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1"/>
  </p:notesMasterIdLst>
  <p:handoutMasterIdLst>
    <p:handoutMasterId r:id="rId12"/>
  </p:handoutMasterIdLst>
  <p:sldIdLst>
    <p:sldId id="263" r:id="rId3"/>
    <p:sldId id="267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5" autoAdjust="0"/>
    <p:restoredTop sz="95501" autoAdjust="0"/>
  </p:normalViewPr>
  <p:slideViewPr>
    <p:cSldViewPr>
      <p:cViewPr varScale="1">
        <p:scale>
          <a:sx n="86" d="100"/>
          <a:sy n="86" d="100"/>
        </p:scale>
        <p:origin x="36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D4726-2BFD-46B4-BF70-1B0B0D80CC5C}" type="datetimeFigureOut">
              <a:rPr lang="fr-CH" smtClean="0"/>
              <a:pPr/>
              <a:t>17.04.2017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4FF16-F2CD-442A-8B37-35A28613C69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8577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4256-CC60-405C-AAA6-782B9C2F4FD3}" type="datetimeFigureOut">
              <a:rPr lang="fr-CH" smtClean="0"/>
              <a:pPr/>
              <a:t>17.04.2017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015EE-E977-4066-BB21-B320699C48D1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598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43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548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096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4689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694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15EE-E977-4066-BB21-B320699C48D1}" type="slidenum">
              <a:rPr lang="fr-CH" smtClean="0"/>
              <a:pPr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217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EE7711D-6146-4576-8432-C22B81344241}" type="slidenum">
              <a:rPr lang="fr-BE" altLang="fr-FR" smtClean="0"/>
              <a:pPr/>
              <a:t>‹N°›</a:t>
            </a:fld>
            <a:endParaRPr lang="fr-BE" alt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94" y="198674"/>
            <a:ext cx="3794047" cy="12307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94" y="198674"/>
            <a:ext cx="3794047" cy="12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F6DAAB8-9DB1-45B6-BB95-2654C242A195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501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1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04571" y="64817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BE"/>
              <a:t>1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36063" y="6524625"/>
            <a:ext cx="11615616" cy="0"/>
          </a:xfrm>
          <a:prstGeom prst="line">
            <a:avLst/>
          </a:prstGeom>
          <a:ln>
            <a:solidFill>
              <a:srgbClr val="5F5F5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pied de page 4"/>
          <p:cNvSpPr txBox="1">
            <a:spLocks/>
          </p:cNvSpPr>
          <p:nvPr/>
        </p:nvSpPr>
        <p:spPr>
          <a:xfrm>
            <a:off x="142633" y="6554788"/>
            <a:ext cx="10753969" cy="2159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100" dirty="0" smtClean="0">
                <a:solidFill>
                  <a:prstClr val="black"/>
                </a:solidFill>
              </a:rPr>
              <a:t>© EKIM SAS </a:t>
            </a:r>
            <a:r>
              <a:rPr lang="fr-FR" sz="1100" dirty="0" smtClean="0">
                <a:solidFill>
                  <a:prstClr val="black"/>
                </a:solidFill>
              </a:rPr>
              <a:t>2017. </a:t>
            </a:r>
            <a:r>
              <a:rPr lang="fr-FR" sz="1100" dirty="0" smtClean="0">
                <a:solidFill>
                  <a:prstClr val="black"/>
                </a:solidFill>
              </a:rPr>
              <a:t>Confidentiel. Tous droits réservés. Transmission interdite, quelque soit la forme, sans l’accord d’EKIM SAS</a:t>
            </a:r>
            <a:endParaRPr lang="fr-F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3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EKIM SI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Code </a:t>
            </a:r>
            <a:r>
              <a:rPr lang="fr-CH" dirty="0" err="1" smtClean="0"/>
              <a:t>Generator</a:t>
            </a:r>
            <a:endParaRPr lang="fr-CH" dirty="0" smtClean="0"/>
          </a:p>
          <a:p>
            <a:r>
              <a:rPr lang="fr-CH" dirty="0" err="1" smtClean="0"/>
              <a:t>Study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April 2017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711D-6146-4576-8432-C22B81344241}" type="slidenum">
              <a:rPr lang="fr-BE" altLang="fr-FR" smtClean="0"/>
              <a:pPr/>
              <a:t>1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9675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ZoneTexte 50"/>
          <p:cNvSpPr txBox="1"/>
          <p:nvPr/>
        </p:nvSpPr>
        <p:spPr>
          <a:xfrm>
            <a:off x="2063552" y="908720"/>
            <a:ext cx="7801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Générer tous les objets de données pour toutes les couches de l’architecture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Proposer le code pour les appels des services des </a:t>
            </a:r>
            <a:r>
              <a:rPr lang="fr-CH" dirty="0"/>
              <a:t>couches de </a:t>
            </a:r>
            <a:r>
              <a:rPr lang="fr-CH" dirty="0" smtClean="0"/>
              <a:t>l’architecture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Proposer le code pour les </a:t>
            </a:r>
            <a:r>
              <a:rPr lang="fr-CH" dirty="0" smtClean="0"/>
              <a:t>services des couches </a:t>
            </a:r>
            <a:r>
              <a:rPr lang="fr-CH" dirty="0"/>
              <a:t>de l’architecture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</p:txBody>
      </p:sp>
      <p:sp>
        <p:nvSpPr>
          <p:cNvPr id="3" name="Rectangle 2"/>
          <p:cNvSpPr/>
          <p:nvPr/>
        </p:nvSpPr>
        <p:spPr>
          <a:xfrm>
            <a:off x="5272313" y="260648"/>
            <a:ext cx="164737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/>
              <a:t>Fonctionnalités</a:t>
            </a:r>
            <a:endParaRPr lang="fr-C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4614"/>
              </p:ext>
            </p:extLst>
          </p:nvPr>
        </p:nvGraphicFramePr>
        <p:xfrm>
          <a:off x="2739168" y="980728"/>
          <a:ext cx="6942265" cy="56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367"/>
                <a:gridCol w="4170744"/>
                <a:gridCol w="1486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smtClean="0"/>
                        <a:t>Layer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err="1" smtClean="0"/>
                        <a:t>Element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 smtClean="0"/>
                        <a:t>Data Object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Application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Interface Controller</a:t>
                      </a:r>
                    </a:p>
                    <a:p>
                      <a:r>
                        <a:rPr lang="fr-CH" dirty="0" err="1" smtClean="0"/>
                        <a:t>Each</a:t>
                      </a:r>
                      <a:r>
                        <a:rPr lang="fr-CH" dirty="0" smtClean="0"/>
                        <a:t> page uses </a:t>
                      </a:r>
                      <a:r>
                        <a:rPr lang="fr-CH" dirty="0" err="1" smtClean="0"/>
                        <a:t>its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own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ViewData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object</a:t>
                      </a:r>
                      <a:r>
                        <a:rPr lang="fr-CH" baseline="0" dirty="0" smtClean="0"/>
                        <a:t>(s)</a:t>
                      </a:r>
                      <a:br>
                        <a:rPr lang="fr-CH" baseline="0" dirty="0" smtClean="0"/>
                      </a:br>
                      <a:r>
                        <a:rPr lang="fr-CH" baseline="0" dirty="0" smtClean="0"/>
                        <a:t>to </a:t>
                      </a:r>
                      <a:r>
                        <a:rPr lang="fr-CH" baseline="0" dirty="0" err="1" smtClean="0"/>
                        <a:t>enable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modular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development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LayerData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</a:t>
                      </a:r>
                      <a:r>
                        <a:rPr lang="fr-CH" dirty="0" smtClean="0"/>
                        <a:t>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LayerData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Bus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Bus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ViewData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DataData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LayerData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Data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Data Services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DataData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StorData</a:t>
                      </a:r>
                      <a:endParaRPr lang="fr-CH" dirty="0" smtClean="0"/>
                    </a:p>
                    <a:p>
                      <a:r>
                        <a:rPr lang="fr-CH" dirty="0" err="1" smtClean="0"/>
                        <a:t>LayerData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Storage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Stor</a:t>
                      </a:r>
                      <a:r>
                        <a:rPr lang="fr-CH" dirty="0" smtClean="0"/>
                        <a:t> Object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StorData</a:t>
                      </a:r>
                      <a:endParaRPr lang="fr-CH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391897" y="260648"/>
            <a:ext cx="140820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Data </a:t>
            </a:r>
            <a:r>
              <a:rPr lang="fr-CH" b="1" dirty="0" err="1" smtClean="0"/>
              <a:t>Objects</a:t>
            </a:r>
            <a:endParaRPr lang="fr-C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1897" y="227990"/>
            <a:ext cx="8404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err="1" smtClean="0"/>
              <a:t>Db</a:t>
            </a:r>
            <a:r>
              <a:rPr lang="fr-CH" b="1" dirty="0" smtClean="0"/>
              <a:t> Tab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063552" y="908720"/>
            <a:ext cx="19577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Data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ListStorData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StorData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err="1" smtClean="0"/>
              <a:t>Db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err="1" smtClean="0"/>
              <a:t>Stor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07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49994" y="218698"/>
            <a:ext cx="1492012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err="1" smtClean="0"/>
              <a:t>View</a:t>
            </a:r>
            <a:r>
              <a:rPr lang="fr-CH" b="1" dirty="0" smtClean="0"/>
              <a:t>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708453" y="908720"/>
            <a:ext cx="743549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 err="1" smtClean="0"/>
              <a:t>View</a:t>
            </a:r>
            <a:r>
              <a:rPr lang="fr-CH" dirty="0" smtClean="0"/>
              <a:t> Service par application et élément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</a:t>
            </a:r>
            <a:r>
              <a:rPr lang="fr-CH" dirty="0" smtClean="0"/>
              <a:t>Man (Enterprise Management)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Service : </a:t>
            </a:r>
            <a:r>
              <a:rPr lang="fr-CH" dirty="0" err="1">
                <a:sym typeface="Wingdings" panose="05000000000000000000" pitchFamily="2" charset="2"/>
              </a:rPr>
              <a:t>ManIngredientViewSvc</a:t>
            </a:r>
            <a:r>
              <a:rPr lang="fr-CH" dirty="0">
                <a:sym typeface="Wingdings" panose="05000000000000000000" pitchFamily="2" charset="2"/>
              </a:rPr>
              <a:t> 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Application : </a:t>
            </a:r>
            <a:r>
              <a:rPr lang="fr-CH" dirty="0" smtClean="0"/>
              <a:t>As (</a:t>
            </a:r>
            <a:r>
              <a:rPr lang="fr-CH" dirty="0" err="1" smtClean="0"/>
              <a:t>Automated</a:t>
            </a:r>
            <a:r>
              <a:rPr lang="fr-CH" dirty="0" smtClean="0"/>
              <a:t> System)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</a:t>
            </a:r>
            <a:r>
              <a:rPr lang="fr-CH" dirty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smtClean="0">
                <a:sym typeface="Wingdings" panose="05000000000000000000" pitchFamily="2" charset="2"/>
              </a:rPr>
              <a:t>Service : </a:t>
            </a:r>
            <a:r>
              <a:rPr lang="fr-CH" dirty="0" err="1" smtClean="0">
                <a:sym typeface="Wingdings" panose="05000000000000000000" pitchFamily="2" charset="2"/>
              </a:rPr>
              <a:t>AsIngredientViewSvc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View</a:t>
            </a:r>
            <a:r>
              <a:rPr lang="fr-CH" dirty="0"/>
              <a:t> </a:t>
            </a:r>
            <a:r>
              <a:rPr lang="fr-CH" dirty="0" smtClean="0"/>
              <a:t>Data </a:t>
            </a:r>
            <a:r>
              <a:rPr lang="fr-CH" dirty="0"/>
              <a:t>par application </a:t>
            </a:r>
            <a:r>
              <a:rPr lang="fr-CH" dirty="0" smtClean="0"/>
              <a:t>par service </a:t>
            </a:r>
            <a:r>
              <a:rPr lang="fr-CH" dirty="0"/>
              <a:t>par élément </a:t>
            </a:r>
            <a:r>
              <a:rPr lang="fr-CH" dirty="0" smtClean="0"/>
              <a:t>(List, </a:t>
            </a:r>
            <a:r>
              <a:rPr lang="fr-CH" dirty="0" err="1" smtClean="0"/>
              <a:t>Find</a:t>
            </a:r>
            <a:r>
              <a:rPr lang="fr-CH" dirty="0" smtClean="0"/>
              <a:t>, Infos)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Man (Enterprise Management)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Service : List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</a:t>
            </a:r>
            <a:r>
              <a:rPr lang="fr-CH" dirty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smtClean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ManListIngredientViewData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</a:p>
          <a:p>
            <a:pPr marL="633413" lvl="1" indent="-176213">
              <a:buFont typeface="Arial" pitchFamily="34" charset="0"/>
              <a:buChar char="•"/>
            </a:pP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As (</a:t>
            </a:r>
            <a:r>
              <a:rPr lang="fr-CH" dirty="0" err="1"/>
              <a:t>Automated</a:t>
            </a:r>
            <a:r>
              <a:rPr lang="fr-CH" dirty="0"/>
              <a:t> System)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Service </a:t>
            </a:r>
            <a:r>
              <a:rPr lang="fr-CH" dirty="0"/>
              <a:t>: </a:t>
            </a:r>
            <a:r>
              <a:rPr lang="fr-CH" dirty="0" err="1" smtClean="0"/>
              <a:t>Find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Elément </a:t>
            </a:r>
            <a:r>
              <a:rPr lang="fr-CH" dirty="0" smtClean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View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 smtClean="0">
                <a:sym typeface="Wingdings" panose="05000000000000000000" pitchFamily="2" charset="2"/>
              </a:rPr>
              <a:t>AsFindIngredientViewData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1090613" lvl="2" indent="-176213">
              <a:buFont typeface="Arial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84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16744" y="227990"/>
            <a:ext cx="1358513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Bus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415480" y="908720"/>
            <a:ext cx="99758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Bus Service par application et élément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Man (Enterprise Management)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Elément </a:t>
            </a:r>
            <a:r>
              <a:rPr lang="fr-CH" dirty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Bus Service 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 smtClean="0">
                <a:sym typeface="Wingdings" panose="05000000000000000000" pitchFamily="2" charset="2"/>
              </a:rPr>
              <a:t>ManIngredientBusSvc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Application : As (</a:t>
            </a:r>
            <a:r>
              <a:rPr lang="fr-CH" dirty="0" err="1"/>
              <a:t>Automated</a:t>
            </a:r>
            <a:r>
              <a:rPr lang="fr-CH" dirty="0"/>
              <a:t> System)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Elément </a:t>
            </a:r>
            <a:r>
              <a:rPr lang="fr-CH" dirty="0" smtClean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Bus Service : </a:t>
            </a:r>
            <a:r>
              <a:rPr lang="fr-CH" dirty="0" err="1" smtClean="0">
                <a:sym typeface="Wingdings" panose="05000000000000000000" pitchFamily="2" charset="2"/>
              </a:rPr>
              <a:t>AsIngredientBusSvc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Utilise 1 </a:t>
            </a:r>
            <a:r>
              <a:rPr lang="fr-CH" dirty="0" err="1" smtClean="0"/>
              <a:t>View</a:t>
            </a:r>
            <a:r>
              <a:rPr lang="fr-CH" dirty="0" smtClean="0"/>
              <a:t> Data et 1 ou plusieurs Data </a:t>
            </a:r>
            <a:r>
              <a:rPr lang="fr-CH" dirty="0" err="1" smtClean="0"/>
              <a:t>Data</a:t>
            </a:r>
            <a:r>
              <a:rPr lang="fr-CH" dirty="0" smtClean="0"/>
              <a:t> par application</a:t>
            </a:r>
            <a:r>
              <a:rPr lang="fr-CH" dirty="0"/>
              <a:t> par service par élément (List, </a:t>
            </a:r>
            <a:r>
              <a:rPr lang="fr-CH" dirty="0" err="1"/>
              <a:t>Find</a:t>
            </a:r>
            <a:r>
              <a:rPr lang="fr-CH" dirty="0"/>
              <a:t>, Infos</a:t>
            </a:r>
            <a:r>
              <a:rPr lang="fr-CH" dirty="0" smtClean="0"/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65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1897" y="227990"/>
            <a:ext cx="146315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Data Services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578738" y="954008"/>
            <a:ext cx="74354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Data Service par application et élément.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Application </a:t>
            </a:r>
            <a:r>
              <a:rPr lang="fr-CH" dirty="0"/>
              <a:t>: Man (Enterprise Management)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Elément </a:t>
            </a:r>
            <a:r>
              <a:rPr lang="fr-CH" dirty="0" smtClean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Service 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 smtClean="0">
                <a:sym typeface="Wingdings" panose="05000000000000000000" pitchFamily="2" charset="2"/>
              </a:rPr>
              <a:t>ManIngredientDataSvc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Application : As (</a:t>
            </a:r>
            <a:r>
              <a:rPr lang="fr-CH" dirty="0" err="1"/>
              <a:t>Automated</a:t>
            </a:r>
            <a:r>
              <a:rPr lang="fr-CH" dirty="0"/>
              <a:t> System)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Elément </a:t>
            </a:r>
            <a:r>
              <a:rPr lang="fr-CH" dirty="0" smtClean="0"/>
              <a:t>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Service : </a:t>
            </a:r>
            <a:r>
              <a:rPr lang="fr-CH" dirty="0" err="1" smtClean="0">
                <a:sym typeface="Wingdings" panose="05000000000000000000" pitchFamily="2" charset="2"/>
              </a:rPr>
              <a:t>AsIngredientDataSvc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Data </a:t>
            </a:r>
            <a:r>
              <a:rPr lang="fr-CH" dirty="0"/>
              <a:t>Data par application par service par élément (List, </a:t>
            </a:r>
            <a:r>
              <a:rPr lang="fr-CH" dirty="0" err="1"/>
              <a:t>Find</a:t>
            </a:r>
            <a:r>
              <a:rPr lang="fr-CH" dirty="0"/>
              <a:t>, Infos)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Application : Man (Enterprise Management)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Service : List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Elément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</a:t>
            </a:r>
            <a:r>
              <a:rPr lang="fr-CH" dirty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ManListIngredientDataData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633413" lvl="1" indent="-176213">
              <a:buFont typeface="Arial" pitchFamily="34" charset="0"/>
              <a:buChar char="•"/>
            </a:pP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Application : As (</a:t>
            </a:r>
            <a:r>
              <a:rPr lang="fr-CH" dirty="0" err="1"/>
              <a:t>Automated</a:t>
            </a:r>
            <a:r>
              <a:rPr lang="fr-CH" dirty="0"/>
              <a:t> System)</a:t>
            </a:r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Service : </a:t>
            </a:r>
            <a:r>
              <a:rPr lang="fr-CH" dirty="0" err="1"/>
              <a:t>Find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Elément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smtClean="0">
                <a:sym typeface="Wingdings" panose="05000000000000000000" pitchFamily="2" charset="2"/>
              </a:rPr>
              <a:t>Data </a:t>
            </a:r>
            <a:r>
              <a:rPr lang="fr-CH" dirty="0">
                <a:sym typeface="Wingdings" panose="05000000000000000000" pitchFamily="2" charset="2"/>
              </a:rPr>
              <a:t>Data : </a:t>
            </a:r>
            <a:r>
              <a:rPr lang="fr-CH" dirty="0" err="1" smtClean="0">
                <a:sym typeface="Wingdings" panose="05000000000000000000" pitchFamily="2" charset="2"/>
              </a:rPr>
              <a:t>AsFindIngredientDataData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Utilise les éléments de la couche Storage</a:t>
            </a:r>
            <a:endParaRPr lang="fr-CH" dirty="0" smtClean="0">
              <a:sym typeface="Wingdings" panose="05000000000000000000" pitchFamily="2" charset="2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lang="fr-CH" dirty="0" smtClean="0">
                <a:sym typeface="Wingdings" panose="05000000000000000000" pitchFamily="2" charset="2"/>
              </a:rPr>
              <a:t>Transforme les </a:t>
            </a:r>
            <a:r>
              <a:rPr lang="fr-CH" dirty="0" err="1" smtClean="0">
                <a:sym typeface="Wingdings" panose="05000000000000000000" pitchFamily="2" charset="2"/>
              </a:rPr>
              <a:t>Stor</a:t>
            </a:r>
            <a:r>
              <a:rPr lang="fr-CH" dirty="0" smtClean="0">
                <a:sym typeface="Wingdings" panose="05000000000000000000" pitchFamily="2" charset="2"/>
              </a:rPr>
              <a:t> Data en Data Data</a:t>
            </a:r>
            <a:endParaRPr lang="fr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3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27081" y="227990"/>
            <a:ext cx="193783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Storage (</a:t>
            </a:r>
            <a:r>
              <a:rPr lang="fr-CH" b="1" dirty="0" err="1" smtClean="0"/>
              <a:t>Db</a:t>
            </a:r>
            <a:r>
              <a:rPr lang="fr-CH" b="1" dirty="0" smtClean="0"/>
              <a:t>) Layer</a:t>
            </a:r>
            <a:endParaRPr lang="fr-CH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656597" y="1131709"/>
            <a:ext cx="6878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fr-CH" dirty="0" smtClean="0"/>
              <a:t>1 </a:t>
            </a:r>
            <a:r>
              <a:rPr lang="fr-CH" dirty="0" err="1" smtClean="0"/>
              <a:t>Stor</a:t>
            </a:r>
            <a:r>
              <a:rPr lang="fr-CH" dirty="0" smtClean="0"/>
              <a:t> Object par Table </a:t>
            </a:r>
            <a:r>
              <a:rPr lang="fr-CH" dirty="0" err="1" smtClean="0"/>
              <a:t>Db</a:t>
            </a:r>
            <a:endParaRPr lang="fr-CH" dirty="0" smtClean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 smtClean="0"/>
              <a:t>Table </a:t>
            </a:r>
            <a:r>
              <a:rPr lang="fr-CH" dirty="0" err="1" smtClean="0"/>
              <a:t>Db</a:t>
            </a:r>
            <a:r>
              <a:rPr lang="fr-CH" dirty="0" smtClean="0"/>
              <a:t> : </a:t>
            </a:r>
            <a:r>
              <a:rPr lang="fr-CH" dirty="0" err="1" smtClean="0"/>
              <a:t>ingredient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 </a:t>
            </a:r>
            <a:r>
              <a:rPr lang="fr-CH" dirty="0" err="1" smtClean="0">
                <a:sym typeface="Wingdings" panose="05000000000000000000" pitchFamily="2" charset="2"/>
              </a:rPr>
              <a:t>Stor</a:t>
            </a:r>
            <a:r>
              <a:rPr lang="fr-CH" dirty="0" smtClean="0">
                <a:sym typeface="Wingdings" panose="05000000000000000000" pitchFamily="2" charset="2"/>
              </a:rPr>
              <a:t> Object : </a:t>
            </a:r>
            <a:r>
              <a:rPr lang="fr-CH" dirty="0" err="1" smtClean="0">
                <a:sym typeface="Wingdings" panose="05000000000000000000" pitchFamily="2" charset="2"/>
              </a:rPr>
              <a:t>IngredientStor</a:t>
            </a:r>
            <a:r>
              <a:rPr lang="fr-CH" dirty="0" smtClean="0">
                <a:sym typeface="Wingdings" panose="05000000000000000000" pitchFamily="2" charset="2"/>
              </a:rPr>
              <a:t> (.</a:t>
            </a:r>
            <a:r>
              <a:rPr lang="fr-CH" dirty="0" err="1" smtClean="0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Stor</a:t>
            </a:r>
            <a:r>
              <a:rPr lang="fr-CH" dirty="0"/>
              <a:t> Data pour tous les champs de Table </a:t>
            </a:r>
            <a:r>
              <a:rPr lang="fr-CH" dirty="0" err="1"/>
              <a:t>Db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Table </a:t>
            </a:r>
            <a:r>
              <a:rPr lang="fr-CH" dirty="0" err="1"/>
              <a:t>Db</a:t>
            </a:r>
            <a:r>
              <a:rPr lang="fr-CH" dirty="0"/>
              <a:t>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Stor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>
                <a:sym typeface="Wingdings" panose="05000000000000000000" pitchFamily="2" charset="2"/>
              </a:rPr>
              <a:t>IngredientStorData</a:t>
            </a:r>
            <a:r>
              <a:rPr lang="fr-CH" dirty="0">
                <a:sym typeface="Wingdings" panose="05000000000000000000" pitchFamily="2" charset="2"/>
              </a:rPr>
              <a:t> 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</a:p>
          <a:p>
            <a:pPr marL="176213" indent="-176213">
              <a:buFont typeface="Arial" pitchFamily="34" charset="0"/>
              <a:buChar char="•"/>
            </a:pP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r>
              <a:rPr lang="fr-CH" dirty="0"/>
              <a:t>1 </a:t>
            </a:r>
            <a:r>
              <a:rPr lang="fr-CH" dirty="0" err="1"/>
              <a:t>Stor</a:t>
            </a:r>
            <a:r>
              <a:rPr lang="fr-CH" dirty="0"/>
              <a:t> Data pour </a:t>
            </a:r>
            <a:r>
              <a:rPr lang="fr-CH" dirty="0" smtClean="0"/>
              <a:t>la liste (facultatif)</a:t>
            </a:r>
            <a:endParaRPr lang="fr-CH" dirty="0"/>
          </a:p>
          <a:p>
            <a:pPr marL="633413" lvl="1" indent="-176213">
              <a:buFont typeface="Arial" pitchFamily="34" charset="0"/>
              <a:buChar char="•"/>
            </a:pPr>
            <a:r>
              <a:rPr lang="fr-CH" dirty="0"/>
              <a:t>Table </a:t>
            </a:r>
            <a:r>
              <a:rPr lang="fr-CH" dirty="0" err="1"/>
              <a:t>Db</a:t>
            </a:r>
            <a:r>
              <a:rPr lang="fr-CH" dirty="0"/>
              <a:t> : </a:t>
            </a:r>
            <a:r>
              <a:rPr lang="fr-CH" dirty="0" err="1"/>
              <a:t>ingredient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 </a:t>
            </a:r>
            <a:r>
              <a:rPr lang="fr-CH" dirty="0" err="1">
                <a:sym typeface="Wingdings" panose="05000000000000000000" pitchFamily="2" charset="2"/>
              </a:rPr>
              <a:t>Stor</a:t>
            </a:r>
            <a:r>
              <a:rPr lang="fr-CH" dirty="0">
                <a:sym typeface="Wingdings" panose="05000000000000000000" pitchFamily="2" charset="2"/>
              </a:rPr>
              <a:t> Data : </a:t>
            </a:r>
            <a:r>
              <a:rPr lang="fr-CH" dirty="0" err="1" smtClean="0">
                <a:sym typeface="Wingdings" panose="05000000000000000000" pitchFamily="2" charset="2"/>
              </a:rPr>
              <a:t>IngredientListStorData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>
                <a:sym typeface="Wingdings" panose="05000000000000000000" pitchFamily="2" charset="2"/>
              </a:rPr>
              <a:t>(.</a:t>
            </a:r>
            <a:r>
              <a:rPr lang="fr-CH" dirty="0" err="1">
                <a:sym typeface="Wingdings" panose="05000000000000000000" pitchFamily="2" charset="2"/>
              </a:rPr>
              <a:t>php</a:t>
            </a:r>
            <a:r>
              <a:rPr lang="fr-CH" dirty="0" smtClean="0">
                <a:sym typeface="Wingdings" panose="05000000000000000000" pitchFamily="2" charset="2"/>
              </a:rPr>
              <a:t>)</a:t>
            </a:r>
            <a:endParaRPr lang="fr-CH" dirty="0"/>
          </a:p>
          <a:p>
            <a:pPr marL="176213" indent="-176213">
              <a:buFont typeface="Arial" pitchFamily="34" charset="0"/>
              <a:buChar char="•"/>
            </a:pP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5271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KIM">
  <a:themeElements>
    <a:clrScheme name="Personnalisé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KIM" id="{2BDA3886-4356-4E7A-8EC4-B7D8B8F301F3}" vid="{77291092-75A4-44EA-BADA-C65275604AC9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449</Words>
  <Application>Microsoft Office PowerPoint</Application>
  <PresentationFormat>Grand écran</PresentationFormat>
  <Paragraphs>103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EKIM</vt:lpstr>
      <vt:lpstr>Conception personnalisée</vt:lpstr>
      <vt:lpstr>EKIM SI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Yvan Excoffier</dc:creator>
  <cp:lastModifiedBy>Yvan</cp:lastModifiedBy>
  <cp:revision>162</cp:revision>
  <dcterms:created xsi:type="dcterms:W3CDTF">2016-11-04T07:50:22Z</dcterms:created>
  <dcterms:modified xsi:type="dcterms:W3CDTF">2017-04-20T15:07:46Z</dcterms:modified>
</cp:coreProperties>
</file>