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2"/>
  </p:notesMasterIdLst>
  <p:handoutMasterIdLst>
    <p:handoutMasterId r:id="rId13"/>
  </p:handoutMasterIdLst>
  <p:sldIdLst>
    <p:sldId id="263" r:id="rId3"/>
    <p:sldId id="267" r:id="rId4"/>
    <p:sldId id="273" r:id="rId5"/>
    <p:sldId id="274" r:id="rId6"/>
    <p:sldId id="275" r:id="rId7"/>
    <p:sldId id="279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 autoAdjust="0"/>
    <p:restoredTop sz="95501" autoAdjust="0"/>
  </p:normalViewPr>
  <p:slideViewPr>
    <p:cSldViewPr>
      <p:cViewPr varScale="1">
        <p:scale>
          <a:sx n="88" d="100"/>
          <a:sy n="88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4726-2BFD-46B4-BF70-1B0B0D80CC5C}" type="datetimeFigureOut">
              <a:rPr lang="fr-CH" smtClean="0"/>
              <a:pPr/>
              <a:t>26.04.2017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FF16-F2CD-442A-8B37-35A28613C69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577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4256-CC60-405C-AAA6-782B9C2F4FD3}" type="datetimeFigureOut">
              <a:rPr lang="fr-CH" smtClean="0"/>
              <a:pPr/>
              <a:t>26.04.2017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15EE-E977-4066-BB21-B320699C48D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598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43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54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096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23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6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94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217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EE7711D-6146-4576-8432-C22B81344241}" type="slidenum">
              <a:rPr lang="fr-BE" altLang="fr-FR" smtClean="0"/>
              <a:pPr/>
              <a:t>‹N°›</a:t>
            </a:fld>
            <a:endParaRPr lang="fr-BE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F6DAAB8-9DB1-45B6-BB95-2654C242A19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04571" y="64817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BE"/>
              <a:t>1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36063" y="6524625"/>
            <a:ext cx="11615616" cy="0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142633" y="6554788"/>
            <a:ext cx="10753969" cy="2159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© EKIM SAS 2017. Confidentiel. Tous droits réservés. Transmission interdite, quelque soit la forme, sans l’accord d’EKIM SAS</a:t>
            </a:r>
            <a:endParaRPr lang="fr-F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EKIM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Code </a:t>
            </a:r>
            <a:r>
              <a:rPr lang="fr-CH" dirty="0" err="1" smtClean="0"/>
              <a:t>Generator</a:t>
            </a:r>
            <a:endParaRPr lang="fr-CH" dirty="0" smtClean="0"/>
          </a:p>
          <a:p>
            <a:r>
              <a:rPr lang="fr-CH" dirty="0" err="1" smtClean="0"/>
              <a:t>Study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April 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711D-6146-4576-8432-C22B81344241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9675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/>
          <p:cNvSpPr txBox="1"/>
          <p:nvPr/>
        </p:nvSpPr>
        <p:spPr>
          <a:xfrm>
            <a:off x="2063552" y="908720"/>
            <a:ext cx="7801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Générer tous les objets de données pour toutes les couches de 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Proposer le code pour les appels des services des </a:t>
            </a:r>
            <a:r>
              <a:rPr lang="fr-CH" dirty="0"/>
              <a:t>couches de </a:t>
            </a:r>
            <a:r>
              <a:rPr lang="fr-CH" dirty="0" smtClean="0"/>
              <a:t>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Proposer le code pour les </a:t>
            </a:r>
            <a:r>
              <a:rPr lang="fr-CH" dirty="0" smtClean="0"/>
              <a:t>services des couches </a:t>
            </a:r>
            <a:r>
              <a:rPr lang="fr-CH" dirty="0"/>
              <a:t>de l’architecture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  <p:sp>
        <p:nvSpPr>
          <p:cNvPr id="3" name="Rectangle 2"/>
          <p:cNvSpPr/>
          <p:nvPr/>
        </p:nvSpPr>
        <p:spPr>
          <a:xfrm>
            <a:off x="5272313" y="260648"/>
            <a:ext cx="164737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/>
              <a:t>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8555"/>
              </p:ext>
            </p:extLst>
          </p:nvPr>
        </p:nvGraphicFramePr>
        <p:xfrm>
          <a:off x="2106136" y="949920"/>
          <a:ext cx="7979728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26"/>
                <a:gridCol w="4170744"/>
                <a:gridCol w="2496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Layer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err="1" smtClean="0"/>
                        <a:t>Element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Data Object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Application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 Controller</a:t>
                      </a:r>
                    </a:p>
                    <a:p>
                      <a:r>
                        <a:rPr lang="fr-CH" dirty="0" err="1" smtClean="0"/>
                        <a:t>Each</a:t>
                      </a:r>
                      <a:r>
                        <a:rPr lang="fr-CH" dirty="0" smtClean="0"/>
                        <a:t> page uses </a:t>
                      </a:r>
                      <a:r>
                        <a:rPr lang="fr-CH" dirty="0" err="1" smtClean="0"/>
                        <a:t>its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own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ViewData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object</a:t>
                      </a:r>
                      <a:r>
                        <a:rPr lang="fr-CH" baseline="0" dirty="0" smtClean="0"/>
                        <a:t>(s)</a:t>
                      </a:r>
                      <a:br>
                        <a:rPr lang="fr-CH" baseline="0" dirty="0" smtClean="0"/>
                      </a:br>
                      <a:r>
                        <a:rPr lang="fr-CH" baseline="0" dirty="0" smtClean="0"/>
                        <a:t>to </a:t>
                      </a:r>
                      <a:r>
                        <a:rPr lang="fr-CH" baseline="0" dirty="0" err="1" smtClean="0"/>
                        <a:t>enable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modular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development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mtClean="0"/>
                        <a:t>ViewData, LayerData,</a:t>
                      </a:r>
                      <a:endParaRPr lang="fr-CH" dirty="0" smtClean="0"/>
                    </a:p>
                    <a:p>
                      <a:r>
                        <a:rPr lang="fr-CH" smtClean="0"/>
                        <a:t>GenIdData, SelViewData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err="1" smtClean="0"/>
                        <a:t>View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r>
                        <a:rPr lang="fr-CH" dirty="0" smtClean="0"/>
                        <a:t>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LayerData</a:t>
                      </a:r>
                      <a:r>
                        <a:rPr lang="fr-CH" dirty="0" smtClean="0"/>
                        <a:t>,</a:t>
                      </a:r>
                      <a:br>
                        <a:rPr lang="fr-CH" dirty="0" smtClean="0"/>
                      </a:br>
                      <a:r>
                        <a:rPr lang="fr-CH" dirty="0" err="1" smtClean="0"/>
                        <a:t>GenIdData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SelViewData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Bus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Bus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SelViewData</a:t>
                      </a:r>
                      <a:r>
                        <a:rPr lang="fr-CH" dirty="0" smtClean="0"/>
                        <a:t>,</a:t>
                      </a:r>
                    </a:p>
                    <a:p>
                      <a:r>
                        <a:rPr lang="fr-CH" dirty="0" err="1" smtClean="0"/>
                        <a:t>DataData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LayerData</a:t>
                      </a:r>
                      <a:r>
                        <a:rPr lang="fr-CH" dirty="0" smtClean="0"/>
                        <a:t/>
                      </a:r>
                      <a:br>
                        <a:rPr lang="fr-CH" dirty="0" smtClean="0"/>
                      </a:br>
                      <a:r>
                        <a:rPr lang="fr-CH" dirty="0" err="1" smtClean="0"/>
                        <a:t>GenIdData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Data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Data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DataData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StorData</a:t>
                      </a:r>
                      <a:r>
                        <a:rPr lang="fr-CH" dirty="0" smtClean="0"/>
                        <a:t>,</a:t>
                      </a:r>
                    </a:p>
                    <a:p>
                      <a:r>
                        <a:rPr lang="fr-CH" dirty="0" err="1" smtClean="0"/>
                        <a:t>LayerData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GenIdData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Storage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</a:t>
                      </a:r>
                      <a:r>
                        <a:rPr lang="fr-CH" dirty="0" smtClean="0"/>
                        <a:t> Object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StorData</a:t>
                      </a:r>
                      <a:endParaRPr lang="fr-CH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91897" y="260648"/>
            <a:ext cx="140820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</a:t>
            </a:r>
            <a:r>
              <a:rPr lang="fr-CH" b="1" dirty="0" err="1" smtClean="0"/>
              <a:t>Objects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8404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Db</a:t>
            </a:r>
            <a:r>
              <a:rPr lang="fr-CH" b="1" dirty="0" smtClean="0"/>
              <a:t> Tab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063552" y="908720"/>
            <a:ext cx="38490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b="1" dirty="0" smtClean="0"/>
              <a:t>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ListStorData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b="1" dirty="0" err="1" smtClean="0"/>
              <a:t>Db</a:t>
            </a:r>
            <a:endParaRPr lang="fr-CH" b="1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Exemple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Ingredient</a:t>
            </a:r>
            <a:endParaRPr lang="fr-CH" dirty="0" smtClean="0"/>
          </a:p>
          <a:p>
            <a:pPr marL="1090613" lvl="2" indent="-176213">
              <a:buFont typeface="Arial" pitchFamily="34" charset="0"/>
              <a:buChar char="•"/>
            </a:pPr>
            <a:r>
              <a:rPr lang="fr-CH" dirty="0" smtClean="0"/>
              <a:t>Data</a:t>
            </a:r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IngredientListStorData</a:t>
            </a:r>
            <a:endParaRPr lang="fr-CH" dirty="0" smtClean="0"/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IngredientStorData</a:t>
            </a:r>
            <a:endParaRPr lang="fr-CH" dirty="0" smtClean="0"/>
          </a:p>
          <a:p>
            <a:pPr marL="1090613" lvl="2" indent="-176213">
              <a:buFont typeface="Arial" pitchFamily="34" charset="0"/>
              <a:buChar char="•"/>
            </a:pPr>
            <a:r>
              <a:rPr lang="fr-CH" dirty="0" err="1" smtClean="0"/>
              <a:t>Db</a:t>
            </a:r>
            <a:endParaRPr lang="fr-CH" dirty="0"/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IngredientStor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9994" y="218698"/>
            <a:ext cx="1265539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All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708453" y="908720"/>
            <a:ext cx="7669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/>
              <a:t>Data générique </a:t>
            </a:r>
            <a:r>
              <a:rPr lang="fr-CH" dirty="0" err="1" smtClean="0"/>
              <a:t>GenIdData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GenIdData</a:t>
            </a:r>
            <a:r>
              <a:rPr lang="fr-CH" dirty="0" smtClean="0"/>
              <a:t> </a:t>
            </a:r>
            <a:r>
              <a:rPr lang="fr-CH" dirty="0"/>
              <a:t>contient l’Id d’un élément. Utilisé pour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, </a:t>
            </a:r>
            <a:r>
              <a:rPr lang="fr-CH" dirty="0" smtClean="0"/>
              <a:t>Restore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 La version originale est dans le dossier 08. Data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9994" y="218698"/>
            <a:ext cx="1492012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View</a:t>
            </a:r>
            <a:r>
              <a:rPr lang="fr-CH" b="1" dirty="0" smtClean="0"/>
              <a:t>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832847" y="837867"/>
            <a:ext cx="106637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View</a:t>
            </a:r>
            <a:r>
              <a:rPr lang="fr-CH" dirty="0" smtClean="0"/>
              <a:t>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 (Enterprise Management)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Service : </a:t>
            </a:r>
            <a:r>
              <a:rPr lang="fr-CH" dirty="0" err="1">
                <a:sym typeface="Wingdings" panose="05000000000000000000" pitchFamily="2" charset="2"/>
              </a:rPr>
              <a:t>ManIngredientViewSvc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</a:t>
            </a:r>
            <a:r>
              <a:rPr lang="fr-CH" dirty="0" smtClean="0"/>
              <a:t>As (</a:t>
            </a:r>
            <a:r>
              <a:rPr lang="fr-CH" dirty="0" err="1" smtClean="0"/>
              <a:t>Automated</a:t>
            </a:r>
            <a:r>
              <a:rPr lang="fr-CH" dirty="0" smtClean="0"/>
              <a:t> System)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Service : </a:t>
            </a:r>
            <a:r>
              <a:rPr lang="fr-CH" dirty="0" err="1" smtClean="0">
                <a:sym typeface="Wingdings" panose="05000000000000000000" pitchFamily="2" charset="2"/>
              </a:rPr>
              <a:t>AsIngredientViewSvc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View</a:t>
            </a:r>
            <a:r>
              <a:rPr lang="fr-CH" dirty="0"/>
              <a:t> </a:t>
            </a:r>
            <a:r>
              <a:rPr lang="fr-CH" dirty="0" smtClean="0"/>
              <a:t>Data </a:t>
            </a:r>
            <a:r>
              <a:rPr lang="fr-CH" dirty="0"/>
              <a:t>par application </a:t>
            </a:r>
            <a:r>
              <a:rPr lang="fr-CH" dirty="0" smtClean="0"/>
              <a:t>par </a:t>
            </a:r>
            <a:r>
              <a:rPr lang="fr-CH" dirty="0"/>
              <a:t>élément </a:t>
            </a:r>
            <a:r>
              <a:rPr lang="fr-CH" dirty="0" smtClean="0"/>
              <a:t>par </a:t>
            </a:r>
            <a:r>
              <a:rPr lang="fr-CH" dirty="0"/>
              <a:t>service </a:t>
            </a:r>
            <a:r>
              <a:rPr lang="fr-CH" dirty="0" smtClean="0"/>
              <a:t>(List, </a:t>
            </a:r>
            <a:r>
              <a:rPr lang="fr-CH" dirty="0" err="1" smtClean="0"/>
              <a:t>Find</a:t>
            </a:r>
            <a:r>
              <a:rPr lang="fr-CH" dirty="0" smtClean="0"/>
              <a:t>, </a:t>
            </a:r>
            <a:r>
              <a:rPr lang="fr-CH" dirty="0" err="1" smtClean="0"/>
              <a:t>Detail</a:t>
            </a:r>
            <a:r>
              <a:rPr lang="fr-CH" dirty="0" smtClean="0"/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Elément </a:t>
            </a:r>
            <a:r>
              <a:rPr lang="fr-CH" dirty="0"/>
              <a:t>: </a:t>
            </a:r>
            <a:r>
              <a:rPr lang="fr-CH" dirty="0" err="1" smtClean="0"/>
              <a:t>ingredient</a:t>
            </a:r>
            <a:r>
              <a:rPr lang="fr-CH" dirty="0" smtClean="0"/>
              <a:t>, Service </a:t>
            </a:r>
            <a:r>
              <a:rPr lang="fr-CH" dirty="0"/>
              <a:t>: List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ManIngredient</a:t>
            </a:r>
            <a:r>
              <a:rPr lang="fr-CH" dirty="0" err="1">
                <a:sym typeface="Wingdings" panose="05000000000000000000" pitchFamily="2" charset="2"/>
              </a:rPr>
              <a:t>List</a:t>
            </a:r>
            <a:r>
              <a:rPr lang="fr-CH" dirty="0" err="1" smtClean="0">
                <a:sym typeface="Wingdings" panose="05000000000000000000" pitchFamily="2" charset="2"/>
              </a:rPr>
              <a:t>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As, Elément </a:t>
            </a:r>
            <a:r>
              <a:rPr lang="fr-CH" dirty="0"/>
              <a:t>: </a:t>
            </a:r>
            <a:r>
              <a:rPr lang="fr-CH" dirty="0" err="1" smtClean="0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AsIngredient</a:t>
            </a:r>
            <a:r>
              <a:rPr lang="fr-CH" dirty="0" err="1">
                <a:sym typeface="Wingdings" panose="05000000000000000000" pitchFamily="2" charset="2"/>
              </a:rPr>
              <a:t>Find</a:t>
            </a:r>
            <a:r>
              <a:rPr lang="fr-CH" dirty="0" err="1" smtClean="0">
                <a:sym typeface="Wingdings" panose="05000000000000000000" pitchFamily="2" charset="2"/>
              </a:rPr>
              <a:t>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/>
              <a:t>View</a:t>
            </a:r>
            <a:r>
              <a:rPr lang="fr-CH" dirty="0"/>
              <a:t> Data </a:t>
            </a:r>
            <a:r>
              <a:rPr lang="fr-CH" dirty="0" smtClean="0"/>
              <a:t>générique </a:t>
            </a:r>
            <a:r>
              <a:rPr lang="fr-CH" dirty="0" err="1" smtClean="0"/>
              <a:t>SelViewData</a:t>
            </a:r>
            <a:r>
              <a:rPr lang="fr-CH" dirty="0" smtClean="0"/>
              <a:t> pour les listes de sélection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SelViewData</a:t>
            </a:r>
            <a:r>
              <a:rPr lang="fr-CH" dirty="0" smtClean="0"/>
              <a:t> </a:t>
            </a:r>
            <a:r>
              <a:rPr lang="fr-CH" dirty="0"/>
              <a:t>contient </a:t>
            </a:r>
            <a:r>
              <a:rPr lang="fr-CH" dirty="0" smtClean="0"/>
              <a:t>l’Id et le texte </a:t>
            </a:r>
            <a:r>
              <a:rPr lang="fr-CH" dirty="0"/>
              <a:t>d’un </a:t>
            </a:r>
            <a:r>
              <a:rPr lang="fr-CH" dirty="0" smtClean="0"/>
              <a:t>élément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Elément </a:t>
            </a:r>
            <a:r>
              <a:rPr lang="fr-CH" dirty="0"/>
              <a:t>: </a:t>
            </a:r>
            <a:r>
              <a:rPr lang="fr-CH" dirty="0" err="1" smtClean="0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smtClean="0"/>
              <a:t>Détail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ManIngredientSelViewData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2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16744" y="227990"/>
            <a:ext cx="1358513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Bus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81647" y="908720"/>
            <a:ext cx="10028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Bus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: </a:t>
            </a:r>
            <a:r>
              <a:rPr lang="fr-CH" dirty="0" err="1" smtClean="0">
                <a:sym typeface="Wingdings" panose="05000000000000000000" pitchFamily="2" charset="2"/>
              </a:rPr>
              <a:t>AsIngredientBusSvc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1 </a:t>
            </a:r>
            <a:r>
              <a:rPr lang="fr-CH" dirty="0" err="1" smtClean="0"/>
              <a:t>View</a:t>
            </a:r>
            <a:r>
              <a:rPr lang="fr-CH" dirty="0" smtClean="0"/>
              <a:t> Data et 1 ou plusieurs Data </a:t>
            </a:r>
            <a:r>
              <a:rPr lang="fr-CH" dirty="0" err="1" smtClean="0"/>
              <a:t>Data</a:t>
            </a:r>
            <a:r>
              <a:rPr lang="fr-CH" dirty="0" smtClean="0"/>
              <a:t> par application</a:t>
            </a:r>
            <a:r>
              <a:rPr lang="fr-CH" dirty="0"/>
              <a:t> par service par élément (List,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 smtClean="0"/>
              <a:t>Detail</a:t>
            </a:r>
            <a:r>
              <a:rPr lang="fr-CH" dirty="0" smtClean="0"/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Transforme les Data </a:t>
            </a:r>
            <a:r>
              <a:rPr lang="fr-CH" dirty="0" err="1" smtClean="0"/>
              <a:t>Data</a:t>
            </a:r>
            <a:r>
              <a:rPr lang="fr-CH" dirty="0" smtClean="0"/>
              <a:t> en </a:t>
            </a:r>
            <a:r>
              <a:rPr lang="fr-CH" dirty="0" err="1" smtClean="0"/>
              <a:t>View</a:t>
            </a:r>
            <a:r>
              <a:rPr lang="fr-CH" dirty="0" smtClean="0"/>
              <a:t> Data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146315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558170" y="1197907"/>
            <a:ext cx="112815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Data Service par application et élément.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</a:t>
            </a:r>
            <a:r>
              <a:rPr lang="fr-CH" dirty="0"/>
              <a:t>E</a:t>
            </a:r>
            <a:r>
              <a:rPr lang="fr-CH" dirty="0" smtClean="0"/>
              <a:t>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As, 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: </a:t>
            </a:r>
            <a:r>
              <a:rPr lang="fr-CH" dirty="0" err="1" smtClean="0">
                <a:sym typeface="Wingdings" panose="05000000000000000000" pitchFamily="2" charset="2"/>
              </a:rPr>
              <a:t>AsIngredientDataSvc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2 Data </a:t>
            </a:r>
            <a:r>
              <a:rPr lang="fr-CH" dirty="0"/>
              <a:t>Data par application </a:t>
            </a:r>
            <a:r>
              <a:rPr lang="fr-CH" dirty="0" smtClean="0"/>
              <a:t>par </a:t>
            </a:r>
            <a:r>
              <a:rPr lang="fr-CH" dirty="0"/>
              <a:t>élément </a:t>
            </a:r>
            <a:r>
              <a:rPr lang="fr-CH" dirty="0" smtClean="0"/>
              <a:t>: List et </a:t>
            </a:r>
            <a:r>
              <a:rPr lang="fr-CH" dirty="0" err="1" smtClean="0"/>
              <a:t>Detail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smtClean="0"/>
              <a:t>List</a:t>
            </a:r>
            <a:r>
              <a:rPr lang="fr-CH" dirty="0" smtClean="0"/>
              <a:t> Data </a:t>
            </a:r>
            <a:r>
              <a:rPr lang="fr-CH" dirty="0" err="1" smtClean="0"/>
              <a:t>Data</a:t>
            </a:r>
            <a:r>
              <a:rPr lang="fr-CH" dirty="0" smtClean="0"/>
              <a:t> dépend du contenu à afficher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Detail</a:t>
            </a:r>
            <a:r>
              <a:rPr lang="fr-CH" dirty="0" smtClean="0"/>
              <a:t> Data </a:t>
            </a:r>
            <a:r>
              <a:rPr lang="fr-CH" dirty="0" err="1" smtClean="0"/>
              <a:t>Data</a:t>
            </a:r>
            <a:r>
              <a:rPr lang="fr-CH" dirty="0" smtClean="0"/>
              <a:t> contient tous les champs d’un élément. Utilisé pour la création et l’affichage des informations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Le Data générique : </a:t>
            </a:r>
            <a:r>
              <a:rPr lang="fr-CH" dirty="0" err="1" smtClean="0"/>
              <a:t>GenIdData</a:t>
            </a:r>
            <a:r>
              <a:rPr lang="fr-CH" dirty="0" smtClean="0"/>
              <a:t>. La version originale est dans le dossier 08. 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GenIdData</a:t>
            </a:r>
            <a:r>
              <a:rPr lang="fr-CH" dirty="0" smtClean="0"/>
              <a:t> </a:t>
            </a:r>
            <a:r>
              <a:rPr lang="fr-CH" dirty="0"/>
              <a:t>contient l’Id </a:t>
            </a:r>
            <a:r>
              <a:rPr lang="fr-CH" dirty="0" smtClean="0"/>
              <a:t>d’un élément</a:t>
            </a:r>
            <a:r>
              <a:rPr lang="fr-CH" dirty="0"/>
              <a:t>. Utilisé pour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, Restore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</a:t>
            </a:r>
            <a:r>
              <a:rPr lang="fr-CH" dirty="0"/>
              <a:t>Elément : </a:t>
            </a:r>
            <a:r>
              <a:rPr lang="fr-CH" dirty="0" err="1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smtClean="0"/>
              <a:t>List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ManIngredient</a:t>
            </a:r>
            <a:r>
              <a:rPr lang="fr-CH" dirty="0" err="1">
                <a:sym typeface="Wingdings" panose="05000000000000000000" pitchFamily="2" charset="2"/>
              </a:rPr>
              <a:t>List</a:t>
            </a:r>
            <a:r>
              <a:rPr lang="fr-CH" dirty="0" err="1" smtClean="0">
                <a:sym typeface="Wingdings" panose="05000000000000000000" pitchFamily="2" charset="2"/>
              </a:rPr>
              <a:t>DataData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</a:t>
            </a:r>
            <a:r>
              <a:rPr lang="fr-CH" dirty="0"/>
              <a:t> , Elément : </a:t>
            </a:r>
            <a:r>
              <a:rPr lang="fr-CH" dirty="0" err="1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err="1" smtClean="0"/>
              <a:t>Find</a:t>
            </a:r>
            <a:r>
              <a:rPr lang="fr-CH" dirty="0" smtClean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GenIdData</a:t>
            </a:r>
            <a:r>
              <a:rPr lang="fr-CH" dirty="0" smtClean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les éléments de la couche Storage</a:t>
            </a:r>
            <a:endParaRPr lang="fr-CH" dirty="0" smtClean="0">
              <a:sym typeface="Wingdings" panose="05000000000000000000" pitchFamily="2" charset="2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>
                <a:sym typeface="Wingdings" panose="05000000000000000000" pitchFamily="2" charset="2"/>
              </a:rPr>
              <a:t>Transforme les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Data en Data Data</a:t>
            </a:r>
            <a:endParaRPr lang="fr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27081" y="227990"/>
            <a:ext cx="193783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Storage (</a:t>
            </a:r>
            <a:r>
              <a:rPr lang="fr-CH" b="1" dirty="0" err="1" smtClean="0"/>
              <a:t>Db</a:t>
            </a:r>
            <a:r>
              <a:rPr lang="fr-CH" b="1" dirty="0" smtClean="0"/>
              <a:t>) Layer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656597" y="1131709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Stor</a:t>
            </a:r>
            <a:r>
              <a:rPr lang="fr-CH" dirty="0" smtClean="0"/>
              <a:t> Object par Table </a:t>
            </a:r>
            <a:r>
              <a:rPr lang="fr-CH" dirty="0" err="1" smtClean="0"/>
              <a:t>Db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Db</a:t>
            </a:r>
            <a:r>
              <a:rPr lang="fr-CH" dirty="0" smtClean="0"/>
              <a:t> : </a:t>
            </a:r>
            <a:r>
              <a:rPr lang="fr-CH" dirty="0" err="1" smtClean="0"/>
              <a:t>ingredient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Object : </a:t>
            </a:r>
            <a:r>
              <a:rPr lang="fr-CH" dirty="0" err="1" smtClean="0">
                <a:sym typeface="Wingdings" panose="05000000000000000000" pitchFamily="2" charset="2"/>
              </a:rPr>
              <a:t>IngredientStor</a:t>
            </a:r>
            <a:r>
              <a:rPr lang="fr-CH" dirty="0" smtClean="0">
                <a:sym typeface="Wingdings" panose="05000000000000000000" pitchFamily="2" charset="2"/>
              </a:rPr>
              <a:t> (.</a:t>
            </a:r>
            <a:r>
              <a:rPr lang="fr-CH" dirty="0" err="1" smtClean="0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tous les champs de Table </a:t>
            </a:r>
            <a:r>
              <a:rPr lang="fr-CH" dirty="0" err="1"/>
              <a:t>Db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>
                <a:sym typeface="Wingdings" panose="05000000000000000000" pitchFamily="2" charset="2"/>
              </a:rPr>
              <a:t>IngredientStorData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</a:t>
            </a:r>
            <a:r>
              <a:rPr lang="fr-CH" dirty="0" smtClean="0"/>
              <a:t>la liste (facultatif)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IngredientListStorData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5271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IM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IM" id="{2BDA3886-4356-4E7A-8EC4-B7D8B8F301F3}" vid="{77291092-75A4-44EA-BADA-C65275604AC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10426</TotalTime>
  <Words>583</Words>
  <Application>Microsoft Office PowerPoint</Application>
  <PresentationFormat>Grand écran</PresentationFormat>
  <Paragraphs>113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EKIM</vt:lpstr>
      <vt:lpstr>Conception personnalisée</vt:lpstr>
      <vt:lpstr>EKIM 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Yvan Excoffier</dc:creator>
  <cp:lastModifiedBy>Yvan</cp:lastModifiedBy>
  <cp:revision>195</cp:revision>
  <dcterms:created xsi:type="dcterms:W3CDTF">2016-11-04T07:50:22Z</dcterms:created>
  <dcterms:modified xsi:type="dcterms:W3CDTF">2017-04-27T06:27:23Z</dcterms:modified>
</cp:coreProperties>
</file>