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57" r:id="rId5"/>
    <p:sldId id="389" r:id="rId6"/>
    <p:sldId id="384" r:id="rId7"/>
    <p:sldId id="317" r:id="rId8"/>
    <p:sldId id="277" r:id="rId9"/>
    <p:sldId id="278" r:id="rId10"/>
    <p:sldId id="279" r:id="rId11"/>
    <p:sldId id="268" r:id="rId12"/>
    <p:sldId id="272" r:id="rId13"/>
    <p:sldId id="270" r:id="rId14"/>
    <p:sldId id="281" r:id="rId15"/>
    <p:sldId id="321" r:id="rId16"/>
    <p:sldId id="391" r:id="rId17"/>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6" d="100"/>
          <a:sy n="86" d="100"/>
        </p:scale>
        <p:origin x="562" y="5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Série 1</c:v>
                </c:pt>
              </c:strCache>
            </c:strRef>
          </c:tx>
          <c:spPr>
            <a:solidFill>
              <a:schemeClr val="accent1"/>
            </a:solidFill>
            <a:ln>
              <a:noFill/>
            </a:ln>
            <a:effectLst/>
          </c:spPr>
          <c:invertIfNegative val="0"/>
          <c:cat>
            <c:strRef>
              <c:f>Sheet1!$A$2:$A$5</c:f>
              <c:strCache>
                <c:ptCount val="4"/>
                <c:pt idx="0">
                  <c:v>Catégorie 1</c:v>
                </c:pt>
                <c:pt idx="1">
                  <c:v>Catégorie 2</c:v>
                </c:pt>
                <c:pt idx="2">
                  <c:v>Catégorie 3</c:v>
                </c:pt>
                <c:pt idx="3">
                  <c:v>Catégorie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Série 2</c:v>
                </c:pt>
              </c:strCache>
            </c:strRef>
          </c:tx>
          <c:spPr>
            <a:solidFill>
              <a:schemeClr val="accent2"/>
            </a:solidFill>
            <a:ln>
              <a:noFill/>
            </a:ln>
            <a:effectLst/>
          </c:spPr>
          <c:invertIfNegative val="0"/>
          <c:cat>
            <c:strRef>
              <c:f>Sheet1!$A$2:$A$5</c:f>
              <c:strCache>
                <c:ptCount val="4"/>
                <c:pt idx="0">
                  <c:v>Catégorie 1</c:v>
                </c:pt>
                <c:pt idx="1">
                  <c:v>Catégorie 2</c:v>
                </c:pt>
                <c:pt idx="2">
                  <c:v>Catégorie 3</c:v>
                </c:pt>
                <c:pt idx="3">
                  <c:v>Catégorie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Série 3</c:v>
                </c:pt>
              </c:strCache>
            </c:strRef>
          </c:tx>
          <c:spPr>
            <a:solidFill>
              <a:schemeClr val="accent3"/>
            </a:solidFill>
            <a:ln>
              <a:noFill/>
            </a:ln>
            <a:effectLst/>
          </c:spPr>
          <c:invertIfNegative val="0"/>
          <c:cat>
            <c:strRef>
              <c:f>Sheet1!$A$2:$A$5</c:f>
              <c:strCache>
                <c:ptCount val="4"/>
                <c:pt idx="0">
                  <c:v>Catégorie 1</c:v>
                </c:pt>
                <c:pt idx="1">
                  <c:v>Catégorie 2</c:v>
                </c:pt>
                <c:pt idx="2">
                  <c:v>Catégorie 3</c:v>
                </c:pt>
                <c:pt idx="3">
                  <c:v>Catégorie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rtlCol="0"/>
        <a:lstStyle/>
        <a:p>
          <a:pPr rtl="0"/>
          <a:endParaRPr lang="fr-FR"/>
        </a:p>
      </dgm:t>
    </dgm:pt>
    <dgm:pt modelId="{4259F840-24E7-476F-9F30-482E46395856}">
      <dgm:prSet phldrT="[Text]" custT="1"/>
      <dgm:spPr/>
      <dgm:t>
        <a:bodyPr rtlCol="0"/>
        <a:lstStyle/>
        <a:p>
          <a:pPr rtl="0"/>
          <a:r>
            <a:rPr lang="fr-FR" sz="1800">
              <a:latin typeface="+mn-lt"/>
            </a:rPr>
            <a:t>Titre</a:t>
          </a:r>
        </a:p>
      </dgm:t>
    </dgm:pt>
    <dgm:pt modelId="{FCE8068D-7E50-4749-A8D0-ADEDAC5637B3}" type="parTrans" cxnId="{42EE41D1-3C16-4937-BB38-B076896C09A0}">
      <dgm:prSet/>
      <dgm:spPr/>
      <dgm:t>
        <a:bodyPr rtlCol="0"/>
        <a:lstStyle/>
        <a:p>
          <a:pPr rtl="0"/>
          <a:endParaRPr lang="fr-FR" sz="1800">
            <a:latin typeface="+mn-lt"/>
          </a:endParaRPr>
        </a:p>
      </dgm:t>
    </dgm:pt>
    <dgm:pt modelId="{DCC444A4-F20A-48F5-A61E-47BFFF185A57}" type="sibTrans" cxnId="{42EE41D1-3C16-4937-BB38-B076896C09A0}">
      <dgm:prSet/>
      <dgm:spPr/>
      <dgm:t>
        <a:bodyPr rtlCol="0"/>
        <a:lstStyle/>
        <a:p>
          <a:pPr rtl="0"/>
          <a:endParaRPr lang="fr-FR" sz="1800">
            <a:latin typeface="+mn-lt"/>
          </a:endParaRPr>
        </a:p>
      </dgm:t>
    </dgm:pt>
    <dgm:pt modelId="{B54C8F6C-BE1E-4EAB-B7A0-48DE01FFAA36}">
      <dgm:prSet phldrT="[Text]" custT="1"/>
      <dgm:spPr/>
      <dgm:t>
        <a:bodyPr rtlCol="0"/>
        <a:lstStyle/>
        <a:p>
          <a:pPr rtl="0">
            <a:buFont typeface="Symbol" panose="05050102010706020507" pitchFamily="18" charset="2"/>
            <a:buChar char=""/>
          </a:pPr>
          <a:r>
            <a:rPr lang="fr-FR" sz="1800">
              <a:latin typeface="+mn-lt"/>
            </a:rPr>
            <a:t>Pour commencer une présentation, accédez à l’onglet Diaporama et sélectionnez À partir du début.</a:t>
          </a:r>
        </a:p>
      </dgm:t>
    </dgm:pt>
    <dgm:pt modelId="{8DE7CD45-B7C0-432E-B819-6A7D97E31315}" type="parTrans" cxnId="{770CA1CC-3DDD-451E-AE83-A71CA570260C}">
      <dgm:prSet/>
      <dgm:spPr/>
      <dgm:t>
        <a:bodyPr rtlCol="0"/>
        <a:lstStyle/>
        <a:p>
          <a:pPr rtl="0"/>
          <a:endParaRPr lang="fr-FR" sz="1800">
            <a:latin typeface="+mn-lt"/>
          </a:endParaRPr>
        </a:p>
      </dgm:t>
    </dgm:pt>
    <dgm:pt modelId="{C33B8BEF-A818-4A2F-A99A-E2B29895E184}" type="sibTrans" cxnId="{770CA1CC-3DDD-451E-AE83-A71CA570260C}">
      <dgm:prSet/>
      <dgm:spPr/>
      <dgm:t>
        <a:bodyPr rtlCol="0"/>
        <a:lstStyle/>
        <a:p>
          <a:pPr rtl="0"/>
          <a:endParaRPr lang="fr-FR" sz="1800">
            <a:latin typeface="+mn-lt"/>
          </a:endParaRPr>
        </a:p>
      </dgm:t>
    </dgm:pt>
    <dgm:pt modelId="{E4033A39-DCC4-4038-9562-AEDDBBB37A99}">
      <dgm:prSet phldrT="[Text]" custT="1"/>
      <dgm:spPr/>
      <dgm:t>
        <a:bodyPr rtlCol="0"/>
        <a:lstStyle/>
        <a:p>
          <a:pPr rtl="0"/>
          <a:r>
            <a:rPr lang="fr-FR" sz="1800">
              <a:latin typeface="+mn-lt"/>
            </a:rPr>
            <a:t>Titre</a:t>
          </a:r>
        </a:p>
      </dgm:t>
    </dgm:pt>
    <dgm:pt modelId="{048EEAE6-78BA-4B00-B7BB-9C22DBB1E8F4}" type="parTrans" cxnId="{32EF2862-2950-4DF8-BEA8-CD19460CCA31}">
      <dgm:prSet/>
      <dgm:spPr/>
      <dgm:t>
        <a:bodyPr rtlCol="0"/>
        <a:lstStyle/>
        <a:p>
          <a:pPr rtl="0"/>
          <a:endParaRPr lang="fr-FR" sz="1800">
            <a:latin typeface="+mn-lt"/>
          </a:endParaRPr>
        </a:p>
      </dgm:t>
    </dgm:pt>
    <dgm:pt modelId="{80AB0E5B-0C58-465D-A545-5B21133D2849}" type="sibTrans" cxnId="{32EF2862-2950-4DF8-BEA8-CD19460CCA31}">
      <dgm:prSet/>
      <dgm:spPr/>
      <dgm:t>
        <a:bodyPr rtlCol="0"/>
        <a:lstStyle/>
        <a:p>
          <a:pPr rtl="0"/>
          <a:endParaRPr lang="fr-FR" sz="1800">
            <a:latin typeface="+mn-lt"/>
          </a:endParaRPr>
        </a:p>
      </dgm:t>
    </dgm:pt>
    <dgm:pt modelId="{A4C0B4E4-70AD-4901-9E3F-7EA25DD6DAA1}">
      <dgm:prSet phldrT="[Text]" custT="1"/>
      <dgm:spPr/>
      <dgm:t>
        <a:bodyPr rtlCol="0"/>
        <a:lstStyle/>
        <a:p>
          <a:pPr rtl="0">
            <a:buFont typeface="Symbol" panose="05050102010706020507" pitchFamily="18" charset="2"/>
            <a:buChar char=""/>
          </a:pPr>
          <a:r>
            <a:rPr lang="fr-FR" sz="1800">
              <a:latin typeface="+mn-lt"/>
            </a:rPr>
            <a:t>Pour afficher le mode Présentateur, en mode Diaporama, sur la barre de contrôle en bas à gauche, sélectionnez les points de suspension, puis Mode Présentateur.</a:t>
          </a:r>
        </a:p>
      </dgm:t>
    </dgm:pt>
    <dgm:pt modelId="{701D9033-BAD3-4299-933F-A47AFDC2ECD0}" type="parTrans" cxnId="{5E74CB62-E52E-4CEE-8AA1-9812BFC0D67E}">
      <dgm:prSet/>
      <dgm:spPr/>
      <dgm:t>
        <a:bodyPr rtlCol="0"/>
        <a:lstStyle/>
        <a:p>
          <a:pPr rtl="0"/>
          <a:endParaRPr lang="fr-FR" sz="1800">
            <a:latin typeface="+mn-lt"/>
          </a:endParaRPr>
        </a:p>
      </dgm:t>
    </dgm:pt>
    <dgm:pt modelId="{657DB10D-2517-48AA-B970-6D815DBD4123}" type="sibTrans" cxnId="{5E74CB62-E52E-4CEE-8AA1-9812BFC0D67E}">
      <dgm:prSet/>
      <dgm:spPr/>
      <dgm:t>
        <a:bodyPr rtlCol="0"/>
        <a:lstStyle/>
        <a:p>
          <a:pPr rtl="0"/>
          <a:endParaRPr lang="fr-FR" sz="1800">
            <a:latin typeface="+mn-lt"/>
          </a:endParaRPr>
        </a:p>
      </dgm:t>
    </dgm:pt>
    <dgm:pt modelId="{87BF7896-20EA-4E8F-B6F4-A34EC5C9CB50}">
      <dgm:prSet phldrT="[Text]" custT="1"/>
      <dgm:spPr/>
      <dgm:t>
        <a:bodyPr rtlCol="0"/>
        <a:lstStyle/>
        <a:p>
          <a:pPr rtl="0"/>
          <a:r>
            <a:rPr lang="fr-FR" sz="1800">
              <a:latin typeface="+mn-lt"/>
            </a:rPr>
            <a:t>Titre</a:t>
          </a:r>
        </a:p>
      </dgm:t>
    </dgm:pt>
    <dgm:pt modelId="{05E47BA5-F724-4AEE-9B5B-401F18E028E6}" type="parTrans" cxnId="{92330C11-C197-4512-BDA4-8D8A69AF7D1C}">
      <dgm:prSet/>
      <dgm:spPr/>
      <dgm:t>
        <a:bodyPr rtlCol="0"/>
        <a:lstStyle/>
        <a:p>
          <a:pPr rtl="0"/>
          <a:endParaRPr lang="fr-FR" sz="1800">
            <a:latin typeface="+mn-lt"/>
          </a:endParaRPr>
        </a:p>
      </dgm:t>
    </dgm:pt>
    <dgm:pt modelId="{D63CE73E-35DE-48C3-8753-7648BC953C0D}" type="sibTrans" cxnId="{92330C11-C197-4512-BDA4-8D8A69AF7D1C}">
      <dgm:prSet/>
      <dgm:spPr/>
      <dgm:t>
        <a:bodyPr rtlCol="0"/>
        <a:lstStyle/>
        <a:p>
          <a:pPr rtl="0"/>
          <a:endParaRPr lang="fr-FR" sz="1800">
            <a:latin typeface="+mn-lt"/>
          </a:endParaRPr>
        </a:p>
      </dgm:t>
    </dgm:pt>
    <dgm:pt modelId="{43CBB0A2-9D75-4264-8A30-3E8974B40658}">
      <dgm:prSet phldrT="[Text]" custT="1"/>
      <dgm:spPr/>
      <dgm:t>
        <a:bodyPr rtlCol="0"/>
        <a:lstStyle/>
        <a:p>
          <a:pPr rtl="0">
            <a:buFont typeface="Symbol" panose="05050102010706020507" pitchFamily="18" charset="2"/>
            <a:buChar char=""/>
          </a:pPr>
          <a:r>
            <a:rPr lang="fr-FR" sz="1800"/>
            <a:t>Pendant votre présentation, les notes du présentateur sont visibles sur votre écran, mais ne sont pas visibles pour l’auditoire.</a:t>
          </a:r>
          <a:endParaRPr lang="fr-FR" sz="1800" dirty="0">
            <a:latin typeface="+mn-lt"/>
          </a:endParaRPr>
        </a:p>
      </dgm:t>
    </dgm:pt>
    <dgm:pt modelId="{F806E590-5F8E-48A1-96AC-9E738290D2ED}" type="parTrans" cxnId="{4D2DF581-8128-4440-9E51-29109DC6ED52}">
      <dgm:prSet/>
      <dgm:spPr/>
      <dgm:t>
        <a:bodyPr rtlCol="0"/>
        <a:lstStyle/>
        <a:p>
          <a:pPr rtl="0"/>
          <a:endParaRPr lang="fr-FR" sz="1800">
            <a:latin typeface="+mn-lt"/>
          </a:endParaRPr>
        </a:p>
      </dgm:t>
    </dgm:pt>
    <dgm:pt modelId="{20F77EFB-335C-4BC3-AD95-8421EDF343E6}" type="sibTrans" cxnId="{4D2DF581-8128-4440-9E51-29109DC6ED52}">
      <dgm:prSet/>
      <dgm:spPr/>
      <dgm:t>
        <a:bodyPr rtlCol="0"/>
        <a:lstStyle/>
        <a:p>
          <a:pPr rtl="0"/>
          <a:endParaRPr lang="fr-FR" sz="1800">
            <a:latin typeface="+mn-lt"/>
          </a:endParaRPr>
        </a:p>
      </dgm:t>
    </dgm:pt>
    <dgm:pt modelId="{3DE6FF16-CA4D-4D34-ABEB-8BE6A40B5E52}">
      <dgm:prSet phldrT="[Text]" custT="1"/>
      <dgm:spPr/>
      <dgm:t>
        <a:bodyPr rtlCol="0"/>
        <a:lstStyle/>
        <a:p>
          <a:pPr rtl="0">
            <a:buFont typeface="Symbol" panose="05050102010706020507" pitchFamily="18" charset="2"/>
            <a:buChar char=""/>
          </a:pPr>
          <a:r>
            <a:rPr lang="fr-FR" sz="1800">
              <a:latin typeface="+mn-lt"/>
            </a:rPr>
            <a:t>Titre</a:t>
          </a:r>
        </a:p>
      </dgm:t>
    </dgm:pt>
    <dgm:pt modelId="{DA9CCCCB-8206-4757-82C8-F885E9D238B5}" type="parTrans" cxnId="{636DE8C5-F706-4BA5-855F-85FD2239E2BE}">
      <dgm:prSet/>
      <dgm:spPr/>
      <dgm:t>
        <a:bodyPr rtlCol="0"/>
        <a:lstStyle/>
        <a:p>
          <a:pPr rtl="0"/>
          <a:endParaRPr lang="fr-FR" sz="1800"/>
        </a:p>
      </dgm:t>
    </dgm:pt>
    <dgm:pt modelId="{986162A7-6F89-4679-B40E-33A17DA21B73}" type="sibTrans" cxnId="{636DE8C5-F706-4BA5-855F-85FD2239E2BE}">
      <dgm:prSet/>
      <dgm:spPr/>
      <dgm:t>
        <a:bodyPr rtlCol="0"/>
        <a:lstStyle/>
        <a:p>
          <a:pPr rtl="0"/>
          <a:endParaRPr lang="fr-FR" sz="1800"/>
        </a:p>
      </dgm:t>
    </dgm:pt>
    <dgm:pt modelId="{AC76BE15-3E8A-498B-91BD-CF772C26B6F1}">
      <dgm:prSet phldrT="[Text]" custT="1"/>
      <dgm:spPr/>
      <dgm:t>
        <a:bodyPr rtlCol="0"/>
        <a:lstStyle/>
        <a:p>
          <a:pPr rtl="0">
            <a:buFont typeface="Symbol" panose="05050102010706020507" pitchFamily="18" charset="2"/>
            <a:buChar char=""/>
          </a:pPr>
          <a:r>
            <a:rPr lang="fr-FR" sz="1800">
              <a:latin typeface="+mn-lt"/>
            </a:rPr>
            <a:t>Titre</a:t>
          </a:r>
        </a:p>
      </dgm:t>
    </dgm:pt>
    <dgm:pt modelId="{00CCB400-064A-4EF5-9806-9534D9AC69AD}" type="parTrans" cxnId="{140A4778-8248-44DE-B78A-23C578A77D7E}">
      <dgm:prSet/>
      <dgm:spPr/>
      <dgm:t>
        <a:bodyPr rtlCol="0"/>
        <a:lstStyle/>
        <a:p>
          <a:pPr rtl="0"/>
          <a:endParaRPr lang="fr-FR" sz="1800"/>
        </a:p>
      </dgm:t>
    </dgm:pt>
    <dgm:pt modelId="{662A3D6E-7238-444F-BC0B-C7A4321261DB}" type="sibTrans" cxnId="{140A4778-8248-44DE-B78A-23C578A77D7E}">
      <dgm:prSet/>
      <dgm:spPr/>
      <dgm:t>
        <a:bodyPr rtlCol="0"/>
        <a:lstStyle/>
        <a:p>
          <a:pPr rtl="0"/>
          <a:endParaRPr lang="fr-FR" sz="1800"/>
        </a:p>
      </dgm:t>
    </dgm:pt>
    <dgm:pt modelId="{73820394-2159-4075-9E6F-217263B07F8B}">
      <dgm:prSet phldrT="[Text]" custT="1"/>
      <dgm:spPr/>
      <dgm:t>
        <a:bodyPr rtlCol="0"/>
        <a:lstStyle/>
        <a:p>
          <a:pPr rtl="0">
            <a:buFont typeface="Symbol" panose="05050102010706020507" pitchFamily="18" charset="2"/>
            <a:buChar char=""/>
          </a:pPr>
          <a:r>
            <a:rPr lang="fr-FR" sz="1800"/>
            <a:t>Si le volet de notes n’apparaît pas ou s’il est complètement réduit, cliquez sur Notes dans la barre des tâches au bas de la fenêtre PowerPoint.</a:t>
          </a:r>
          <a:endParaRPr lang="fr-FR" sz="1800" dirty="0">
            <a:latin typeface="+mn-lt"/>
          </a:endParaRPr>
        </a:p>
      </dgm:t>
    </dgm:pt>
    <dgm:pt modelId="{A861A835-3A0D-4B09-8870-87D7FDC7B27F}" type="parTrans" cxnId="{19CF03A0-47BE-4ABD-A62C-A27E16D6C5A3}">
      <dgm:prSet/>
      <dgm:spPr/>
      <dgm:t>
        <a:bodyPr rtlCol="0"/>
        <a:lstStyle/>
        <a:p>
          <a:pPr rtl="0"/>
          <a:endParaRPr lang="fr-FR" sz="1800"/>
        </a:p>
      </dgm:t>
    </dgm:pt>
    <dgm:pt modelId="{D383A36B-470D-499F-AE13-85A6B2495524}" type="sibTrans" cxnId="{19CF03A0-47BE-4ABD-A62C-A27E16D6C5A3}">
      <dgm:prSet/>
      <dgm:spPr/>
      <dgm:t>
        <a:bodyPr rtlCol="0"/>
        <a:lstStyle/>
        <a:p>
          <a:pPr rtl="0"/>
          <a:endParaRPr lang="fr-FR" sz="1800"/>
        </a:p>
      </dgm:t>
    </dgm:pt>
    <dgm:pt modelId="{C032D242-8D23-4EEC-A10A-7B0691E5A409}">
      <dgm:prSet phldrT="[Text]" custT="1"/>
      <dgm:spPr/>
      <dgm:t>
        <a:bodyPr rtlCol="0"/>
        <a:lstStyle/>
        <a:p>
          <a:pPr rtl="0">
            <a:buFont typeface="Symbol" panose="05050102010706020507" pitchFamily="18" charset="2"/>
            <a:buChar char=""/>
          </a:pPr>
          <a:r>
            <a:rPr lang="fr-FR" sz="1800"/>
            <a:t>Le volet de notes est une zone qui apparaît en dessous de chaque diapositive. Appuyez dessus pour ajouter des notes.</a:t>
          </a:r>
          <a:endParaRPr lang="fr-FR" sz="1800" dirty="0">
            <a:latin typeface="+mn-lt"/>
          </a:endParaRPr>
        </a:p>
      </dgm:t>
    </dgm:pt>
    <dgm:pt modelId="{167DA838-BF1F-42A4-81E8-806F40795A14}" type="parTrans" cxnId="{D9403C73-FB83-47D6-85AE-067D49ED63F2}">
      <dgm:prSet/>
      <dgm:spPr/>
      <dgm:t>
        <a:bodyPr rtlCol="0"/>
        <a:lstStyle/>
        <a:p>
          <a:pPr rtl="0"/>
          <a:endParaRPr lang="fr-FR" sz="1800"/>
        </a:p>
      </dgm:t>
    </dgm:pt>
    <dgm:pt modelId="{7EFA60CA-572D-434D-B452-A4ACBAEB4D2C}" type="sibTrans" cxnId="{D9403C73-FB83-47D6-85AE-067D49ED63F2}">
      <dgm:prSet/>
      <dgm:spPr/>
      <dgm:t>
        <a:bodyPr rtlCol="0"/>
        <a:lstStyle/>
        <a:p>
          <a:pPr rtl="0"/>
          <a:endParaRPr lang="fr-FR"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fr-FR" sz="1800" kern="1200">
              <a:latin typeface="+mn-lt"/>
            </a:rPr>
            <a:t>Titre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fr-FR" sz="1800" kern="1200">
              <a:latin typeface="+mn-lt"/>
            </a:rPr>
            <a:t>Pour commencer une présentation, accédez à l’onglet Diaporama et sélectionnez À partir du début.</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fr-FR" sz="1800" kern="1200">
              <a:latin typeface="+mn-lt"/>
            </a:rPr>
            <a:t>Titre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fr-FR" sz="1800" kern="1200">
              <a:latin typeface="+mn-lt"/>
            </a:rPr>
            <a:t>Pour afficher le mode Présentateur, en mode Diaporama, sur la barre de contrôle en bas à gauche, sélectionnez les points de suspension, puis Mode Présentateur.</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fr-FR" sz="1800" kern="1200">
              <a:latin typeface="+mn-lt"/>
            </a:rPr>
            <a:t>Titre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fr-FR" sz="1800" kern="1200"/>
            <a:t>Pendant votre présentation, les notes du présentateur sont visibles sur votre écran, mais ne sont pas visibles pour l’auditoire.</a:t>
          </a:r>
          <a:endParaRPr lang="fr-FR"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fr-FR" sz="1800" kern="1200">
              <a:latin typeface="+mn-lt"/>
            </a:rPr>
            <a:t>Titre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fr-FR" sz="1800" kern="1200"/>
            <a:t>Le volet de notes est une zone qui apparaît en dessous de chaque diapositive. Appuyez dessus pour ajouter des notes.</a:t>
          </a:r>
          <a:endParaRPr lang="fr-FR"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fr-FR" sz="1800" kern="1200">
              <a:latin typeface="+mn-lt"/>
            </a:rPr>
            <a:t>Titre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fr-FR" sz="1800" kern="1200"/>
            <a:t>Si le volet de notes n’apparaît pas ou s’il est complètement réduit, cliquez sur Notes dans la barre des tâches au bas de la fenêtre PowerPoint.</a:t>
          </a:r>
          <a:endParaRPr lang="fr-FR"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Chronologie en rectangle à coins arrondis"/>
  <dgm:desc val="Permet de représenter une liste d’événements dans l’ordre chronologique. Une zone invisible contient la description, tandis que la date apparaît dans les rectangles, à l’exception du premier et du dernier nœud dans lequel les coins du rectangle sont arrondis. Il peut afficher une grande quantité de texte avec un format de date long et descriptif."/>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9901395-E085-4F4B-8480-0D4D51470E22}" type="datetime1">
              <a:rPr lang="fr-FR" smtClean="0"/>
              <a:t>26/04/2022</a:t>
            </a:fld>
            <a:endParaRPr lang="fr-FR"/>
          </a:p>
        </p:txBody>
      </p:sp>
      <p:sp>
        <p:nvSpPr>
          <p:cNvPr id="4" name="Espace réservé du pied de page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fr-FR" smtClean="0"/>
              <a:t>‹N°›</a:t>
            </a:fld>
            <a:endParaRPr lang="fr-FR"/>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46A5458-2F44-415F-9D8B-C167BD79D5BC}" type="datetime1">
              <a:rPr lang="fr-FR" smtClean="0"/>
              <a:t>26/04/2022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fr-FR" smtClean="0"/>
              <a:t>‹N°›</a:t>
            </a:fld>
            <a:endParaRPr lang="fr-FR"/>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1</a:t>
            </a:fld>
            <a:endParaRPr lang="fr-FR"/>
          </a:p>
        </p:txBody>
      </p:sp>
      <p:sp>
        <p:nvSpPr>
          <p:cNvPr id="5" name="Espace réservé de la date 4">
            <a:extLst>
              <a:ext uri="{FF2B5EF4-FFF2-40B4-BE49-F238E27FC236}">
                <a16:creationId xmlns:a16="http://schemas.microsoft.com/office/drawing/2014/main" id="{3C0A24FE-7EA0-4AB7-A794-AF7E7158E8D1}"/>
              </a:ext>
            </a:extLst>
          </p:cNvPr>
          <p:cNvSpPr>
            <a:spLocks noGrp="1"/>
          </p:cNvSpPr>
          <p:nvPr>
            <p:ph type="dt" idx="1"/>
          </p:nvPr>
        </p:nvSpPr>
        <p:spPr/>
        <p:txBody>
          <a:bodyPr/>
          <a:lstStyle/>
          <a:p>
            <a:pPr rtl="0"/>
            <a:fld id="{8EB27F4A-103A-4702-9921-7D4D4413A207}" type="datetime1">
              <a:rPr lang="fr-FR" smtClean="0"/>
              <a:t>26/04/2022</a:t>
            </a:fld>
            <a:endParaRPr lang="fr-FR"/>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3</a:t>
            </a:fld>
            <a:endParaRPr lang="fr-FR"/>
          </a:p>
        </p:txBody>
      </p:sp>
      <p:sp>
        <p:nvSpPr>
          <p:cNvPr id="5" name="Espace réservé de la date 4">
            <a:extLst>
              <a:ext uri="{FF2B5EF4-FFF2-40B4-BE49-F238E27FC236}">
                <a16:creationId xmlns:a16="http://schemas.microsoft.com/office/drawing/2014/main" id="{AEAE3413-84A0-4925-8CDF-CE6073A5BA15}"/>
              </a:ext>
            </a:extLst>
          </p:cNvPr>
          <p:cNvSpPr>
            <a:spLocks noGrp="1"/>
          </p:cNvSpPr>
          <p:nvPr>
            <p:ph type="dt" idx="1"/>
          </p:nvPr>
        </p:nvSpPr>
        <p:spPr/>
        <p:txBody>
          <a:bodyPr/>
          <a:lstStyle/>
          <a:p>
            <a:pPr rtl="0"/>
            <a:fld id="{11B7A8FB-7901-4DF3-B54B-C6EDC2D5EC05}" type="datetime1">
              <a:rPr lang="fr-FR" smtClean="0"/>
              <a:t>26/04/2022</a:t>
            </a:fld>
            <a:endParaRPr lang="fr-FR"/>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4</a:t>
            </a:fld>
            <a:endParaRPr lang="fr-FR"/>
          </a:p>
        </p:txBody>
      </p:sp>
      <p:sp>
        <p:nvSpPr>
          <p:cNvPr id="5" name="Espace réservé de la date 4">
            <a:extLst>
              <a:ext uri="{FF2B5EF4-FFF2-40B4-BE49-F238E27FC236}">
                <a16:creationId xmlns:a16="http://schemas.microsoft.com/office/drawing/2014/main" id="{643E0718-617C-47B3-A88F-680A8745BD35}"/>
              </a:ext>
            </a:extLst>
          </p:cNvPr>
          <p:cNvSpPr>
            <a:spLocks noGrp="1"/>
          </p:cNvSpPr>
          <p:nvPr>
            <p:ph type="dt" idx="1"/>
          </p:nvPr>
        </p:nvSpPr>
        <p:spPr/>
        <p:txBody>
          <a:bodyPr/>
          <a:lstStyle/>
          <a:p>
            <a:pPr rtl="0"/>
            <a:fld id="{8E296D0E-868F-4CE4-8DE5-0A6DA5AA02D0}" type="datetime1">
              <a:rPr lang="fr-FR" smtClean="0"/>
              <a:t>26/04/2022</a:t>
            </a:fld>
            <a:endParaRPr lang="fr-FR"/>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8</a:t>
            </a:fld>
            <a:endParaRPr lang="fr-FR"/>
          </a:p>
        </p:txBody>
      </p:sp>
      <p:sp>
        <p:nvSpPr>
          <p:cNvPr id="5" name="Espace réservé de la date 4">
            <a:extLst>
              <a:ext uri="{FF2B5EF4-FFF2-40B4-BE49-F238E27FC236}">
                <a16:creationId xmlns:a16="http://schemas.microsoft.com/office/drawing/2014/main" id="{9884C337-61B8-4C07-967D-0D62FB84DEBA}"/>
              </a:ext>
            </a:extLst>
          </p:cNvPr>
          <p:cNvSpPr>
            <a:spLocks noGrp="1"/>
          </p:cNvSpPr>
          <p:nvPr>
            <p:ph type="dt" idx="1"/>
          </p:nvPr>
        </p:nvSpPr>
        <p:spPr/>
        <p:txBody>
          <a:bodyPr/>
          <a:lstStyle/>
          <a:p>
            <a:pPr rtl="0"/>
            <a:fld id="{689DCF32-3529-4956-A797-1FD488239634}" type="datetime1">
              <a:rPr lang="fr-FR" smtClean="0"/>
              <a:t>26/04/2022</a:t>
            </a:fld>
            <a:endParaRPr lang="fr-FR"/>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32DC0559-D619-4E56-BF6F-3712370C2150}" type="slidenum">
              <a:rPr lang="fr-FR" smtClean="0"/>
              <a:t>9</a:t>
            </a:fld>
            <a:endParaRPr lang="fr-FR"/>
          </a:p>
        </p:txBody>
      </p:sp>
      <p:sp>
        <p:nvSpPr>
          <p:cNvPr id="5" name="Espace réservé de la date 4">
            <a:extLst>
              <a:ext uri="{FF2B5EF4-FFF2-40B4-BE49-F238E27FC236}">
                <a16:creationId xmlns:a16="http://schemas.microsoft.com/office/drawing/2014/main" id="{4EA9FAF0-DC20-4754-9F0A-B3F98E24EEF3}"/>
              </a:ext>
            </a:extLst>
          </p:cNvPr>
          <p:cNvSpPr>
            <a:spLocks noGrp="1"/>
          </p:cNvSpPr>
          <p:nvPr>
            <p:ph type="dt" idx="1"/>
          </p:nvPr>
        </p:nvSpPr>
        <p:spPr/>
        <p:txBody>
          <a:bodyPr/>
          <a:lstStyle/>
          <a:p>
            <a:pPr rtl="0"/>
            <a:fld id="{2D3E9149-90C4-4256-9E77-5E8B27908BC9}" type="datetime1">
              <a:rPr lang="fr-FR" smtClean="0"/>
              <a:t>26/04/2022</a:t>
            </a:fld>
            <a:endParaRPr lang="fr-FR"/>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10</a:t>
            </a:fld>
            <a:endParaRPr lang="fr-FR"/>
          </a:p>
        </p:txBody>
      </p:sp>
      <p:sp>
        <p:nvSpPr>
          <p:cNvPr id="5" name="Espace réservé de la date 4">
            <a:extLst>
              <a:ext uri="{FF2B5EF4-FFF2-40B4-BE49-F238E27FC236}">
                <a16:creationId xmlns:a16="http://schemas.microsoft.com/office/drawing/2014/main" id="{57E925A8-CB98-47BC-B7E3-9161CB835A95}"/>
              </a:ext>
            </a:extLst>
          </p:cNvPr>
          <p:cNvSpPr>
            <a:spLocks noGrp="1"/>
          </p:cNvSpPr>
          <p:nvPr>
            <p:ph type="dt" idx="1"/>
          </p:nvPr>
        </p:nvSpPr>
        <p:spPr/>
        <p:txBody>
          <a:bodyPr/>
          <a:lstStyle/>
          <a:p>
            <a:pPr rtl="0"/>
            <a:fld id="{457731F0-0363-4880-AD94-1597BD8122F0}" type="datetime1">
              <a:rPr lang="fr-FR" smtClean="0"/>
              <a:t>26/04/2022</a:t>
            </a:fld>
            <a:endParaRPr lang="fr-FR"/>
          </a:p>
        </p:txBody>
      </p:sp>
    </p:spTree>
    <p:extLst>
      <p:ext uri="{BB962C8B-B14F-4D97-AF65-F5344CB8AC3E}">
        <p14:creationId xmlns:p14="http://schemas.microsoft.com/office/powerpoint/2010/main" val="40430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12</a:t>
            </a:fld>
            <a:endParaRPr lang="fr-FR"/>
          </a:p>
        </p:txBody>
      </p:sp>
      <p:sp>
        <p:nvSpPr>
          <p:cNvPr id="5" name="Espace réservé de la date 4">
            <a:extLst>
              <a:ext uri="{FF2B5EF4-FFF2-40B4-BE49-F238E27FC236}">
                <a16:creationId xmlns:a16="http://schemas.microsoft.com/office/drawing/2014/main" id="{3236834A-611E-4010-A1F3-89B4D2C4A949}"/>
              </a:ext>
            </a:extLst>
          </p:cNvPr>
          <p:cNvSpPr>
            <a:spLocks noGrp="1"/>
          </p:cNvSpPr>
          <p:nvPr>
            <p:ph type="dt" idx="1"/>
          </p:nvPr>
        </p:nvSpPr>
        <p:spPr/>
        <p:txBody>
          <a:bodyPr/>
          <a:lstStyle/>
          <a:p>
            <a:pPr rtl="0"/>
            <a:fld id="{A0335CF5-841F-4255-81D4-5576689F16EF}" type="datetime1">
              <a:rPr lang="fr-FR" smtClean="0"/>
              <a:t>26/04/2022</a:t>
            </a:fld>
            <a:endParaRPr lang="fr-FR"/>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re">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fr-FR" sz="4800"/>
              <a:t>3DFloat</a:t>
            </a:r>
          </a:p>
        </p:txBody>
      </p:sp>
      <p:sp>
        <p:nvSpPr>
          <p:cNvPr id="14" name="Espace réservé d’image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fr-FR"/>
              <a:t>Cliquez sur l'icône pour ajouter une image</a:t>
            </a:r>
          </a:p>
        </p:txBody>
      </p:sp>
      <p:sp>
        <p:nvSpPr>
          <p:cNvPr id="8" name="Ovale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nvGrpSpPr>
          <p:cNvPr id="9" name="Groupe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orme libre : Form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1" name="Ovale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3" name="Espace réservé du texte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fr-FR"/>
              <a:t>Cliquez pour modifier les styles du texte du masque</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u 3 colonnes">
    <p:spTree>
      <p:nvGrpSpPr>
        <p:cNvPr id="1" name=""/>
        <p:cNvGrpSpPr/>
        <p:nvPr/>
      </p:nvGrpSpPr>
      <p:grpSpPr>
        <a:xfrm>
          <a:off x="0" y="0"/>
          <a:ext cx="0" cy="0"/>
          <a:chOff x="0" y="0"/>
          <a:chExt cx="0" cy="0"/>
        </a:xfrm>
      </p:grpSpPr>
      <p:grpSp>
        <p:nvGrpSpPr>
          <p:cNvPr id="34" name="Groupe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orme libre : Form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dirty="0"/>
            </a:p>
          </p:txBody>
        </p:sp>
        <p:sp>
          <p:nvSpPr>
            <p:cNvPr id="36" name="Forme libre : Form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dirty="0">
                <a:solidFill>
                  <a:schemeClr val="tx1"/>
                </a:solidFill>
              </a:endParaRPr>
            </a:p>
          </p:txBody>
        </p:sp>
        <p:sp>
          <p:nvSpPr>
            <p:cNvPr id="37" name="Oval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38" name="Oval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19" name="Forme libre : Form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0" name="Ovale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5" name="Ovale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5" name="Titr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fr-FR" sz="4800" dirty="0"/>
            </a:lvl1pPr>
          </a:lstStyle>
          <a:p>
            <a:pPr lvl="0" rtl="0">
              <a:lnSpc>
                <a:spcPct val="100000"/>
              </a:lnSpc>
            </a:pPr>
            <a:r>
              <a:rPr lang="fr-FR"/>
              <a:t>Modifiez le style du titre</a:t>
            </a:r>
          </a:p>
        </p:txBody>
      </p:sp>
      <p:sp>
        <p:nvSpPr>
          <p:cNvPr id="16" name="Espace réservé du texte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17" name="Espace réservé du contenu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22" name="Espace réservé du texte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fr-FR" sz="2000" b="0" cap="all" spc="200" baseline="0" dirty="0">
                <a:solidFill>
                  <a:schemeClr val="tx1"/>
                </a:solidFill>
              </a:defRPr>
            </a:lvl1pPr>
          </a:lstStyle>
          <a:p>
            <a:pPr marL="228600" lvl="0" indent="-228600" rtl="0"/>
            <a:r>
              <a:rPr lang="fr-FR"/>
              <a:t>Cliquez pour modifier les styles du texte du masque</a:t>
            </a:r>
          </a:p>
        </p:txBody>
      </p:sp>
      <p:sp>
        <p:nvSpPr>
          <p:cNvPr id="23" name="Espace réservé du contenu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8" name="Espace réservé du texte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fr-FR" sz="2000" b="0" cap="all" spc="200" baseline="0" dirty="0">
                <a:solidFill>
                  <a:schemeClr val="tx1"/>
                </a:solidFill>
              </a:defRPr>
            </a:lvl1pPr>
          </a:lstStyle>
          <a:p>
            <a:pPr marL="228600" lvl="0" indent="-228600" rtl="0"/>
            <a:r>
              <a:rPr lang="fr-FR"/>
              <a:t>Cliquez pour modifier</a:t>
            </a:r>
          </a:p>
        </p:txBody>
      </p:sp>
      <p:sp>
        <p:nvSpPr>
          <p:cNvPr id="21" name="Espace réservé du contenu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ynthèse">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fr-FR"/>
              <a:t>Modifiez le style du titre</a:t>
            </a:r>
          </a:p>
        </p:txBody>
      </p:sp>
      <p:sp>
        <p:nvSpPr>
          <p:cNvPr id="10" name="Espace réservé d’image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fr-FR"/>
              <a:t>Cliquez sur l'icône pour ajouter une image</a:t>
            </a:r>
          </a:p>
        </p:txBody>
      </p:sp>
      <p:sp>
        <p:nvSpPr>
          <p:cNvPr id="7" name="Espace réservé du contenu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fr-FR"/>
              <a:t>Cliquez pour modifier les styles du texte du masque</a:t>
            </a:r>
          </a:p>
        </p:txBody>
      </p:sp>
      <p:sp>
        <p:nvSpPr>
          <p:cNvPr id="2" name="Espace réservé de la date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fr-FR"/>
              <a:t>Mardi 2 février 20XX</a:t>
            </a:r>
          </a:p>
        </p:txBody>
      </p:sp>
      <p:sp>
        <p:nvSpPr>
          <p:cNvPr id="3" name="Espace réservé du pied de page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
        <p:nvSpPr>
          <p:cNvPr id="8" name="Ovale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Fermeture">
    <p:spTree>
      <p:nvGrpSpPr>
        <p:cNvPr id="1" name=""/>
        <p:cNvGrpSpPr/>
        <p:nvPr/>
      </p:nvGrpSpPr>
      <p:grpSpPr>
        <a:xfrm>
          <a:off x="0" y="0"/>
          <a:ext cx="0" cy="0"/>
          <a:chOff x="0" y="0"/>
          <a:chExt cx="0" cy="0"/>
        </a:xfrm>
      </p:grpSpPr>
      <p:sp>
        <p:nvSpPr>
          <p:cNvPr id="28" name="Titr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fr-FR"/>
              <a:t>Modifiez le style du titre</a:t>
            </a:r>
            <a:endParaRPr lang="fr-FR" dirty="0"/>
          </a:p>
        </p:txBody>
      </p:sp>
      <p:sp>
        <p:nvSpPr>
          <p:cNvPr id="31" name="Sous-titr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fr-FR">
                <a:solidFill>
                  <a:schemeClr val="tx1">
                    <a:alpha val="60000"/>
                  </a:schemeClr>
                </a:solidFill>
              </a:rPr>
              <a:t>Modifiez le style des sous-titres du masque</a:t>
            </a:r>
            <a:endParaRPr lang="fr-FR" dirty="0">
              <a:solidFill>
                <a:schemeClr val="tx1">
                  <a:alpha val="60000"/>
                </a:schemeClr>
              </a:solidFill>
            </a:endParaRPr>
          </a:p>
        </p:txBody>
      </p:sp>
      <p:sp>
        <p:nvSpPr>
          <p:cNvPr id="40" name="Espace réservé d’image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fr-FR"/>
              <a:t>Cliquez sur l'icône pour ajouter une image</a:t>
            </a:r>
            <a:endParaRPr lang="fr-FR" dirty="0"/>
          </a:p>
        </p:txBody>
      </p:sp>
      <p:sp>
        <p:nvSpPr>
          <p:cNvPr id="42" name="Espace réservé d’image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fr-FR"/>
              <a:t>Cliquez sur l'icône pour ajouter une image</a:t>
            </a:r>
          </a:p>
        </p:txBody>
      </p:sp>
      <p:grpSp>
        <p:nvGrpSpPr>
          <p:cNvPr id="43" name="Groupe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orme libre : Form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a:solidFill>
                  <a:schemeClr val="tx1"/>
                </a:solidFill>
              </a:endParaRPr>
            </a:p>
          </p:txBody>
        </p:sp>
        <p:sp>
          <p:nvSpPr>
            <p:cNvPr id="45" name="Ovale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46" name="Forme libre : Form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a:solidFill>
                  <a:schemeClr val="tx1"/>
                </a:solidFill>
              </a:endParaRPr>
            </a:p>
          </p:txBody>
        </p:sp>
      </p:grpSp>
      <p:grpSp>
        <p:nvGrpSpPr>
          <p:cNvPr id="15" name="Groupe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orme libre : Form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1" name="Ovale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5" name="Espace réservé de la date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fr-FR"/>
              <a:t>Mardi 2 février 20XX</a:t>
            </a:r>
          </a:p>
        </p:txBody>
      </p:sp>
      <p:sp>
        <p:nvSpPr>
          <p:cNvPr id="6" name="Espace réservé du pied de page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fr-FR"/>
              <a:t>Exemple de Texte de Pied de page</a:t>
            </a:r>
          </a:p>
        </p:txBody>
      </p:sp>
      <p:sp>
        <p:nvSpPr>
          <p:cNvPr id="7" name="Espace réservé du numéro de diapositive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
        <p:nvSpPr>
          <p:cNvPr id="17" name="Ovale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fr-FR"/>
              <a:t>Modifiez le style du titre</a:t>
            </a:r>
            <a:endParaRPr lang="fr-FR" dirty="0"/>
          </a:p>
        </p:txBody>
      </p:sp>
      <p:sp>
        <p:nvSpPr>
          <p:cNvPr id="3" name="Sous-titr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a:t>Modifiez le style des sous-titres du masque</a:t>
            </a:r>
            <a:endParaRPr lang="fr-FR" dirty="0"/>
          </a:p>
        </p:txBody>
      </p:sp>
      <p:sp>
        <p:nvSpPr>
          <p:cNvPr id="4" name="Espace réservé de la date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
        <p:nvSpPr>
          <p:cNvPr id="19" name="Forme libre : Form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0" name="Ovale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5" name="Ovale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nvGrpSpPr>
          <p:cNvPr id="34" name="Groupe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orme libre : Form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dirty="0"/>
            </a:p>
          </p:txBody>
        </p:sp>
        <p:sp>
          <p:nvSpPr>
            <p:cNvPr id="36" name="Forme libre : Form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dirty="0">
                <a:solidFill>
                  <a:schemeClr val="tx1"/>
                </a:solidFill>
              </a:endParaRPr>
            </a:p>
          </p:txBody>
        </p:sp>
        <p:sp>
          <p:nvSpPr>
            <p:cNvPr id="37" name="Oval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38" name="Oval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2" name="Ovale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nvGrpSpPr>
          <p:cNvPr id="13" name="Groupe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orme libre : Form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1" name="Ovale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2" name="Titr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fr-FR"/>
              <a:t>Modifiez le style du titre</a:t>
            </a:r>
            <a:endParaRPr lang="fr-FR" dirty="0"/>
          </a:p>
        </p:txBody>
      </p:sp>
      <p:sp>
        <p:nvSpPr>
          <p:cNvPr id="3" name="Espace réservé du contenu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u contenu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e la date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fr-FR"/>
              <a:t>Mardi 2 février 20XX</a:t>
            </a:r>
          </a:p>
        </p:txBody>
      </p:sp>
      <p:sp>
        <p:nvSpPr>
          <p:cNvPr id="6" name="Espace réservé du pied de page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fr-FR"/>
              <a:t>Exemple de Texte de Pied de page</a:t>
            </a:r>
          </a:p>
        </p:txBody>
      </p:sp>
      <p:sp>
        <p:nvSpPr>
          <p:cNvPr id="7" name="Espace réservé du numéro de diapositive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fr-FR"/>
              <a:t>Mardi 2 février 20XX</a:t>
            </a:r>
          </a:p>
        </p:txBody>
      </p:sp>
      <p:sp>
        <p:nvSpPr>
          <p:cNvPr id="3" name="Espace réservé du pied de page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grpSp>
        <p:nvGrpSpPr>
          <p:cNvPr id="8" name="Groupe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orme libre : Form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2" name="Ovale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2" name="Titr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fr-FR"/>
              <a:t>Modifiez le style du titre</a:t>
            </a:r>
            <a:endParaRPr lang="fr-FR" dirty="0"/>
          </a:p>
        </p:txBody>
      </p:sp>
      <p:sp>
        <p:nvSpPr>
          <p:cNvPr id="3" name="Espace réservé du contenu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u texte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a:t>Cliquez pour modifier les styles du texte du masque</a:t>
            </a:r>
          </a:p>
        </p:txBody>
      </p:sp>
      <p:sp>
        <p:nvSpPr>
          <p:cNvPr id="5" name="Espace réservé de la date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fr-FR"/>
              <a:t>Mardi 2 février 20XX</a:t>
            </a:r>
          </a:p>
        </p:txBody>
      </p:sp>
      <p:sp>
        <p:nvSpPr>
          <p:cNvPr id="6" name="Espace réservé du pied de page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fr-FR"/>
              <a:t>Exemple de Texte de Pied de page</a:t>
            </a:r>
          </a:p>
        </p:txBody>
      </p:sp>
      <p:sp>
        <p:nvSpPr>
          <p:cNvPr id="7" name="Espace réservé du numéro de diapositive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fr-FR"/>
              <a:t>Cliquez pour ajouter un titre</a:t>
            </a:r>
          </a:p>
        </p:txBody>
      </p:sp>
      <p:sp>
        <p:nvSpPr>
          <p:cNvPr id="7" name="Espace réservé du contenu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fr-FR" sz="1600"/>
              <a:t>Cliquer pour ajouter du texte</a:t>
            </a:r>
          </a:p>
        </p:txBody>
      </p:sp>
      <p:sp>
        <p:nvSpPr>
          <p:cNvPr id="17" name="Espace réservé d’image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fr-FR"/>
              <a:t>Cliquez sur l'icône pour ajouter une image</a:t>
            </a:r>
          </a:p>
        </p:txBody>
      </p:sp>
      <p:sp>
        <p:nvSpPr>
          <p:cNvPr id="22" name="Espace réservé d’image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fr-FR"/>
              <a:t>Cliquez sur l'icône pour ajouter une image</a:t>
            </a:r>
          </a:p>
        </p:txBody>
      </p:sp>
      <p:sp>
        <p:nvSpPr>
          <p:cNvPr id="25" name="Espace réservé d’image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fr-FR"/>
              <a:t>Cliquez sur l'icône pour ajouter une image</a:t>
            </a:r>
          </a:p>
        </p:txBody>
      </p:sp>
      <p:sp>
        <p:nvSpPr>
          <p:cNvPr id="2" name="Espace réservé de la date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fr-FR"/>
              <a:t>Mardi 2 février 20XX</a:t>
            </a:r>
          </a:p>
        </p:txBody>
      </p:sp>
      <p:sp>
        <p:nvSpPr>
          <p:cNvPr id="3" name="Espace réservé du pied de page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
        <p:nvSpPr>
          <p:cNvPr id="6" name="Ovale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nvGrpSpPr>
          <p:cNvPr id="10" name="Groupe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orme libre : Form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2" name="Ovale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r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fr-FR"/>
              <a:t>Modifiez le style du titre</a:t>
            </a:r>
            <a:endParaRPr lang="fr-FR" dirty="0"/>
          </a:p>
        </p:txBody>
      </p:sp>
      <p:sp>
        <p:nvSpPr>
          <p:cNvPr id="12" name="Espace réservé d’image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fr-FR"/>
              <a:t>Cliquez sur l'icône pour ajouter une image</a:t>
            </a:r>
          </a:p>
        </p:txBody>
      </p:sp>
      <p:sp>
        <p:nvSpPr>
          <p:cNvPr id="18" name="Espace réservé d’image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fr-FR"/>
              <a:t>Cliquez sur l'icône pour ajouter une image</a:t>
            </a:r>
          </a:p>
        </p:txBody>
      </p:sp>
      <p:sp>
        <p:nvSpPr>
          <p:cNvPr id="19" name="Espace réservé d’image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fr-FR"/>
              <a:t>Cliquez sur l'icône pour ajouter une image</a:t>
            </a:r>
          </a:p>
        </p:txBody>
      </p:sp>
      <p:sp>
        <p:nvSpPr>
          <p:cNvPr id="20" name="Espace réservé d’image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fr-FR"/>
              <a:t>Cliquez sur l'icône pour ajouter une image</a:t>
            </a:r>
          </a:p>
        </p:txBody>
      </p:sp>
      <p:sp>
        <p:nvSpPr>
          <p:cNvPr id="2" name="Espace réservé de la date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fr-FR"/>
              <a:t>Mardi 2 février 20XX</a:t>
            </a:r>
          </a:p>
        </p:txBody>
      </p:sp>
      <p:sp>
        <p:nvSpPr>
          <p:cNvPr id="3" name="Espace réservé du pied de page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
        <p:nvSpPr>
          <p:cNvPr id="11" name="Espace réservé du contenu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fr-FR"/>
              <a:t>Cliquez pour modifier les styles du texte du masque</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aut de section">
    <p:bg>
      <p:bgRef idx="1001">
        <a:schemeClr val="bg1"/>
      </p:bgRef>
    </p:bg>
    <p:spTree>
      <p:nvGrpSpPr>
        <p:cNvPr id="1" name=""/>
        <p:cNvGrpSpPr/>
        <p:nvPr/>
      </p:nvGrpSpPr>
      <p:grpSpPr>
        <a:xfrm>
          <a:off x="0" y="0"/>
          <a:ext cx="0" cy="0"/>
          <a:chOff x="0" y="0"/>
          <a:chExt cx="0" cy="0"/>
        </a:xfrm>
      </p:grpSpPr>
      <p:sp>
        <p:nvSpPr>
          <p:cNvPr id="8" name="Espace réservé d’image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fr-FR"/>
              <a:t>Cliquez sur l'icône pour ajouter une image</a:t>
            </a:r>
          </a:p>
        </p:txBody>
      </p:sp>
      <p:sp>
        <p:nvSpPr>
          <p:cNvPr id="4" name="Espace réservé de la date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fr-FR"/>
              <a:t>Mardi 2 février 20XX</a:t>
            </a:r>
          </a:p>
        </p:txBody>
      </p:sp>
      <p:sp>
        <p:nvSpPr>
          <p:cNvPr id="5" name="Espace réservé du pied de page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fr-FR" smtClean="0"/>
              <a:t>‹N°›</a:t>
            </a:fld>
            <a:endParaRPr lang="fr-FR"/>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5" name="Titr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fr-FR"/>
              <a:t>Modifiez le style du titre</a:t>
            </a:r>
            <a:endParaRPr lang="fr-FR" dirty="0"/>
          </a:p>
        </p:txBody>
      </p:sp>
      <p:sp>
        <p:nvSpPr>
          <p:cNvPr id="16" name="Sous-titr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fr-FR">
                <a:solidFill>
                  <a:schemeClr val="tx1">
                    <a:alpha val="60000"/>
                  </a:schemeClr>
                </a:solidFill>
              </a:rPr>
              <a:t>Modifiez le style des sous-titres du masque</a:t>
            </a:r>
            <a:endParaRPr lang="fr-FR"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aut de section">
    <p:bg>
      <p:bgRef idx="1001">
        <a:schemeClr val="bg1"/>
      </p:bgRef>
    </p:bg>
    <p:spTree>
      <p:nvGrpSpPr>
        <p:cNvPr id="1" name=""/>
        <p:cNvGrpSpPr/>
        <p:nvPr/>
      </p:nvGrpSpPr>
      <p:grpSpPr>
        <a:xfrm>
          <a:off x="0" y="0"/>
          <a:ext cx="0" cy="0"/>
          <a:chOff x="0" y="0"/>
          <a:chExt cx="0" cy="0"/>
        </a:xfrm>
      </p:grpSpPr>
      <p:sp>
        <p:nvSpPr>
          <p:cNvPr id="8" name="Espace réservé d’image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fr-FR"/>
              <a:t>Cliquez sur l'icône pour ajouter une image</a:t>
            </a:r>
          </a:p>
        </p:txBody>
      </p:sp>
      <p:sp>
        <p:nvSpPr>
          <p:cNvPr id="16" name="Sous-titr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fr-FR">
                <a:solidFill>
                  <a:schemeClr val="tx1">
                    <a:alpha val="60000"/>
                  </a:schemeClr>
                </a:solidFill>
              </a:rPr>
              <a:t>Modifiez le style des sous-titres du masque</a:t>
            </a:r>
            <a:endParaRPr lang="fr-FR" dirty="0">
              <a:solidFill>
                <a:schemeClr val="tx1">
                  <a:alpha val="60000"/>
                </a:schemeClr>
              </a:solidFill>
            </a:endParaRPr>
          </a:p>
        </p:txBody>
      </p:sp>
      <p:sp>
        <p:nvSpPr>
          <p:cNvPr id="15" name="Titr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fr-FR"/>
              <a:t>Modifiez le style du titre</a:t>
            </a:r>
            <a:endParaRPr lang="fr-FR"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ronologie du tableau graphique">
    <p:spTree>
      <p:nvGrpSpPr>
        <p:cNvPr id="1" name=""/>
        <p:cNvGrpSpPr/>
        <p:nvPr/>
      </p:nvGrpSpPr>
      <p:grpSpPr>
        <a:xfrm>
          <a:off x="0" y="0"/>
          <a:ext cx="0" cy="0"/>
          <a:chOff x="0" y="0"/>
          <a:chExt cx="0" cy="0"/>
        </a:xfrm>
      </p:grpSpPr>
      <p:grpSp>
        <p:nvGrpSpPr>
          <p:cNvPr id="12" name="Groupe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orme libre : Form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dirty="0">
                <a:solidFill>
                  <a:schemeClr val="tx1"/>
                </a:solidFill>
              </a:endParaRPr>
            </a:p>
          </p:txBody>
        </p:sp>
        <p:sp>
          <p:nvSpPr>
            <p:cNvPr id="14" name="Ovale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5" name="Ovale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6" name="Forme libre : Form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dirty="0">
                <a:solidFill>
                  <a:schemeClr val="tx1"/>
                </a:solidFill>
              </a:endParaRPr>
            </a:p>
          </p:txBody>
        </p:sp>
      </p:grpSp>
      <p:sp>
        <p:nvSpPr>
          <p:cNvPr id="2" name="Titr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fr-FR" dirty="0"/>
            </a:lvl1pPr>
          </a:lstStyle>
          <a:p>
            <a:pPr lvl="0" rtl="0">
              <a:lnSpc>
                <a:spcPct val="100000"/>
              </a:lnSpc>
            </a:pPr>
            <a:r>
              <a:rPr lang="fr-FR"/>
              <a:t>Modifiez le style du titre</a:t>
            </a:r>
          </a:p>
        </p:txBody>
      </p:sp>
      <p:sp>
        <p:nvSpPr>
          <p:cNvPr id="3" name="Espace réservé du contenu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fr-FR"/>
              <a:t>Mardi 2 février 20XX</a:t>
            </a:r>
          </a:p>
        </p:txBody>
      </p:sp>
      <p:sp>
        <p:nvSpPr>
          <p:cNvPr id="5" name="Espace réservé du pied de page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itation">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fr-FR"/>
              <a:t>Modifiez le style du titre</a:t>
            </a:r>
            <a:endParaRPr lang="fr-FR" dirty="0"/>
          </a:p>
        </p:txBody>
      </p:sp>
      <p:grpSp>
        <p:nvGrpSpPr>
          <p:cNvPr id="8" name="Groupe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orme libre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0" name="Forme libre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1" name="Forme libre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12" name="Ovale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7" name="Espace réservé du contenu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fr-FR"/>
              <a:t>Cliquez pour modifier les styles du texte du masque</a:t>
            </a:r>
          </a:p>
        </p:txBody>
      </p:sp>
      <p:sp>
        <p:nvSpPr>
          <p:cNvPr id="15" name="Espace réservé d’image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fr-FR"/>
              <a:t>Cliquez sur l'icône pour ajouter une image</a:t>
            </a:r>
          </a:p>
        </p:txBody>
      </p:sp>
      <p:sp>
        <p:nvSpPr>
          <p:cNvPr id="2" name="Espace réservé de la date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fr-FR"/>
              <a:t>Mardi 2 février 20XX</a:t>
            </a:r>
          </a:p>
        </p:txBody>
      </p:sp>
      <p:sp>
        <p:nvSpPr>
          <p:cNvPr id="3" name="Espace réservé du pied de page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Équip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a:p>
        </p:txBody>
      </p:sp>
      <p:sp>
        <p:nvSpPr>
          <p:cNvPr id="34" name="Ovale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40" name="Titr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fr-FR"/>
              <a:t>Équipe</a:t>
            </a:r>
          </a:p>
        </p:txBody>
      </p:sp>
      <p:grpSp>
        <p:nvGrpSpPr>
          <p:cNvPr id="51" name="Groupe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orme libre : Form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a:p>
          </p:txBody>
        </p:sp>
        <p:sp>
          <p:nvSpPr>
            <p:cNvPr id="53" name="Forme libre : Form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a:solidFill>
                  <a:schemeClr val="tx1"/>
                </a:solidFill>
              </a:endParaRPr>
            </a:p>
          </p:txBody>
        </p:sp>
        <p:sp>
          <p:nvSpPr>
            <p:cNvPr id="54" name="Ovale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55" name="Ovale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56" name="Espace réservé d’image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fr-FR"/>
              <a:t>Cliquez sur l'icône pour ajouter une image</a:t>
            </a:r>
          </a:p>
        </p:txBody>
      </p:sp>
      <p:sp>
        <p:nvSpPr>
          <p:cNvPr id="57" name="Espace réservé d’image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fr-FR"/>
              <a:t>Cliquez sur l'icône pour ajouter une image</a:t>
            </a:r>
          </a:p>
        </p:txBody>
      </p:sp>
      <p:sp>
        <p:nvSpPr>
          <p:cNvPr id="58" name="Espace réservé d’image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fr-FR"/>
              <a:t>Cliquez sur l'icône pour ajouter une image</a:t>
            </a:r>
            <a:endParaRPr lang="fr-FR" dirty="0"/>
          </a:p>
        </p:txBody>
      </p:sp>
      <p:sp>
        <p:nvSpPr>
          <p:cNvPr id="59" name="Espace réservé d’image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fr-FR"/>
              <a:t>Cliquez sur l'icône pour ajouter une image</a:t>
            </a:r>
          </a:p>
        </p:txBody>
      </p:sp>
      <p:sp>
        <p:nvSpPr>
          <p:cNvPr id="63" name="Espace réservé du texte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fr-FR"/>
              <a:t>Nom</a:t>
            </a:r>
          </a:p>
        </p:txBody>
      </p:sp>
      <p:sp>
        <p:nvSpPr>
          <p:cNvPr id="61" name="Espace réservé du texte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fr-FR"/>
              <a:t>Titre</a:t>
            </a:r>
          </a:p>
        </p:txBody>
      </p:sp>
      <p:sp>
        <p:nvSpPr>
          <p:cNvPr id="65" name="Espace réservé du texte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fr-FR"/>
              <a:t>Nom</a:t>
            </a:r>
          </a:p>
        </p:txBody>
      </p:sp>
      <p:sp>
        <p:nvSpPr>
          <p:cNvPr id="64" name="Espace réservé du texte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fr-FR"/>
              <a:t>Titre</a:t>
            </a:r>
          </a:p>
        </p:txBody>
      </p:sp>
      <p:sp>
        <p:nvSpPr>
          <p:cNvPr id="67" name="Espace réservé du texte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fr-FR"/>
              <a:t>Nom</a:t>
            </a:r>
          </a:p>
        </p:txBody>
      </p:sp>
      <p:sp>
        <p:nvSpPr>
          <p:cNvPr id="66" name="Espace réservé du texte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fr-FR"/>
              <a:t>Titre</a:t>
            </a:r>
          </a:p>
        </p:txBody>
      </p:sp>
      <p:sp>
        <p:nvSpPr>
          <p:cNvPr id="69" name="Espace réservé du texte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fr-FR"/>
              <a:t>Nom</a:t>
            </a:r>
          </a:p>
        </p:txBody>
      </p:sp>
      <p:sp>
        <p:nvSpPr>
          <p:cNvPr id="68" name="Espace réservé du texte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fr-FR"/>
              <a:t>Titre</a:t>
            </a:r>
          </a:p>
        </p:txBody>
      </p:sp>
      <p:sp>
        <p:nvSpPr>
          <p:cNvPr id="4" name="Espace réservé de la date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u 2 colonnes (diapositive de comparaison)">
    <p:spTree>
      <p:nvGrpSpPr>
        <p:cNvPr id="1" name=""/>
        <p:cNvGrpSpPr/>
        <p:nvPr/>
      </p:nvGrpSpPr>
      <p:grpSpPr>
        <a:xfrm>
          <a:off x="0" y="0"/>
          <a:ext cx="0" cy="0"/>
          <a:chOff x="0" y="0"/>
          <a:chExt cx="0" cy="0"/>
        </a:xfrm>
      </p:grpSpPr>
      <p:sp>
        <p:nvSpPr>
          <p:cNvPr id="12" name="Ovale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a:p>
        </p:txBody>
      </p:sp>
      <p:sp>
        <p:nvSpPr>
          <p:cNvPr id="2" name="Titr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fr-FR" sz="4800" dirty="0"/>
            </a:lvl1pPr>
          </a:lstStyle>
          <a:p>
            <a:pPr lvl="0" rtl="0">
              <a:lnSpc>
                <a:spcPct val="100000"/>
              </a:lnSpc>
            </a:pPr>
            <a:r>
              <a:rPr lang="fr-FR"/>
              <a:t>Modifiez le style du titre</a:t>
            </a:r>
          </a:p>
        </p:txBody>
      </p:sp>
      <p:sp>
        <p:nvSpPr>
          <p:cNvPr id="3" name="Espace réservé du texte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4" name="Espace réservé du contenu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u texte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fr-FR" sz="1400" b="0" cap="all" spc="200" baseline="0" dirty="0">
                <a:solidFill>
                  <a:schemeClr val="tx1"/>
                </a:solidFill>
              </a:defRPr>
            </a:lvl1pPr>
          </a:lstStyle>
          <a:p>
            <a:pPr marL="228600" lvl="0" indent="-228600" rtl="0"/>
            <a:r>
              <a:rPr lang="fr-FR"/>
              <a:t>Cliquez pour modifier les styles du texte du masque</a:t>
            </a:r>
          </a:p>
        </p:txBody>
      </p:sp>
      <p:sp>
        <p:nvSpPr>
          <p:cNvPr id="6" name="Espace réservé du contenu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7" name="Espace réservé de la date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fr-FR"/>
              <a:t>Mardi 2 février 20XX</a:t>
            </a:r>
          </a:p>
        </p:txBody>
      </p:sp>
      <p:sp>
        <p:nvSpPr>
          <p:cNvPr id="8" name="Espace réservé du pied de page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fr-FR"/>
              <a:t>Exemple de Texte de Pied de page</a:t>
            </a:r>
          </a:p>
        </p:txBody>
      </p:sp>
      <p:sp>
        <p:nvSpPr>
          <p:cNvPr id="9" name="Espace réservé du numéro de diapositive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fr-FR"/>
              <a:t>Modifiez le style du titre</a:t>
            </a:r>
            <a:endParaRPr lang="fr-FR" dirty="0"/>
          </a:p>
        </p:txBody>
      </p:sp>
      <p:sp>
        <p:nvSpPr>
          <p:cNvPr id="3" name="Espace réservé du texte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fr-FR"/>
              <a:t>Exemple de Texte de Pied de page</a:t>
            </a:r>
            <a:endParaRPr lang="fr-FR" dirty="0"/>
          </a:p>
        </p:txBody>
      </p:sp>
      <p:sp>
        <p:nvSpPr>
          <p:cNvPr id="6" name="Espace réservé du numéro de diapositive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fr-FR" smtClean="0"/>
              <a:pPr rtl="0"/>
              <a:t>‹N°›</a:t>
            </a:fld>
            <a:endParaRPr lang="fr-FR"/>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fr-FR"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rtlCol="0" anchor="b" anchorCtr="0">
            <a:normAutofit/>
          </a:bodyPr>
          <a:lstStyle/>
          <a:p>
            <a:pPr rtl="0"/>
            <a:r>
              <a:rPr lang="fr-FR"/>
              <a:t>Titre de la présentation</a:t>
            </a:r>
          </a:p>
        </p:txBody>
      </p:sp>
      <p:pic>
        <p:nvPicPr>
          <p:cNvPr id="14" name="Espace réservé d’image 13" descr="Arrière-plan numérique Point de données">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ous-titr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rtlCol="0">
            <a:normAutofit/>
          </a:bodyPr>
          <a:lstStyle/>
          <a:p>
            <a:pPr rtl="0"/>
            <a:r>
              <a:rPr lang="fr-FR"/>
              <a:t>Nom du présentateur</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e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orme libre : Form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7" name="Ovale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7" name="Titr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fr-FR"/>
              <a:t>Contenu </a:t>
            </a:r>
          </a:p>
        </p:txBody>
      </p:sp>
      <p:sp>
        <p:nvSpPr>
          <p:cNvPr id="9" name="Espace réservé du texte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rtlCol="0"/>
          <a:lstStyle/>
          <a:p>
            <a:pPr rtl="0"/>
            <a:r>
              <a:rPr lang="fr-FR"/>
              <a:t>Sous-titre</a:t>
            </a:r>
            <a:endParaRPr lang="fr-FR" dirty="0"/>
          </a:p>
        </p:txBody>
      </p:sp>
      <p:sp>
        <p:nvSpPr>
          <p:cNvPr id="10" name="Espace réservé du contenu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rtlCol="0"/>
          <a:lstStyle/>
          <a:p>
            <a:pPr rtl="0"/>
            <a:r>
              <a:rPr lang="fr-FR" dirty="0"/>
              <a:t>Ajoutez du texte, des images, des dessins et des vidéos. </a:t>
            </a:r>
          </a:p>
          <a:p>
            <a:pPr rtl="0"/>
            <a:r>
              <a:rPr lang="fr-FR" dirty="0"/>
              <a:t>Ajoutez des transitions, des animations et des mouvements.</a:t>
            </a:r>
          </a:p>
          <a:p>
            <a:pPr rtl="0"/>
            <a:r>
              <a:rPr lang="fr-FR" dirty="0"/>
              <a:t>Enregistrez sur OneDrive et accédez à vos présentations à partir de votre ordinateur, tablette ou téléphone. </a:t>
            </a:r>
          </a:p>
        </p:txBody>
      </p:sp>
      <p:sp>
        <p:nvSpPr>
          <p:cNvPr id="11" name="Espace réservé du texte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rtlCol="0"/>
          <a:lstStyle/>
          <a:p>
            <a:pPr rtl="0"/>
            <a:r>
              <a:rPr lang="fr-FR"/>
              <a:t>Sous-titre</a:t>
            </a:r>
          </a:p>
        </p:txBody>
      </p:sp>
      <p:sp>
        <p:nvSpPr>
          <p:cNvPr id="12" name="Espace réservé du contenu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rtlCol="0"/>
          <a:lstStyle/>
          <a:p>
            <a:pPr rtl="0"/>
            <a:r>
              <a:rPr lang="fr-FR"/>
              <a:t>Ouvrez le volet Idées de conception pour transformer instantanément vos diapositives. </a:t>
            </a:r>
          </a:p>
          <a:p>
            <a:pPr rtl="0"/>
            <a:r>
              <a:rPr lang="fr-FR"/>
              <a:t>Lorsque nous avons des idées de conception, c’est ici que nous vous les présentons. </a:t>
            </a:r>
          </a:p>
          <a:p>
            <a:pPr rtl="0"/>
            <a:endParaRPr lang="fr-FR" dirty="0"/>
          </a:p>
        </p:txBody>
      </p:sp>
      <p:sp>
        <p:nvSpPr>
          <p:cNvPr id="4" name="Espace réservé de la date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10</a:t>
            </a:fld>
            <a:endParaRPr lang="fr-FR"/>
          </a:p>
        </p:txBody>
      </p:sp>
      <p:sp>
        <p:nvSpPr>
          <p:cNvPr id="22" name="Forme libre : Form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Tree>
    <p:extLst>
      <p:ext uri="{BB962C8B-B14F-4D97-AF65-F5344CB8AC3E}">
        <p14:creationId xmlns:p14="http://schemas.microsoft.com/office/powerpoint/2010/main" val="389134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rtlCol="0"/>
          <a:lstStyle/>
          <a:p>
            <a:pPr rtl="0"/>
            <a:r>
              <a:rPr lang="fr-FR"/>
              <a:t>Contenu 2 </a:t>
            </a:r>
          </a:p>
        </p:txBody>
      </p:sp>
      <p:sp>
        <p:nvSpPr>
          <p:cNvPr id="8" name="Espace réservé du texte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rtlCol="0"/>
          <a:lstStyle/>
          <a:p>
            <a:pPr rtl="0"/>
            <a:r>
              <a:rPr lang="fr-FR"/>
              <a:t>Sous-titre</a:t>
            </a:r>
          </a:p>
        </p:txBody>
      </p:sp>
      <p:sp>
        <p:nvSpPr>
          <p:cNvPr id="9" name="Espace réservé du contenu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rtlCol="0">
            <a:normAutofit fontScale="77500" lnSpcReduction="20000"/>
          </a:bodyPr>
          <a:lstStyle/>
          <a:p>
            <a:pPr lvl="0" rtl="0">
              <a:lnSpc>
                <a:spcPct val="120000"/>
              </a:lnSpc>
            </a:pPr>
            <a:r>
              <a:rPr lang="fr-FR" dirty="0"/>
              <a:t>Ajoutez du texte, des images, des dessins et des vidéos. </a:t>
            </a:r>
          </a:p>
          <a:p>
            <a:pPr lvl="0" rtl="0">
              <a:lnSpc>
                <a:spcPct val="120000"/>
              </a:lnSpc>
            </a:pPr>
            <a:r>
              <a:rPr lang="fr-FR" dirty="0"/>
              <a:t>Ajoutez des transitions, des animations et des mouvements.</a:t>
            </a:r>
          </a:p>
          <a:p>
            <a:pPr lvl="0" rtl="0">
              <a:lnSpc>
                <a:spcPct val="120000"/>
              </a:lnSpc>
            </a:pPr>
            <a:r>
              <a:rPr lang="fr-FR" dirty="0"/>
              <a:t>Enregistrez sur OneDrive et accédez à vos présentations à partir de votre ordinateur, tablette ou téléphone. </a:t>
            </a:r>
          </a:p>
          <a:p>
            <a:pPr rtl="0">
              <a:lnSpc>
                <a:spcPct val="120000"/>
              </a:lnSpc>
            </a:pPr>
            <a:r>
              <a:rPr lang="fr-FR" dirty="0"/>
              <a:t>Ouvrez le volet Idées de conception pour transformer instantanément vos diapositives. </a:t>
            </a:r>
          </a:p>
          <a:p>
            <a:pPr rtl="0">
              <a:lnSpc>
                <a:spcPct val="120000"/>
              </a:lnSpc>
            </a:pPr>
            <a:r>
              <a:rPr lang="fr-FR" dirty="0"/>
              <a:t>Lorsque nous avons des idées de conception, c’est ici que nous vous les présentons. </a:t>
            </a:r>
          </a:p>
          <a:p>
            <a:pPr lvl="0" rtl="0">
              <a:lnSpc>
                <a:spcPct val="120000"/>
              </a:lnSpc>
            </a:pPr>
            <a:endParaRPr lang="fr-FR" dirty="0"/>
          </a:p>
          <a:p>
            <a:pPr rtl="0">
              <a:lnSpc>
                <a:spcPct val="120000"/>
              </a:lnSpc>
            </a:pPr>
            <a:endParaRPr lang="fr-FR" dirty="0"/>
          </a:p>
        </p:txBody>
      </p:sp>
      <p:sp>
        <p:nvSpPr>
          <p:cNvPr id="12" name="Espace réservé du texte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rtlCol="0"/>
          <a:lstStyle/>
          <a:p>
            <a:pPr rtl="0"/>
            <a:r>
              <a:rPr lang="fr-FR"/>
              <a:t>Sous-titre</a:t>
            </a:r>
          </a:p>
        </p:txBody>
      </p:sp>
      <p:sp>
        <p:nvSpPr>
          <p:cNvPr id="13" name="Espace réservé du contenu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rtlCol="0">
            <a:normAutofit fontScale="85000" lnSpcReduction="10000"/>
          </a:bodyPr>
          <a:lstStyle/>
          <a:p>
            <a:pPr lvl="0" rtl="0"/>
            <a:r>
              <a:rPr lang="fr-FR" dirty="0"/>
              <a:t>Ajoutez du texte, des images, des dessins et des vidéos. </a:t>
            </a:r>
          </a:p>
          <a:p>
            <a:pPr lvl="0" rtl="0"/>
            <a:r>
              <a:rPr lang="fr-FR" dirty="0"/>
              <a:t>Ajoutez des transitions, des animations et des mouvements.</a:t>
            </a:r>
          </a:p>
          <a:p>
            <a:pPr lvl="0" rtl="0"/>
            <a:r>
              <a:rPr lang="fr-FR" dirty="0"/>
              <a:t>Enregistrez sur OneDrive et accédez à vos présentations à partir de votre ordinateur, tablette ou téléphone. </a:t>
            </a:r>
          </a:p>
          <a:p>
            <a:pPr rtl="0"/>
            <a:r>
              <a:rPr lang="fr-FR" dirty="0"/>
              <a:t>Ouvrez le volet Idées de conception pour transformer instantanément vos diapositives. </a:t>
            </a:r>
          </a:p>
          <a:p>
            <a:pPr rtl="0"/>
            <a:r>
              <a:rPr lang="fr-FR" dirty="0"/>
              <a:t>Lorsque nous avons des idées de conception, c’est ici que nous vous les présentons.</a:t>
            </a:r>
          </a:p>
        </p:txBody>
      </p:sp>
      <p:sp>
        <p:nvSpPr>
          <p:cNvPr id="10" name="Espace réservé du texte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rtlCol="0"/>
          <a:lstStyle/>
          <a:p>
            <a:pPr rtl="0"/>
            <a:r>
              <a:rPr lang="fr-FR"/>
              <a:t>Sous-titre</a:t>
            </a:r>
            <a:endParaRPr lang="fr-FR" dirty="0"/>
          </a:p>
        </p:txBody>
      </p:sp>
      <p:sp>
        <p:nvSpPr>
          <p:cNvPr id="11" name="Espace réservé du contenu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rtlCol="0">
            <a:normAutofit fontScale="85000" lnSpcReduction="10000"/>
          </a:bodyPr>
          <a:lstStyle/>
          <a:p>
            <a:pPr lvl="0" rtl="0"/>
            <a:r>
              <a:rPr lang="fr-FR" dirty="0"/>
              <a:t>Ajoutez du texte, des images, des dessins et des vidéos. </a:t>
            </a:r>
          </a:p>
          <a:p>
            <a:pPr lvl="0" rtl="0"/>
            <a:r>
              <a:rPr lang="fr-FR" dirty="0"/>
              <a:t>Ajoutez des transitions, des animations et des mouvements.</a:t>
            </a:r>
          </a:p>
          <a:p>
            <a:pPr lvl="0" rtl="0"/>
            <a:r>
              <a:rPr lang="fr-FR" dirty="0"/>
              <a:t>Enregistrez sur OneDrive et accédez à vos présentations à partir de votre ordinateur, tablette ou téléphone. </a:t>
            </a:r>
          </a:p>
          <a:p>
            <a:pPr rtl="0"/>
            <a:r>
              <a:rPr lang="fr-FR" dirty="0"/>
              <a:t>Ouvrez le volet Idées de conception pour transformer instantanément vos diapositives. </a:t>
            </a:r>
          </a:p>
          <a:p>
            <a:pPr rtl="0"/>
            <a:r>
              <a:rPr lang="fr-FR" dirty="0"/>
              <a:t>Lorsque nous avons des idées de conception, c’est ici que nous vous les présentons.</a:t>
            </a:r>
          </a:p>
        </p:txBody>
      </p:sp>
      <p:sp>
        <p:nvSpPr>
          <p:cNvPr id="14" name="Espace réservé de la date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rtlCol="0"/>
          <a:lstStyle/>
          <a:p>
            <a:pPr rtl="0"/>
            <a:r>
              <a:rPr lang="fr-FR"/>
              <a:t>Mardi 2 février 20XX</a:t>
            </a:r>
            <a:endParaRPr lang="fr-FR" dirty="0"/>
          </a:p>
        </p:txBody>
      </p:sp>
      <p:sp>
        <p:nvSpPr>
          <p:cNvPr id="15" name="Espace réservé du pied de page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16" name="Espace réservé du numéro de diapositive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11</a:t>
            </a:fld>
            <a:endParaRPr lang="fr-FR"/>
          </a:p>
        </p:txBody>
      </p:sp>
    </p:spTree>
    <p:extLst>
      <p:ext uri="{BB962C8B-B14F-4D97-AF65-F5344CB8AC3E}">
        <p14:creationId xmlns:p14="http://schemas.microsoft.com/office/powerpoint/2010/main" val="1420547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rtlCol="0"/>
          <a:lstStyle/>
          <a:p>
            <a:pPr rtl="0"/>
            <a:r>
              <a:rPr lang="fr-FR"/>
              <a:t>Récapitulatif</a:t>
            </a:r>
          </a:p>
        </p:txBody>
      </p:sp>
      <p:pic>
        <p:nvPicPr>
          <p:cNvPr id="16" name="Espace réservé d’image 15" descr="Arrière-plan numérique Point de données">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Espace réservé du contenu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rtlCol="0">
            <a:normAutofit fontScale="85000" lnSpcReduction="10000"/>
          </a:bodyPr>
          <a:lstStyle/>
          <a:p>
            <a:pPr rtl="0"/>
            <a:r>
              <a:rPr lang="fr-FR"/>
              <a:t>Avec PowerPoint, vous pouvez créer des présentations et partager votre travail avec d’autres personnes, où qu’elles soient. Tapez ici le texte souhaité pour commencer. Vous pouvez également ajouter des images, des dessins et des vidéos sur ce modèle. Enregistrez sur OneDrive et accédez à vos présentations à partir de votre ordinateur, tablette ou téléphone. </a:t>
            </a:r>
          </a:p>
        </p:txBody>
      </p:sp>
      <p:sp>
        <p:nvSpPr>
          <p:cNvPr id="4" name="Espace réservé de la date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12</a:t>
            </a:fld>
            <a:endParaRPr lang="fr-FR"/>
          </a:p>
        </p:txBody>
      </p:sp>
    </p:spTree>
    <p:extLst>
      <p:ext uri="{BB962C8B-B14F-4D97-AF65-F5344CB8AC3E}">
        <p14:creationId xmlns:p14="http://schemas.microsoft.com/office/powerpoint/2010/main" val="352156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r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rtlCol="0"/>
          <a:lstStyle/>
          <a:p>
            <a:pPr rtl="0"/>
            <a:r>
              <a:rPr lang="fr-FR"/>
              <a:t>Merci</a:t>
            </a:r>
          </a:p>
        </p:txBody>
      </p:sp>
      <p:sp>
        <p:nvSpPr>
          <p:cNvPr id="23" name="Sous-titr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rtlCol="0"/>
          <a:lstStyle/>
          <a:p>
            <a:pPr rtl="0"/>
            <a:r>
              <a:rPr lang="fr-FR"/>
              <a:t>Nom du présentateur</a:t>
            </a:r>
          </a:p>
          <a:p>
            <a:pPr rtl="0"/>
            <a:r>
              <a:rPr lang="fr-FR"/>
              <a:t>Adresse e-mail</a:t>
            </a:r>
          </a:p>
          <a:p>
            <a:pPr rtl="0"/>
            <a:r>
              <a:rPr lang="fr-FR"/>
              <a:t>Adresse de site web</a:t>
            </a:r>
          </a:p>
        </p:txBody>
      </p:sp>
      <p:pic>
        <p:nvPicPr>
          <p:cNvPr id="27" name="Espace réservé d’image 26" descr="Arrière-plan numérique Point de données">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Espace réservé d’image 32" descr="Arrière-plan numérique Point de données">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Espace réservé de la date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rtlCol="0"/>
          <a:lstStyle/>
          <a:p>
            <a:pPr rtl="0"/>
            <a:r>
              <a:rPr lang="fr-FR"/>
              <a:t>Mardi 2 février 20XX</a:t>
            </a:r>
          </a:p>
        </p:txBody>
      </p:sp>
      <p:sp>
        <p:nvSpPr>
          <p:cNvPr id="5" name="Espace réservé du pied de page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13</a:t>
            </a:fld>
            <a:endParaRPr lang="fr-FR"/>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rtlCol="0"/>
          <a:lstStyle/>
          <a:p>
            <a:pPr rtl="0"/>
            <a:r>
              <a:rPr lang="fr-FR"/>
              <a:t>Ordre du jour</a:t>
            </a:r>
          </a:p>
        </p:txBody>
      </p:sp>
      <p:sp>
        <p:nvSpPr>
          <p:cNvPr id="3" name="Espace réservé du contenu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rtlCol="0"/>
          <a:lstStyle/>
          <a:p>
            <a:pPr rtl="0"/>
            <a:r>
              <a:rPr lang="fr-FR"/>
              <a:t>Thème un</a:t>
            </a:r>
          </a:p>
          <a:p>
            <a:pPr rtl="0"/>
            <a:r>
              <a:rPr lang="fr-FR"/>
              <a:t>Thème deux</a:t>
            </a:r>
          </a:p>
          <a:p>
            <a:pPr rtl="0"/>
            <a:r>
              <a:rPr lang="fr-FR"/>
              <a:t>Thème trois</a:t>
            </a:r>
          </a:p>
          <a:p>
            <a:pPr rtl="0"/>
            <a:r>
              <a:rPr lang="fr-FR"/>
              <a:t>Rubrique quatre</a:t>
            </a:r>
          </a:p>
          <a:p>
            <a:pPr rtl="0"/>
            <a:r>
              <a:rPr lang="fr-FR"/>
              <a:t>Rubrique cinq</a:t>
            </a:r>
          </a:p>
          <a:p>
            <a:pPr rtl="0"/>
            <a:endParaRPr lang="fr-FR" dirty="0"/>
          </a:p>
        </p:txBody>
      </p:sp>
      <p:pic>
        <p:nvPicPr>
          <p:cNvPr id="8" name="Espace réservé d’image 7" descr="Données numériques">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Espace réservé d’image 9" descr="Points de donnée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Espace réservé d’image 11" descr="Arrière-plan de données">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Espace réservé de la date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rtlCol="0"/>
          <a:lstStyle/>
          <a:p>
            <a:pPr rtl="0"/>
            <a:r>
              <a:rPr lang="fr-FR"/>
              <a:t>Mardi 2 février 20XX</a:t>
            </a:r>
          </a:p>
        </p:txBody>
      </p:sp>
      <p:sp>
        <p:nvSpPr>
          <p:cNvPr id="14" name="Espace réservé du pied de page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15" name="Espace réservé du numéro de diapositive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2</a:t>
            </a:fld>
            <a:endParaRPr lang="fr-FR"/>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rtlCol="0"/>
          <a:lstStyle/>
          <a:p>
            <a:pPr rtl="0"/>
            <a:r>
              <a:rPr lang="fr-FR"/>
              <a:t>Introduction</a:t>
            </a:r>
            <a:endParaRPr lang="fr-FR" dirty="0"/>
          </a:p>
        </p:txBody>
      </p:sp>
      <p:pic>
        <p:nvPicPr>
          <p:cNvPr id="18" name="Espace réservé d’image 17" descr="Un groupe de personnes assises à une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Espace réservé d’image 19" descr="Arrière-plan numérique Point de données">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Espace réservé d’image 24" descr="Écran Graphique Numérique">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Espace réservé de la date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3</a:t>
            </a:fld>
            <a:endParaRPr lang="fr-FR"/>
          </a:p>
        </p:txBody>
      </p:sp>
      <p:pic>
        <p:nvPicPr>
          <p:cNvPr id="23" name="Espace réservé d’image 22" descr="Personne dessinant sur un tableau blanc">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Espace réservé du contenu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rtlCol="0">
            <a:normAutofit fontScale="85000" lnSpcReduction="10000"/>
          </a:bodyPr>
          <a:lstStyle/>
          <a:p>
            <a:pPr rtl="0"/>
            <a:r>
              <a:rPr lang="fr-FR"/>
              <a:t>Avec PowerPoint, vous pouvez créer des présentations et partager votre travail avec d’autres personnes, où qu’elles soient. Tapez ici le texte souhaité pour commencer. Vous pouvez également ajouter des images, des dessins et des vidéos sur ce modèle. Enregistrez sur OneDrive et accédez à vos présentations à partir de votre ordinateur, tablette ou téléphone. </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orme libre : Form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36" name="Ovale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38" name="Ovale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nvGrpSpPr>
          <p:cNvPr id="40" name="Groupe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orme libre : Form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42" name="Forme libre : Form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solidFill>
                  <a:schemeClr val="tx1"/>
                </a:solidFill>
              </a:endParaRPr>
            </a:p>
          </p:txBody>
        </p:sp>
        <p:sp>
          <p:nvSpPr>
            <p:cNvPr id="43" name="Ovale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44" name="Ovale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pic>
        <p:nvPicPr>
          <p:cNvPr id="8" name="Espace réservé d’image 7" descr="Arrière-plan numérique Point de données">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5" name="Titr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rtl="0">
              <a:lnSpc>
                <a:spcPct val="100000"/>
              </a:lnSpc>
            </a:pPr>
            <a:r>
              <a:rPr lang="fr-FR" sz="6400" kern="1200">
                <a:solidFill>
                  <a:schemeClr val="tx1"/>
                </a:solidFill>
                <a:latin typeface="+mj-lt"/>
                <a:ea typeface="+mj-ea"/>
                <a:cs typeface="+mj-cs"/>
              </a:rPr>
              <a:t>Rubrique une</a:t>
            </a:r>
          </a:p>
        </p:txBody>
      </p:sp>
      <p:sp>
        <p:nvSpPr>
          <p:cNvPr id="16" name="Sous-titr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rtl="0">
              <a:lnSpc>
                <a:spcPct val="100000"/>
              </a:lnSpc>
              <a:buNone/>
            </a:pPr>
            <a:r>
              <a:rPr lang="fr-FR" kern="1200">
                <a:latin typeface="+mn-lt"/>
                <a:ea typeface="+mn-ea"/>
                <a:cs typeface="+mn-cs"/>
              </a:rPr>
              <a:t>Sous-titre</a:t>
            </a:r>
          </a:p>
        </p:txBody>
      </p:sp>
      <p:sp>
        <p:nvSpPr>
          <p:cNvPr id="2" name="Espace réservé de la date 1">
            <a:extLst>
              <a:ext uri="{FF2B5EF4-FFF2-40B4-BE49-F238E27FC236}">
                <a16:creationId xmlns:a16="http://schemas.microsoft.com/office/drawing/2014/main" id="{2910D835-B454-4270-BB35-86A187307E6F}"/>
              </a:ext>
            </a:extLst>
          </p:cNvPr>
          <p:cNvSpPr>
            <a:spLocks noGrp="1"/>
          </p:cNvSpPr>
          <p:nvPr>
            <p:ph type="dt" sz="half" idx="10"/>
          </p:nvPr>
        </p:nvSpPr>
        <p:spPr/>
        <p:txBody>
          <a:bodyPr rtlCol="0"/>
          <a:lstStyle/>
          <a:p>
            <a:pPr rtl="0"/>
            <a:r>
              <a:rPr lang="fr-FR"/>
              <a:t>Mardi 2 février 20XX</a:t>
            </a:r>
          </a:p>
        </p:txBody>
      </p:sp>
      <p:sp>
        <p:nvSpPr>
          <p:cNvPr id="3" name="Espace réservé du pied de page 2">
            <a:extLst>
              <a:ext uri="{FF2B5EF4-FFF2-40B4-BE49-F238E27FC236}">
                <a16:creationId xmlns:a16="http://schemas.microsoft.com/office/drawing/2014/main" id="{7F7F653B-90B5-4F47-A33F-93DCB2EF68C2}"/>
              </a:ext>
            </a:extLst>
          </p:cNvPr>
          <p:cNvSpPr>
            <a:spLocks noGrp="1"/>
          </p:cNvSpPr>
          <p:nvPr>
            <p:ph type="ftr" sz="quarter" idx="11"/>
          </p:nvPr>
        </p:nvSpPr>
        <p:spPr/>
        <p:txBody>
          <a:bodyPr rtlCol="0"/>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fr-FR" smtClean="0"/>
              <a:t>4</a:t>
            </a:fld>
            <a:endParaRPr lang="fr-FR"/>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rtlCol="0"/>
          <a:lstStyle/>
          <a:p>
            <a:pPr rtl="0"/>
            <a:r>
              <a:rPr lang="fr-FR"/>
              <a:t>Graphique</a:t>
            </a:r>
          </a:p>
        </p:txBody>
      </p:sp>
      <p:graphicFrame>
        <p:nvGraphicFramePr>
          <p:cNvPr id="11" name="Espace réservé du contenu 10" descr="Espace réservé au graphique à barres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1992522860"/>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Espace réservé de la date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rtlCol="0"/>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5</a:t>
            </a:fld>
            <a:endParaRPr lang="fr-FR"/>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rtlCol="0"/>
          <a:lstStyle/>
          <a:p>
            <a:pPr rtl="0"/>
            <a:r>
              <a:rPr lang="fr-FR"/>
              <a:t>Tableau</a:t>
            </a:r>
          </a:p>
        </p:txBody>
      </p:sp>
      <p:graphicFrame>
        <p:nvGraphicFramePr>
          <p:cNvPr id="13" name="Tableau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rtl="0"/>
                      <a:endParaRPr lang="fr-FR"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rtl="0"/>
                      <a:r>
                        <a:rPr lang="fr-FR"/>
                        <a:t>Catégorie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rtl="0"/>
                      <a:r>
                        <a:rPr lang="fr-FR"/>
                        <a:t>Catégorie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rtl="0"/>
                      <a:r>
                        <a:rPr lang="fr-FR"/>
                        <a:t>Catégorie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rtl="0"/>
                      <a:r>
                        <a:rPr lang="fr-FR"/>
                        <a:t>Catégorie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rtl="0"/>
                      <a:r>
                        <a:rPr lang="fr-FR">
                          <a:solidFill>
                            <a:schemeClr val="tx1"/>
                          </a:solidFill>
                        </a:rPr>
                        <a:t>Élément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rtl="0"/>
                      <a:r>
                        <a:rPr lang="fr-FR">
                          <a:solidFill>
                            <a:schemeClr val="tx1"/>
                          </a:solidFill>
                        </a:rPr>
                        <a:t>Élément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rtl="0"/>
                      <a:r>
                        <a:rPr lang="fr-FR">
                          <a:solidFill>
                            <a:schemeClr val="tx1"/>
                          </a:solidFill>
                        </a:rPr>
                        <a:t>Élément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rtl="0"/>
                      <a:r>
                        <a:rPr lang="fr-FR">
                          <a:solidFill>
                            <a:schemeClr val="tx1"/>
                          </a:solidFill>
                        </a:rPr>
                        <a:t>Élément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Espace réservé de la date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rtlCol="0"/>
          <a:lstStyle/>
          <a:p>
            <a:pPr rtl="0"/>
            <a:r>
              <a:rPr lang="fr-FR"/>
              <a:t>Mardi 2 février 20XX</a:t>
            </a:r>
          </a:p>
        </p:txBody>
      </p:sp>
      <p:sp>
        <p:nvSpPr>
          <p:cNvPr id="15" name="Espace réservé du pied de page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16" name="Espace réservé du numéro de diapositive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6</a:t>
            </a:fld>
            <a:endParaRPr lang="fr-FR"/>
          </a:p>
        </p:txBody>
      </p:sp>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rtlCol="0">
            <a:normAutofit/>
          </a:bodyPr>
          <a:lstStyle/>
          <a:p>
            <a:pPr rtl="0"/>
            <a:r>
              <a:rPr lang="fr-FR"/>
              <a:t>La meilleure manière de commencer, c’est d’arrêter de parler et de s’y mettre.</a:t>
            </a:r>
          </a:p>
        </p:txBody>
      </p:sp>
      <p:sp>
        <p:nvSpPr>
          <p:cNvPr id="15" name="Espace réservé du contenu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rtlCol="0"/>
          <a:lstStyle/>
          <a:p>
            <a:pPr rtl="0"/>
            <a:r>
              <a:rPr lang="fr-FR"/>
              <a:t>Walt Disney</a:t>
            </a:r>
          </a:p>
          <a:p>
            <a:pPr rtl="0"/>
            <a:endParaRPr lang="fr-FR" dirty="0"/>
          </a:p>
        </p:txBody>
      </p:sp>
      <p:pic>
        <p:nvPicPr>
          <p:cNvPr id="18" name="Espace réservé d’image 17" descr="Personne dessinant sur un tableau blanc">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Espace réservé de la date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rtlCol="0"/>
          <a:lstStyle/>
          <a:p>
            <a:pPr rtl="0"/>
            <a:r>
              <a:rPr lang="fr-FR"/>
              <a:t>Mardi 2 février 20XX</a:t>
            </a:r>
            <a:endParaRPr lang="fr-FR" dirty="0"/>
          </a:p>
        </p:txBody>
      </p:sp>
      <p:sp>
        <p:nvSpPr>
          <p:cNvPr id="20" name="Espace réservé du pied de page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21" name="Espace réservé du numéro de diapositive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7</a:t>
            </a:fld>
            <a:endParaRPr lang="fr-FR"/>
          </a:p>
        </p:txBody>
      </p:sp>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rtlCol="0"/>
          <a:lstStyle/>
          <a:p>
            <a:pPr rtl="0"/>
            <a:r>
              <a:rPr lang="fr-FR"/>
              <a:t>Équipe</a:t>
            </a:r>
          </a:p>
        </p:txBody>
      </p:sp>
      <p:pic>
        <p:nvPicPr>
          <p:cNvPr id="17" name="Espace réservé d’image 16" descr="Un homme souriant au bureau">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Espace réservé d’image 35" descr="Une femme souriant au bureau">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Espace réservé d’image 37" descr="Femme au bureau souriant devant la camé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Espace réservé d’image 39" descr="Homme souriant avec une barbe">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Espace réservé du texte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rtlCol="0"/>
          <a:lstStyle/>
          <a:p>
            <a:pPr rtl="0"/>
            <a:r>
              <a:rPr lang="fr-FR"/>
              <a:t>Nom</a:t>
            </a:r>
          </a:p>
        </p:txBody>
      </p:sp>
      <p:sp>
        <p:nvSpPr>
          <p:cNvPr id="15" name="Sous-titr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rtlCol="0"/>
          <a:lstStyle/>
          <a:p>
            <a:pPr rtl="0"/>
            <a:r>
              <a:rPr lang="fr-FR" dirty="0"/>
              <a:t>Fonction</a:t>
            </a:r>
          </a:p>
        </p:txBody>
      </p:sp>
      <p:sp>
        <p:nvSpPr>
          <p:cNvPr id="43" name="Espace réservé du texte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rtlCol="0"/>
          <a:lstStyle/>
          <a:p>
            <a:pPr rtl="0"/>
            <a:r>
              <a:rPr lang="fr-FR"/>
              <a:t>Nom</a:t>
            </a:r>
          </a:p>
        </p:txBody>
      </p:sp>
      <p:sp>
        <p:nvSpPr>
          <p:cNvPr id="42" name="Espace réservé du texte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rtlCol="0"/>
          <a:lstStyle/>
          <a:p>
            <a:pPr rtl="0"/>
            <a:r>
              <a:rPr lang="fr-FR" dirty="0"/>
              <a:t>Fonction</a:t>
            </a:r>
          </a:p>
        </p:txBody>
      </p:sp>
      <p:sp>
        <p:nvSpPr>
          <p:cNvPr id="45" name="Espace réservé du texte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rtlCol="0"/>
          <a:lstStyle/>
          <a:p>
            <a:pPr rtl="0"/>
            <a:r>
              <a:rPr lang="fr-FR"/>
              <a:t>Nom</a:t>
            </a:r>
          </a:p>
        </p:txBody>
      </p:sp>
      <p:sp>
        <p:nvSpPr>
          <p:cNvPr id="44" name="Espace réservé du texte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rtlCol="0"/>
          <a:lstStyle/>
          <a:p>
            <a:pPr rtl="0"/>
            <a:r>
              <a:rPr lang="fr-FR" dirty="0"/>
              <a:t>Fonction</a:t>
            </a:r>
          </a:p>
        </p:txBody>
      </p:sp>
      <p:sp>
        <p:nvSpPr>
          <p:cNvPr id="47" name="Espace réservé du texte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rtlCol="0"/>
          <a:lstStyle/>
          <a:p>
            <a:pPr rtl="0"/>
            <a:r>
              <a:rPr lang="fr-FR"/>
              <a:t>Nom</a:t>
            </a:r>
          </a:p>
        </p:txBody>
      </p:sp>
      <p:sp>
        <p:nvSpPr>
          <p:cNvPr id="3" name="Espace réservé du texte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rtlCol="0"/>
          <a:lstStyle/>
          <a:p>
            <a:pPr rtl="0"/>
            <a:r>
              <a:rPr lang="fr-FR" dirty="0"/>
              <a:t>Fonction</a:t>
            </a:r>
          </a:p>
        </p:txBody>
      </p:sp>
      <p:sp>
        <p:nvSpPr>
          <p:cNvPr id="7" name="Espace réservé de la date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rtlCol="0"/>
          <a:lstStyle/>
          <a:p>
            <a:pPr rtl="0"/>
            <a:r>
              <a:rPr lang="fr-FR"/>
              <a:t>Mardi 2 février 20XX</a:t>
            </a:r>
            <a:endParaRPr lang="fr-FR" dirty="0"/>
          </a:p>
        </p:txBody>
      </p:sp>
      <p:sp>
        <p:nvSpPr>
          <p:cNvPr id="8" name="Espace réservé du pied de page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9" name="Espace réservé du numéro de diapositive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8</a:t>
            </a:fld>
            <a:endParaRPr lang="fr-FR"/>
          </a:p>
        </p:txBody>
      </p:sp>
    </p:spTree>
    <p:extLst>
      <p:ext uri="{BB962C8B-B14F-4D97-AF65-F5344CB8AC3E}">
        <p14:creationId xmlns:p14="http://schemas.microsoft.com/office/powerpoint/2010/main" val="297987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rtlCol="0"/>
          <a:lstStyle/>
          <a:p>
            <a:pPr rtl="0"/>
            <a:r>
              <a:rPr lang="fr-FR"/>
              <a:t>Chronologie</a:t>
            </a:r>
          </a:p>
        </p:txBody>
      </p:sp>
      <p:graphicFrame>
        <p:nvGraphicFramePr>
          <p:cNvPr id="4" name="Espace réservé du contenu 3" descr="Espace réservé chronologie Smart Art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Espace réservé de la date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rtlCol="0"/>
          <a:lstStyle/>
          <a:p>
            <a:pPr rtl="0"/>
            <a:r>
              <a:rPr lang="fr-FR"/>
              <a:t>Mardi 2 février 20XX</a:t>
            </a:r>
            <a:endParaRPr lang="fr-FR" dirty="0"/>
          </a:p>
        </p:txBody>
      </p:sp>
      <p:sp>
        <p:nvSpPr>
          <p:cNvPr id="7" name="Espace réservé du pied de page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9</a:t>
            </a:fld>
            <a:endParaRPr lang="fr-FR"/>
          </a:p>
        </p:txBody>
      </p:sp>
    </p:spTree>
    <p:extLst>
      <p:ext uri="{BB962C8B-B14F-4D97-AF65-F5344CB8AC3E}">
        <p14:creationId xmlns:p14="http://schemas.microsoft.com/office/powerpoint/2010/main" val="262463006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4806.tgt.Office_50301108_TF33713516_Win32_OJ112196127.potx" id="{22996B42-D21B-4B21-8A2E-2EFD633A6008}" vid="{A1A70CD2-AB8C-4833-8F02-56C7A9672AB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{67F8D688-8CF6-4347-A656-56929637D05E}tf33713516_win32</Template>
  <TotalTime>0</TotalTime>
  <Words>788</Words>
  <Application>Microsoft Office PowerPoint</Application>
  <PresentationFormat>Grand écran</PresentationFormat>
  <Paragraphs>144</Paragraphs>
  <Slides>13</Slides>
  <Notes>7</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13</vt:i4>
      </vt:variant>
    </vt:vector>
  </HeadingPairs>
  <TitlesOfParts>
    <vt:vector size="19" baseType="lpstr">
      <vt:lpstr>Arial</vt:lpstr>
      <vt:lpstr>Calibri</vt:lpstr>
      <vt:lpstr>Gill Sans MT</vt:lpstr>
      <vt:lpstr>Symbol</vt:lpstr>
      <vt:lpstr>Walbaum Display</vt:lpstr>
      <vt:lpstr>3DFloatVTI</vt:lpstr>
      <vt:lpstr>Titre de la présentation</vt:lpstr>
      <vt:lpstr>Ordre du jour</vt:lpstr>
      <vt:lpstr>Introduction</vt:lpstr>
      <vt:lpstr>Rubrique une</vt:lpstr>
      <vt:lpstr>Graphique</vt:lpstr>
      <vt:lpstr>Tableau</vt:lpstr>
      <vt:lpstr>La meilleure manière de commencer, c’est d’arrêter de parler et de s’y mettre.</vt:lpstr>
      <vt:lpstr>Équipe</vt:lpstr>
      <vt:lpstr>Chronologie</vt:lpstr>
      <vt:lpstr>Contenu </vt:lpstr>
      <vt:lpstr>Contenu 2 </vt:lpstr>
      <vt:lpstr>Récapitulatif</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de la présentation</dc:title>
  <dc:creator>Christophe Bellec</dc:creator>
  <cp:lastModifiedBy>Christophe Bellec</cp:lastModifiedBy>
  <cp:revision>1</cp:revision>
  <dcterms:created xsi:type="dcterms:W3CDTF">2022-04-26T12:31:36Z</dcterms:created>
  <dcterms:modified xsi:type="dcterms:W3CDTF">2022-04-26T12:31:53Z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