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A56-2F01-49C4-8D30-27C3801CA9A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D70D-1851-402D-A6D5-57974ED246A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A56-2F01-49C4-8D30-27C3801CA9A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D70D-1851-402D-A6D5-57974ED246A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A56-2F01-49C4-8D30-27C3801CA9A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D70D-1851-402D-A6D5-57974ED246A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A56-2F01-49C4-8D30-27C3801CA9A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D70D-1851-402D-A6D5-57974ED246A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A56-2F01-49C4-8D30-27C3801CA9A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D70D-1851-402D-A6D5-57974ED246A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A56-2F01-49C4-8D30-27C3801CA9A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D70D-1851-402D-A6D5-57974ED246A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A56-2F01-49C4-8D30-27C3801CA9A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D70D-1851-402D-A6D5-57974ED246A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A56-2F01-49C4-8D30-27C3801CA9A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D70D-1851-402D-A6D5-57974ED246A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A56-2F01-49C4-8D30-27C3801CA9A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D70D-1851-402D-A6D5-57974ED246A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A56-2F01-49C4-8D30-27C3801CA9A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D70D-1851-402D-A6D5-57974ED246A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A56-2F01-49C4-8D30-27C3801CA9A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D70D-1851-402D-A6D5-57974ED246A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7A56-2F01-49C4-8D30-27C3801CA9A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ED70D-1851-402D-A6D5-57974ED246AC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403648" y="332656"/>
            <a:ext cx="57606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data, parameters…</a:t>
            </a:r>
            <a:endParaRPr lang="en-US" sz="2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03648" y="1628800"/>
            <a:ext cx="58326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Units modeling (</a:t>
            </a:r>
            <a:r>
              <a:rPr lang="en-US" sz="2400" dirty="0" err="1" smtClean="0"/>
              <a:t>microgrid</a:t>
            </a:r>
            <a:r>
              <a:rPr lang="en-US" sz="2400" dirty="0" smtClean="0"/>
              <a:t>, DER, </a:t>
            </a:r>
            <a:r>
              <a:rPr lang="en-US" sz="2400" dirty="0" err="1" smtClean="0"/>
              <a:t>objectiv</a:t>
            </a:r>
            <a:r>
              <a:rPr lang="en-US" sz="2400" dirty="0" smtClean="0"/>
              <a:t>  functions…)</a:t>
            </a:r>
            <a:endParaRPr lang="en-US" sz="2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03648" y="2924944"/>
            <a:ext cx="590465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Coalition formation modeling </a:t>
            </a:r>
            <a:endParaRPr lang="en-US" sz="2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403648" y="4221088"/>
            <a:ext cx="590465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Coalition maintenance algorithms</a:t>
            </a:r>
            <a:endParaRPr lang="en-US" sz="2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403648" y="5517232"/>
            <a:ext cx="59766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Studying </a:t>
            </a:r>
            <a:r>
              <a:rPr lang="en-US" sz="2400" dirty="0" err="1" smtClean="0"/>
              <a:t>trafic</a:t>
            </a:r>
            <a:r>
              <a:rPr lang="en-US" sz="2400" dirty="0" smtClean="0"/>
              <a:t> generated by  coalition formation and control</a:t>
            </a:r>
            <a:endParaRPr lang="en-US" sz="2400" dirty="0"/>
          </a:p>
        </p:txBody>
      </p:sp>
      <p:sp>
        <p:nvSpPr>
          <p:cNvPr id="14" name="Flèche courbée vers la droite 13"/>
          <p:cNvSpPr/>
          <p:nvPr/>
        </p:nvSpPr>
        <p:spPr>
          <a:xfrm>
            <a:off x="611560" y="476672"/>
            <a:ext cx="792088" cy="14401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èche courbée vers la droite 14"/>
          <p:cNvSpPr/>
          <p:nvPr/>
        </p:nvSpPr>
        <p:spPr>
          <a:xfrm>
            <a:off x="611560" y="1916832"/>
            <a:ext cx="792088" cy="14401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èche courbée vers la droite 15"/>
          <p:cNvSpPr/>
          <p:nvPr/>
        </p:nvSpPr>
        <p:spPr>
          <a:xfrm>
            <a:off x="611560" y="3356992"/>
            <a:ext cx="792088" cy="14401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èche courbée vers la droite 16"/>
          <p:cNvSpPr/>
          <p:nvPr/>
        </p:nvSpPr>
        <p:spPr>
          <a:xfrm>
            <a:off x="611560" y="4797152"/>
            <a:ext cx="792088" cy="14401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èche courbée vers la droite 17"/>
          <p:cNvSpPr/>
          <p:nvPr/>
        </p:nvSpPr>
        <p:spPr>
          <a:xfrm rot="10800000">
            <a:off x="7308304" y="1628800"/>
            <a:ext cx="792088" cy="15841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èche courbée vers la droite 18"/>
          <p:cNvSpPr/>
          <p:nvPr/>
        </p:nvSpPr>
        <p:spPr>
          <a:xfrm rot="10800000">
            <a:off x="7308305" y="3140968"/>
            <a:ext cx="792088" cy="15841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lèche courbée vers la droite 19"/>
          <p:cNvSpPr/>
          <p:nvPr/>
        </p:nvSpPr>
        <p:spPr>
          <a:xfrm rot="10800000">
            <a:off x="7308305" y="4725143"/>
            <a:ext cx="792088" cy="15841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1268760"/>
            <a:ext cx="5760640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7664" y="1268760"/>
            <a:ext cx="288032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27984" y="1268760"/>
            <a:ext cx="288032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7664" y="3573016"/>
            <a:ext cx="288032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27984" y="3573016"/>
            <a:ext cx="288032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1547664" y="1239143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27984" y="126876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547664" y="357301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427984" y="35730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3" name="Ellipse 12"/>
          <p:cNvSpPr/>
          <p:nvPr/>
        </p:nvSpPr>
        <p:spPr>
          <a:xfrm>
            <a:off x="2699792" y="1988840"/>
            <a:ext cx="57606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635896" y="2780928"/>
            <a:ext cx="57606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771800" y="4077072"/>
            <a:ext cx="57606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4644008" y="5013176"/>
            <a:ext cx="57606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5868144" y="1700808"/>
            <a:ext cx="57606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6588224" y="3717032"/>
            <a:ext cx="57606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516216" y="5085184"/>
            <a:ext cx="57606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Connecteur droit 20"/>
          <p:cNvCxnSpPr>
            <a:stCxn id="13" idx="5"/>
            <a:endCxn id="14" idx="1"/>
          </p:cNvCxnSpPr>
          <p:nvPr/>
        </p:nvCxnSpPr>
        <p:spPr>
          <a:xfrm>
            <a:off x="3191493" y="2480541"/>
            <a:ext cx="528766" cy="384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4" idx="3"/>
            <a:endCxn id="15" idx="7"/>
          </p:cNvCxnSpPr>
          <p:nvPr/>
        </p:nvCxnSpPr>
        <p:spPr>
          <a:xfrm flipH="1">
            <a:off x="3263501" y="3272629"/>
            <a:ext cx="456758" cy="8888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5" idx="6"/>
            <a:endCxn id="16" idx="1"/>
          </p:cNvCxnSpPr>
          <p:nvPr/>
        </p:nvCxnSpPr>
        <p:spPr>
          <a:xfrm>
            <a:off x="3347864" y="4365104"/>
            <a:ext cx="1380507" cy="7324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8" idx="3"/>
            <a:endCxn id="16" idx="7"/>
          </p:cNvCxnSpPr>
          <p:nvPr/>
        </p:nvCxnSpPr>
        <p:spPr>
          <a:xfrm flipH="1">
            <a:off x="5135709" y="4208733"/>
            <a:ext cx="1536878" cy="8888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8" idx="5"/>
            <a:endCxn id="19" idx="0"/>
          </p:cNvCxnSpPr>
          <p:nvPr/>
        </p:nvCxnSpPr>
        <p:spPr>
          <a:xfrm flipH="1">
            <a:off x="6804248" y="4208733"/>
            <a:ext cx="275677" cy="8764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6" idx="6"/>
            <a:endCxn id="19" idx="2"/>
          </p:cNvCxnSpPr>
          <p:nvPr/>
        </p:nvCxnSpPr>
        <p:spPr>
          <a:xfrm>
            <a:off x="5220072" y="5301208"/>
            <a:ext cx="1296144" cy="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7" idx="2"/>
          </p:cNvCxnSpPr>
          <p:nvPr/>
        </p:nvCxnSpPr>
        <p:spPr>
          <a:xfrm flipH="1">
            <a:off x="4211960" y="1988840"/>
            <a:ext cx="1656184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17" idx="4"/>
            <a:endCxn id="18" idx="0"/>
          </p:cNvCxnSpPr>
          <p:nvPr/>
        </p:nvCxnSpPr>
        <p:spPr>
          <a:xfrm>
            <a:off x="6156176" y="2276872"/>
            <a:ext cx="72008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267744" y="12687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&lt;climate 0&gt;</a:t>
            </a:r>
            <a:endParaRPr lang="en-US" sz="2400" i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148064" y="126876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&lt;climate 1&gt;</a:t>
            </a:r>
            <a:endParaRPr lang="en-US" sz="2400" i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1835696" y="357301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&lt;climate 2&gt;</a:t>
            </a:r>
            <a:endParaRPr lang="en-US" sz="2400" i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4788024" y="357301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&lt;climate 3&gt;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/>
                <a:gridCol w="1728192"/>
                <a:gridCol w="1967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Parts  </a:t>
                      </a:r>
                      <a:r>
                        <a:rPr lang="en-US" smtClean="0"/>
                        <a:t>of  cost  function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penalize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Stability/</a:t>
                      </a:r>
                      <a:r>
                        <a:rPr lang="en-US" baseline="0" dirty="0" smtClean="0"/>
                        <a:t> D</a:t>
                      </a:r>
                      <a:r>
                        <a:rPr lang="en-US" dirty="0" smtClean="0"/>
                        <a:t>iversity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penalize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of 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penalize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76</Words>
  <Application>Microsoft Office PowerPoint</Application>
  <PresentationFormat>Affichage à l'écran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Company>DISI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gensolle</dc:creator>
  <cp:lastModifiedBy>gensolle</cp:lastModifiedBy>
  <cp:revision>3</cp:revision>
  <dcterms:created xsi:type="dcterms:W3CDTF">2013-11-27T04:25:06Z</dcterms:created>
  <dcterms:modified xsi:type="dcterms:W3CDTF">2013-11-27T09:52:52Z</dcterms:modified>
</cp:coreProperties>
</file>