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88D0F-9A64-4AC0-A194-531017AA145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9C07A-B49E-4868-A990-BA4E5BDF20AD}">
      <dgm:prSet phldrT="[Texte]"/>
      <dgm:spPr/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3F9AA79A-11D4-4DCD-A55B-92A8D61DBEC4}" type="parTrans" cxnId="{C26F2BBF-3F1A-42F9-AD27-D1DF1FAD3F4A}">
      <dgm:prSet/>
      <dgm:spPr/>
      <dgm:t>
        <a:bodyPr/>
        <a:lstStyle/>
        <a:p>
          <a:endParaRPr lang="en-US"/>
        </a:p>
      </dgm:t>
    </dgm:pt>
    <dgm:pt modelId="{68679C0D-CAFC-413B-81FF-F89ABBA7AABA}" type="sibTrans" cxnId="{C26F2BBF-3F1A-42F9-AD27-D1DF1FAD3F4A}">
      <dgm:prSet/>
      <dgm:spPr/>
      <dgm:t>
        <a:bodyPr/>
        <a:lstStyle/>
        <a:p>
          <a:endParaRPr lang="en-US"/>
        </a:p>
      </dgm:t>
    </dgm:pt>
    <dgm:pt modelId="{1360AAC9-45FE-4DC6-B030-A858E11CC9E8}">
      <dgm:prSet phldrT="[Texte]"/>
      <dgm:spPr/>
      <dgm:t>
        <a:bodyPr/>
        <a:lstStyle/>
        <a:p>
          <a:r>
            <a:rPr lang="en-US" dirty="0" smtClean="0"/>
            <a:t>Get latitude, longitude, and elevation of the station</a:t>
          </a:r>
          <a:endParaRPr lang="en-US" dirty="0"/>
        </a:p>
      </dgm:t>
    </dgm:pt>
    <dgm:pt modelId="{A40821F2-5032-4F4C-9301-E5B95A43E7C7}" type="parTrans" cxnId="{DB7D5DA5-1667-40F4-9CFF-8C5D9C0FF0CA}">
      <dgm:prSet/>
      <dgm:spPr/>
      <dgm:t>
        <a:bodyPr/>
        <a:lstStyle/>
        <a:p>
          <a:endParaRPr lang="en-US"/>
        </a:p>
      </dgm:t>
    </dgm:pt>
    <dgm:pt modelId="{CB8328E9-1251-4648-80B6-EEE421C35FBE}" type="sibTrans" cxnId="{DB7D5DA5-1667-40F4-9CFF-8C5D9C0FF0CA}">
      <dgm:prSet/>
      <dgm:spPr/>
      <dgm:t>
        <a:bodyPr/>
        <a:lstStyle/>
        <a:p>
          <a:endParaRPr lang="en-US"/>
        </a:p>
      </dgm:t>
    </dgm:pt>
    <dgm:pt modelId="{7A30E1AB-79C2-4ADB-9B4E-F20B779EAC17}">
      <dgm:prSet phldrT="[Texte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F1CB8C1-A63B-41FC-8AC2-B00A10AAFF75}" type="parTrans" cxnId="{ED04493D-D665-4357-A847-D1A6504C53D9}">
      <dgm:prSet/>
      <dgm:spPr/>
      <dgm:t>
        <a:bodyPr/>
        <a:lstStyle/>
        <a:p>
          <a:endParaRPr lang="en-US"/>
        </a:p>
      </dgm:t>
    </dgm:pt>
    <dgm:pt modelId="{C8C6C16D-61C1-46D6-8B66-E197B3F7DCC4}" type="sibTrans" cxnId="{ED04493D-D665-4357-A847-D1A6504C53D9}">
      <dgm:prSet/>
      <dgm:spPr/>
      <dgm:t>
        <a:bodyPr/>
        <a:lstStyle/>
        <a:p>
          <a:endParaRPr lang="en-US"/>
        </a:p>
      </dgm:t>
    </dgm:pt>
    <dgm:pt modelId="{3F9E1E97-6177-498F-80F3-E9F13F8B7D3C}">
      <dgm:prSet phldrT="[Texte]"/>
      <dgm:spPr/>
      <dgm:t>
        <a:bodyPr/>
        <a:lstStyle/>
        <a:p>
          <a:r>
            <a:rPr lang="en-US" dirty="0" smtClean="0"/>
            <a:t>Convert “percentage of clear sky” data to cloudiness (in </a:t>
          </a:r>
          <a:r>
            <a:rPr lang="en-US" dirty="0" err="1" smtClean="0"/>
            <a:t>octats</a:t>
          </a:r>
          <a:r>
            <a:rPr lang="en-US" dirty="0" smtClean="0"/>
            <a:t>)</a:t>
          </a:r>
          <a:endParaRPr lang="en-US" dirty="0"/>
        </a:p>
      </dgm:t>
    </dgm:pt>
    <dgm:pt modelId="{B181A5E5-950E-4AAC-BEE3-BFC9FE998223}" type="parTrans" cxnId="{7808A49E-8871-4C14-A9CF-1C64D30F17BC}">
      <dgm:prSet/>
      <dgm:spPr/>
      <dgm:t>
        <a:bodyPr/>
        <a:lstStyle/>
        <a:p>
          <a:endParaRPr lang="en-US"/>
        </a:p>
      </dgm:t>
    </dgm:pt>
    <dgm:pt modelId="{B47AE06B-81BC-47E2-9D46-69F2C8CABF6E}" type="sibTrans" cxnId="{7808A49E-8871-4C14-A9CF-1C64D30F17BC}">
      <dgm:prSet/>
      <dgm:spPr/>
      <dgm:t>
        <a:bodyPr/>
        <a:lstStyle/>
        <a:p>
          <a:endParaRPr lang="en-US"/>
        </a:p>
      </dgm:t>
    </dgm:pt>
    <dgm:pt modelId="{F03867E0-2F3D-4A9D-9ACD-C8B6AA56313F}">
      <dgm:prSet phldrT="[Texte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30E2544-0EB0-40AB-A288-373DE8C21F5D}" type="parTrans" cxnId="{A890ED89-4F3E-41AE-8AE2-250AA812BE3A}">
      <dgm:prSet/>
      <dgm:spPr/>
      <dgm:t>
        <a:bodyPr/>
        <a:lstStyle/>
        <a:p>
          <a:endParaRPr lang="en-US"/>
        </a:p>
      </dgm:t>
    </dgm:pt>
    <dgm:pt modelId="{D6C5CABA-D98C-4D88-8696-9D82CD9B8A55}" type="sibTrans" cxnId="{A890ED89-4F3E-41AE-8AE2-250AA812BE3A}">
      <dgm:prSet/>
      <dgm:spPr/>
      <dgm:t>
        <a:bodyPr/>
        <a:lstStyle/>
        <a:p>
          <a:endParaRPr lang="en-US"/>
        </a:p>
      </dgm:t>
    </dgm:pt>
    <dgm:pt modelId="{D54D210D-D987-4C12-9ED6-AFC6838D1A91}">
      <dgm:prSet phldrT="[Texte]"/>
      <dgm:spPr/>
      <dgm:t>
        <a:bodyPr/>
        <a:lstStyle/>
        <a:p>
          <a:r>
            <a:rPr lang="en-US" dirty="0" smtClean="0"/>
            <a:t>Apply cloudiness to Helios model as a degradation factor</a:t>
          </a:r>
          <a:endParaRPr lang="en-US" dirty="0"/>
        </a:p>
      </dgm:t>
    </dgm:pt>
    <dgm:pt modelId="{E83E7AD7-A618-4FD5-8E01-74F4DE6D5BF9}" type="parTrans" cxnId="{D03494E1-2520-47C2-AF24-8EA1EEE42121}">
      <dgm:prSet/>
      <dgm:spPr/>
      <dgm:t>
        <a:bodyPr/>
        <a:lstStyle/>
        <a:p>
          <a:endParaRPr lang="en-US"/>
        </a:p>
      </dgm:t>
    </dgm:pt>
    <dgm:pt modelId="{D10F3A03-E2E1-4910-A38E-135439B04803}" type="sibTrans" cxnId="{D03494E1-2520-47C2-AF24-8EA1EEE42121}">
      <dgm:prSet/>
      <dgm:spPr/>
      <dgm:t>
        <a:bodyPr/>
        <a:lstStyle/>
        <a:p>
          <a:endParaRPr lang="en-US"/>
        </a:p>
      </dgm:t>
    </dgm:pt>
    <dgm:pt modelId="{6958D303-0616-495E-A8D9-48C9B36E164A}">
      <dgm:prSet phldrT="[Texte]"/>
      <dgm:spPr/>
      <dgm:t>
        <a:bodyPr/>
        <a:lstStyle/>
        <a:p>
          <a:r>
            <a:rPr lang="en-US" dirty="0" smtClean="0"/>
            <a:t>Get </a:t>
          </a:r>
          <a:r>
            <a:rPr lang="en-US" dirty="0" smtClean="0"/>
            <a:t>“percentage of clear sky” data from a station</a:t>
          </a:r>
          <a:endParaRPr lang="en-US" dirty="0"/>
        </a:p>
      </dgm:t>
    </dgm:pt>
    <dgm:pt modelId="{2925CE95-3865-4300-B8F8-E316033A82B5}" type="parTrans" cxnId="{A9840A75-DC05-4B02-B992-53A6A03BECE1}">
      <dgm:prSet/>
      <dgm:spPr/>
      <dgm:t>
        <a:bodyPr/>
        <a:lstStyle/>
        <a:p>
          <a:endParaRPr lang="en-US"/>
        </a:p>
      </dgm:t>
    </dgm:pt>
    <dgm:pt modelId="{A2AC03C1-9E57-4607-A008-713038664EA5}" type="sibTrans" cxnId="{A9840A75-DC05-4B02-B992-53A6A03BECE1}">
      <dgm:prSet/>
      <dgm:spPr/>
      <dgm:t>
        <a:bodyPr/>
        <a:lstStyle/>
        <a:p>
          <a:endParaRPr lang="en-US"/>
        </a:p>
      </dgm:t>
    </dgm:pt>
    <dgm:pt modelId="{554A10C5-9FCD-4F2F-B9A8-E83C92D8782F}">
      <dgm:prSet phldrT="[Texte]"/>
      <dgm:spPr/>
      <dgm:t>
        <a:bodyPr/>
        <a:lstStyle/>
        <a:p>
          <a:r>
            <a:rPr lang="en-US" dirty="0" smtClean="0"/>
            <a:t>Use Helios model to generate perfect solar irradiance profile (clear blue sky) at this location on earth</a:t>
          </a:r>
          <a:endParaRPr lang="en-US" dirty="0"/>
        </a:p>
      </dgm:t>
    </dgm:pt>
    <dgm:pt modelId="{5E3B1566-5808-44A9-9FC5-3C2EA1DE6C4A}" type="parTrans" cxnId="{B020EB37-99C7-4641-8F08-DDE9C5AEC9C6}">
      <dgm:prSet/>
      <dgm:spPr/>
      <dgm:t>
        <a:bodyPr/>
        <a:lstStyle/>
        <a:p>
          <a:endParaRPr lang="en-US"/>
        </a:p>
      </dgm:t>
    </dgm:pt>
    <dgm:pt modelId="{EDCF6C41-315A-490A-8B25-1C87BE215710}" type="sibTrans" cxnId="{B020EB37-99C7-4641-8F08-DDE9C5AEC9C6}">
      <dgm:prSet/>
      <dgm:spPr/>
      <dgm:t>
        <a:bodyPr/>
        <a:lstStyle/>
        <a:p>
          <a:endParaRPr lang="en-US"/>
        </a:p>
      </dgm:t>
    </dgm:pt>
    <dgm:pt modelId="{E5E9B4E8-4C22-4352-84B5-DF69C6D2F144}" type="pres">
      <dgm:prSet presAssocID="{8D688D0F-9A64-4AC0-A194-531017AA1452}" presName="linearFlow" presStyleCnt="0">
        <dgm:presLayoutVars>
          <dgm:dir/>
          <dgm:animLvl val="lvl"/>
          <dgm:resizeHandles val="exact"/>
        </dgm:presLayoutVars>
      </dgm:prSet>
      <dgm:spPr/>
    </dgm:pt>
    <dgm:pt modelId="{8B4959A8-373F-4F60-85F7-6513DC61B836}" type="pres">
      <dgm:prSet presAssocID="{3C29C07A-B49E-4868-A990-BA4E5BDF20AD}" presName="composite" presStyleCnt="0"/>
      <dgm:spPr/>
    </dgm:pt>
    <dgm:pt modelId="{7E771A3A-D6F3-4F9E-9874-955AECBDA52C}" type="pres">
      <dgm:prSet presAssocID="{3C29C07A-B49E-4868-A990-BA4E5BDF20A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0E5CD-A3FE-47E9-B7C0-2188DEF10131}" type="pres">
      <dgm:prSet presAssocID="{3C29C07A-B49E-4868-A990-BA4E5BDF20A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97947-DA12-48CE-86CB-87D3BE3E4049}" type="pres">
      <dgm:prSet presAssocID="{68679C0D-CAFC-413B-81FF-F89ABBA7AABA}" presName="sp" presStyleCnt="0"/>
      <dgm:spPr/>
    </dgm:pt>
    <dgm:pt modelId="{B570E75F-F180-4FE9-A272-2A5DAAD88868}" type="pres">
      <dgm:prSet presAssocID="{7A30E1AB-79C2-4ADB-9B4E-F20B779EAC17}" presName="composite" presStyleCnt="0"/>
      <dgm:spPr/>
    </dgm:pt>
    <dgm:pt modelId="{0D028773-D500-4D15-A652-A0D93A80D9E0}" type="pres">
      <dgm:prSet presAssocID="{7A30E1AB-79C2-4ADB-9B4E-F20B779EAC1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A8006D-F5D3-4AF8-BE21-B0D6E3759D52}" type="pres">
      <dgm:prSet presAssocID="{7A30E1AB-79C2-4ADB-9B4E-F20B779EAC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EE5CE-60EA-4031-8A62-97B9AE9CBDFD}" type="pres">
      <dgm:prSet presAssocID="{C8C6C16D-61C1-46D6-8B66-E197B3F7DCC4}" presName="sp" presStyleCnt="0"/>
      <dgm:spPr/>
    </dgm:pt>
    <dgm:pt modelId="{DB3952BE-3E28-411A-B7AD-8963F39BC3F6}" type="pres">
      <dgm:prSet presAssocID="{F03867E0-2F3D-4A9D-9ACD-C8B6AA56313F}" presName="composite" presStyleCnt="0"/>
      <dgm:spPr/>
    </dgm:pt>
    <dgm:pt modelId="{A738B827-1B1D-4A3E-990C-DE3796D77A3D}" type="pres">
      <dgm:prSet presAssocID="{F03867E0-2F3D-4A9D-9ACD-C8B6AA56313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9742A-5E28-4900-B351-98C521B42233}" type="pres">
      <dgm:prSet presAssocID="{F03867E0-2F3D-4A9D-9ACD-C8B6AA56313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7D5DA5-1667-40F4-9CFF-8C5D9C0FF0CA}" srcId="{3C29C07A-B49E-4868-A990-BA4E5BDF20AD}" destId="{1360AAC9-45FE-4DC6-B030-A858E11CC9E8}" srcOrd="1" destOrd="0" parTransId="{A40821F2-5032-4F4C-9301-E5B95A43E7C7}" sibTransId="{CB8328E9-1251-4648-80B6-EEE421C35FBE}"/>
    <dgm:cxn modelId="{7808A49E-8871-4C14-A9CF-1C64D30F17BC}" srcId="{7A30E1AB-79C2-4ADB-9B4E-F20B779EAC17}" destId="{3F9E1E97-6177-498F-80F3-E9F13F8B7D3C}" srcOrd="1" destOrd="0" parTransId="{B181A5E5-950E-4AAC-BEE3-BFC9FE998223}" sibTransId="{B47AE06B-81BC-47E2-9D46-69F2C8CABF6E}"/>
    <dgm:cxn modelId="{A9840A75-DC05-4B02-B992-53A6A03BECE1}" srcId="{3C29C07A-B49E-4868-A990-BA4E5BDF20AD}" destId="{6958D303-0616-495E-A8D9-48C9B36E164A}" srcOrd="0" destOrd="0" parTransId="{2925CE95-3865-4300-B8F8-E316033A82B5}" sibTransId="{A2AC03C1-9E57-4607-A008-713038664EA5}"/>
    <dgm:cxn modelId="{40DDF77D-C0EC-42AE-9064-49D3DCA73DB2}" type="presOf" srcId="{3F9E1E97-6177-498F-80F3-E9F13F8B7D3C}" destId="{C9A8006D-F5D3-4AF8-BE21-B0D6E3759D52}" srcOrd="0" destOrd="1" presId="urn:microsoft.com/office/officeart/2005/8/layout/chevron2"/>
    <dgm:cxn modelId="{9E0B3CFF-BC51-4D25-9810-945C681E3C2A}" type="presOf" srcId="{1360AAC9-45FE-4DC6-B030-A858E11CC9E8}" destId="{38E0E5CD-A3FE-47E9-B7C0-2188DEF10131}" srcOrd="0" destOrd="1" presId="urn:microsoft.com/office/officeart/2005/8/layout/chevron2"/>
    <dgm:cxn modelId="{48950C50-AB39-40E4-BCA4-AB2C0EDD44F4}" type="presOf" srcId="{3C29C07A-B49E-4868-A990-BA4E5BDF20AD}" destId="{7E771A3A-D6F3-4F9E-9874-955AECBDA52C}" srcOrd="0" destOrd="0" presId="urn:microsoft.com/office/officeart/2005/8/layout/chevron2"/>
    <dgm:cxn modelId="{B020EB37-99C7-4641-8F08-DDE9C5AEC9C6}" srcId="{7A30E1AB-79C2-4ADB-9B4E-F20B779EAC17}" destId="{554A10C5-9FCD-4F2F-B9A8-E83C92D8782F}" srcOrd="0" destOrd="0" parTransId="{5E3B1566-5808-44A9-9FC5-3C2EA1DE6C4A}" sibTransId="{EDCF6C41-315A-490A-8B25-1C87BE215710}"/>
    <dgm:cxn modelId="{BE80E62C-97AF-4991-BAA5-505F8DAD0A8D}" type="presOf" srcId="{F03867E0-2F3D-4A9D-9ACD-C8B6AA56313F}" destId="{A738B827-1B1D-4A3E-990C-DE3796D77A3D}" srcOrd="0" destOrd="0" presId="urn:microsoft.com/office/officeart/2005/8/layout/chevron2"/>
    <dgm:cxn modelId="{ED04493D-D665-4357-A847-D1A6504C53D9}" srcId="{8D688D0F-9A64-4AC0-A194-531017AA1452}" destId="{7A30E1AB-79C2-4ADB-9B4E-F20B779EAC17}" srcOrd="1" destOrd="0" parTransId="{EF1CB8C1-A63B-41FC-8AC2-B00A10AAFF75}" sibTransId="{C8C6C16D-61C1-46D6-8B66-E197B3F7DCC4}"/>
    <dgm:cxn modelId="{5058F125-EFC4-46FE-8280-0A6B75DD410A}" type="presOf" srcId="{8D688D0F-9A64-4AC0-A194-531017AA1452}" destId="{E5E9B4E8-4C22-4352-84B5-DF69C6D2F144}" srcOrd="0" destOrd="0" presId="urn:microsoft.com/office/officeart/2005/8/layout/chevron2"/>
    <dgm:cxn modelId="{11B1D720-69FE-4882-BEAA-E261EA77557E}" type="presOf" srcId="{D54D210D-D987-4C12-9ED6-AFC6838D1A91}" destId="{4399742A-5E28-4900-B351-98C521B42233}" srcOrd="0" destOrd="0" presId="urn:microsoft.com/office/officeart/2005/8/layout/chevron2"/>
    <dgm:cxn modelId="{2A51F122-EF2E-4E79-B02E-F652BE3272A1}" type="presOf" srcId="{554A10C5-9FCD-4F2F-B9A8-E83C92D8782F}" destId="{C9A8006D-F5D3-4AF8-BE21-B0D6E3759D52}" srcOrd="0" destOrd="0" presId="urn:microsoft.com/office/officeart/2005/8/layout/chevron2"/>
    <dgm:cxn modelId="{C26F2BBF-3F1A-42F9-AD27-D1DF1FAD3F4A}" srcId="{8D688D0F-9A64-4AC0-A194-531017AA1452}" destId="{3C29C07A-B49E-4868-A990-BA4E5BDF20AD}" srcOrd="0" destOrd="0" parTransId="{3F9AA79A-11D4-4DCD-A55B-92A8D61DBEC4}" sibTransId="{68679C0D-CAFC-413B-81FF-F89ABBA7AABA}"/>
    <dgm:cxn modelId="{D03494E1-2520-47C2-AF24-8EA1EEE42121}" srcId="{F03867E0-2F3D-4A9D-9ACD-C8B6AA56313F}" destId="{D54D210D-D987-4C12-9ED6-AFC6838D1A91}" srcOrd="0" destOrd="0" parTransId="{E83E7AD7-A618-4FD5-8E01-74F4DE6D5BF9}" sibTransId="{D10F3A03-E2E1-4910-A38E-135439B04803}"/>
    <dgm:cxn modelId="{D7F93914-307D-4DE0-B2CA-6715FDFB4A8C}" type="presOf" srcId="{7A30E1AB-79C2-4ADB-9B4E-F20B779EAC17}" destId="{0D028773-D500-4D15-A652-A0D93A80D9E0}" srcOrd="0" destOrd="0" presId="urn:microsoft.com/office/officeart/2005/8/layout/chevron2"/>
    <dgm:cxn modelId="{A890ED89-4F3E-41AE-8AE2-250AA812BE3A}" srcId="{8D688D0F-9A64-4AC0-A194-531017AA1452}" destId="{F03867E0-2F3D-4A9D-9ACD-C8B6AA56313F}" srcOrd="2" destOrd="0" parTransId="{230E2544-0EB0-40AB-A288-373DE8C21F5D}" sibTransId="{D6C5CABA-D98C-4D88-8696-9D82CD9B8A55}"/>
    <dgm:cxn modelId="{0391951F-8D7C-4C63-BDFF-4C4390D9FE27}" type="presOf" srcId="{6958D303-0616-495E-A8D9-48C9B36E164A}" destId="{38E0E5CD-A3FE-47E9-B7C0-2188DEF10131}" srcOrd="0" destOrd="0" presId="urn:microsoft.com/office/officeart/2005/8/layout/chevron2"/>
    <dgm:cxn modelId="{56B3D5A4-FD96-4F5B-95F5-E8F66B691629}" type="presParOf" srcId="{E5E9B4E8-4C22-4352-84B5-DF69C6D2F144}" destId="{8B4959A8-373F-4F60-85F7-6513DC61B836}" srcOrd="0" destOrd="0" presId="urn:microsoft.com/office/officeart/2005/8/layout/chevron2"/>
    <dgm:cxn modelId="{14CA47EF-B34F-4A36-AAF0-9FADA3F6CF5E}" type="presParOf" srcId="{8B4959A8-373F-4F60-85F7-6513DC61B836}" destId="{7E771A3A-D6F3-4F9E-9874-955AECBDA52C}" srcOrd="0" destOrd="0" presId="urn:microsoft.com/office/officeart/2005/8/layout/chevron2"/>
    <dgm:cxn modelId="{E11B7080-27BF-4E58-B06C-DDE809A14CB5}" type="presParOf" srcId="{8B4959A8-373F-4F60-85F7-6513DC61B836}" destId="{38E0E5CD-A3FE-47E9-B7C0-2188DEF10131}" srcOrd="1" destOrd="0" presId="urn:microsoft.com/office/officeart/2005/8/layout/chevron2"/>
    <dgm:cxn modelId="{574B53CC-F508-4221-8AB8-469AA517D6C4}" type="presParOf" srcId="{E5E9B4E8-4C22-4352-84B5-DF69C6D2F144}" destId="{16297947-DA12-48CE-86CB-87D3BE3E4049}" srcOrd="1" destOrd="0" presId="urn:microsoft.com/office/officeart/2005/8/layout/chevron2"/>
    <dgm:cxn modelId="{73035130-6654-4A1F-8A80-9D05BE304231}" type="presParOf" srcId="{E5E9B4E8-4C22-4352-84B5-DF69C6D2F144}" destId="{B570E75F-F180-4FE9-A272-2A5DAAD88868}" srcOrd="2" destOrd="0" presId="urn:microsoft.com/office/officeart/2005/8/layout/chevron2"/>
    <dgm:cxn modelId="{6D6D68B3-769A-41AE-AB67-1A3A616DEC6D}" type="presParOf" srcId="{B570E75F-F180-4FE9-A272-2A5DAAD88868}" destId="{0D028773-D500-4D15-A652-A0D93A80D9E0}" srcOrd="0" destOrd="0" presId="urn:microsoft.com/office/officeart/2005/8/layout/chevron2"/>
    <dgm:cxn modelId="{03436D5C-6B66-4FBB-810B-04651209D05B}" type="presParOf" srcId="{B570E75F-F180-4FE9-A272-2A5DAAD88868}" destId="{C9A8006D-F5D3-4AF8-BE21-B0D6E3759D52}" srcOrd="1" destOrd="0" presId="urn:microsoft.com/office/officeart/2005/8/layout/chevron2"/>
    <dgm:cxn modelId="{ED2C346C-5C76-4ABB-8062-02397B02E82D}" type="presParOf" srcId="{E5E9B4E8-4C22-4352-84B5-DF69C6D2F144}" destId="{959EE5CE-60EA-4031-8A62-97B9AE9CBDFD}" srcOrd="3" destOrd="0" presId="urn:microsoft.com/office/officeart/2005/8/layout/chevron2"/>
    <dgm:cxn modelId="{56C32B9B-A216-4555-BE83-9282B6B70034}" type="presParOf" srcId="{E5E9B4E8-4C22-4352-84B5-DF69C6D2F144}" destId="{DB3952BE-3E28-411A-B7AD-8963F39BC3F6}" srcOrd="4" destOrd="0" presId="urn:microsoft.com/office/officeart/2005/8/layout/chevron2"/>
    <dgm:cxn modelId="{C2097244-674A-43B6-BEEA-5A654FF2C89A}" type="presParOf" srcId="{DB3952BE-3E28-411A-B7AD-8963F39BC3F6}" destId="{A738B827-1B1D-4A3E-990C-DE3796D77A3D}" srcOrd="0" destOrd="0" presId="urn:microsoft.com/office/officeart/2005/8/layout/chevron2"/>
    <dgm:cxn modelId="{10ECA206-18F9-40F2-8CA1-EB84C1A00D8F}" type="presParOf" srcId="{DB3952BE-3E28-411A-B7AD-8963F39BC3F6}" destId="{4399742A-5E28-4900-B351-98C521B422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771A3A-D6F3-4F9E-9874-955AECBDA52C}">
      <dsp:nvSpPr>
        <dsp:cNvPr id="0" name=""/>
        <dsp:cNvSpPr/>
      </dsp:nvSpPr>
      <dsp:spPr>
        <a:xfrm rot="5400000">
          <a:off x="-324563" y="328640"/>
          <a:ext cx="2163756" cy="1514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1</a:t>
          </a:r>
          <a:endParaRPr lang="en-US" sz="4200" kern="1200"/>
        </a:p>
      </dsp:txBody>
      <dsp:txXfrm rot="5400000">
        <a:off x="-324563" y="328640"/>
        <a:ext cx="2163756" cy="1514629"/>
      </dsp:txXfrm>
    </dsp:sp>
    <dsp:sp modelId="{38E0E5CD-A3FE-47E9-B7C0-2188DEF10131}">
      <dsp:nvSpPr>
        <dsp:cNvPr id="0" name=""/>
        <dsp:cNvSpPr/>
      </dsp:nvSpPr>
      <dsp:spPr>
        <a:xfrm rot="5400000">
          <a:off x="3702329" y="-2183623"/>
          <a:ext cx="1406441" cy="5781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Get </a:t>
          </a:r>
          <a:r>
            <a:rPr lang="en-US" sz="1900" kern="1200" dirty="0" smtClean="0"/>
            <a:t>“percentage of clear sky” data from a station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Get latitude, longitude, and elevation of the station</a:t>
          </a:r>
          <a:endParaRPr lang="en-US" sz="1900" kern="1200" dirty="0"/>
        </a:p>
      </dsp:txBody>
      <dsp:txXfrm rot="5400000">
        <a:off x="3702329" y="-2183623"/>
        <a:ext cx="1406441" cy="5781842"/>
      </dsp:txXfrm>
    </dsp:sp>
    <dsp:sp modelId="{0D028773-D500-4D15-A652-A0D93A80D9E0}">
      <dsp:nvSpPr>
        <dsp:cNvPr id="0" name=""/>
        <dsp:cNvSpPr/>
      </dsp:nvSpPr>
      <dsp:spPr>
        <a:xfrm rot="5400000">
          <a:off x="-324563" y="2303025"/>
          <a:ext cx="2163756" cy="1514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2</a:t>
          </a:r>
          <a:endParaRPr lang="en-US" sz="4200" kern="1200" dirty="0"/>
        </a:p>
      </dsp:txBody>
      <dsp:txXfrm rot="5400000">
        <a:off x="-324563" y="2303025"/>
        <a:ext cx="2163756" cy="1514629"/>
      </dsp:txXfrm>
    </dsp:sp>
    <dsp:sp modelId="{C9A8006D-F5D3-4AF8-BE21-B0D6E3759D52}">
      <dsp:nvSpPr>
        <dsp:cNvPr id="0" name=""/>
        <dsp:cNvSpPr/>
      </dsp:nvSpPr>
      <dsp:spPr>
        <a:xfrm rot="5400000">
          <a:off x="3702329" y="-209238"/>
          <a:ext cx="1406441" cy="5781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 Helios model to generate perfect solar irradiance profile (clear blue sky) at this location on earth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Convert “percentage of clear sky” data to cloudiness (in </a:t>
          </a:r>
          <a:r>
            <a:rPr lang="en-US" sz="1900" kern="1200" dirty="0" err="1" smtClean="0"/>
            <a:t>octats</a:t>
          </a:r>
          <a:r>
            <a:rPr lang="en-US" sz="1900" kern="1200" dirty="0" smtClean="0"/>
            <a:t>)</a:t>
          </a:r>
          <a:endParaRPr lang="en-US" sz="1900" kern="1200" dirty="0"/>
        </a:p>
      </dsp:txBody>
      <dsp:txXfrm rot="5400000">
        <a:off x="3702329" y="-209238"/>
        <a:ext cx="1406441" cy="5781842"/>
      </dsp:txXfrm>
    </dsp:sp>
    <dsp:sp modelId="{A738B827-1B1D-4A3E-990C-DE3796D77A3D}">
      <dsp:nvSpPr>
        <dsp:cNvPr id="0" name=""/>
        <dsp:cNvSpPr/>
      </dsp:nvSpPr>
      <dsp:spPr>
        <a:xfrm rot="5400000">
          <a:off x="-324563" y="4277410"/>
          <a:ext cx="2163756" cy="15146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3</a:t>
          </a:r>
          <a:endParaRPr lang="en-US" sz="4200" kern="1200" dirty="0"/>
        </a:p>
      </dsp:txBody>
      <dsp:txXfrm rot="5400000">
        <a:off x="-324563" y="4277410"/>
        <a:ext cx="2163756" cy="1514629"/>
      </dsp:txXfrm>
    </dsp:sp>
    <dsp:sp modelId="{4399742A-5E28-4900-B351-98C521B42233}">
      <dsp:nvSpPr>
        <dsp:cNvPr id="0" name=""/>
        <dsp:cNvSpPr/>
      </dsp:nvSpPr>
      <dsp:spPr>
        <a:xfrm rot="5400000">
          <a:off x="3702329" y="1765146"/>
          <a:ext cx="1406441" cy="5781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Apply cloudiness to Helios model as a degradation factor</a:t>
          </a:r>
          <a:endParaRPr lang="en-US" sz="1900" kern="1200" dirty="0"/>
        </a:p>
      </dsp:txBody>
      <dsp:txXfrm rot="5400000">
        <a:off x="3702329" y="1765146"/>
        <a:ext cx="1406441" cy="578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0DF-36D1-43FC-9C4B-1E13E5BE74CD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D7B0-2C8E-442C-A71C-37AA01BEB41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563888" y="476672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DSM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563888" y="2348880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Optimization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259632" y="2348880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Microgrid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868144" y="2348880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VPP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123728" y="3933056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Islanding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499992" y="3933056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</a:t>
            </a:r>
            <a:r>
              <a:rPr lang="en-US" dirty="0" err="1" smtClean="0">
                <a:solidFill>
                  <a:schemeClr val="tx1"/>
                </a:solidFill>
              </a:rPr>
              <a:t>Schedding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4" idx="4"/>
            <a:endCxn id="6" idx="0"/>
          </p:cNvCxnSpPr>
          <p:nvPr/>
        </p:nvCxnSpPr>
        <p:spPr>
          <a:xfrm flipH="1">
            <a:off x="2195736" y="1628800"/>
            <a:ext cx="230425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4"/>
            <a:endCxn id="5" idx="0"/>
          </p:cNvCxnSpPr>
          <p:nvPr/>
        </p:nvCxnSpPr>
        <p:spPr>
          <a:xfrm>
            <a:off x="4499992" y="1628800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4"/>
            <a:endCxn id="7" idx="0"/>
          </p:cNvCxnSpPr>
          <p:nvPr/>
        </p:nvCxnSpPr>
        <p:spPr>
          <a:xfrm>
            <a:off x="4499992" y="1628800"/>
            <a:ext cx="230425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4"/>
            <a:endCxn id="8" idx="0"/>
          </p:cNvCxnSpPr>
          <p:nvPr/>
        </p:nvCxnSpPr>
        <p:spPr>
          <a:xfrm>
            <a:off x="2195736" y="3501008"/>
            <a:ext cx="864096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4"/>
            <a:endCxn id="8" idx="0"/>
          </p:cNvCxnSpPr>
          <p:nvPr/>
        </p:nvCxnSpPr>
        <p:spPr>
          <a:xfrm flipH="1">
            <a:off x="3059832" y="3501008"/>
            <a:ext cx="144016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4"/>
            <a:endCxn id="9" idx="0"/>
          </p:cNvCxnSpPr>
          <p:nvPr/>
        </p:nvCxnSpPr>
        <p:spPr>
          <a:xfrm>
            <a:off x="4499992" y="3501008"/>
            <a:ext cx="93610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804248" y="3933056"/>
            <a:ext cx="187220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 Time Pricing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>
            <a:stCxn id="7" idx="4"/>
            <a:endCxn id="22" idx="0"/>
          </p:cNvCxnSpPr>
          <p:nvPr/>
        </p:nvCxnSpPr>
        <p:spPr>
          <a:xfrm>
            <a:off x="6804248" y="3501008"/>
            <a:ext cx="93610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4"/>
            <a:endCxn id="22" idx="0"/>
          </p:cNvCxnSpPr>
          <p:nvPr/>
        </p:nvCxnSpPr>
        <p:spPr>
          <a:xfrm>
            <a:off x="4499992" y="3501008"/>
            <a:ext cx="324036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rganigramme : Disque magnétique 27"/>
          <p:cNvSpPr/>
          <p:nvPr/>
        </p:nvSpPr>
        <p:spPr>
          <a:xfrm>
            <a:off x="323528" y="4509120"/>
            <a:ext cx="1512168" cy="1728192"/>
          </a:xfrm>
          <a:prstGeom prst="flowChartMagneticDisk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DATA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0" name="Connecteur droit avec flèche 29"/>
          <p:cNvCxnSpPr>
            <a:stCxn id="28" idx="1"/>
            <a:endCxn id="6" idx="3"/>
          </p:cNvCxnSpPr>
          <p:nvPr/>
        </p:nvCxnSpPr>
        <p:spPr>
          <a:xfrm flipV="1">
            <a:off x="1079612" y="3332283"/>
            <a:ext cx="454199" cy="117683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28" idx="1"/>
            <a:endCxn id="5" idx="3"/>
          </p:cNvCxnSpPr>
          <p:nvPr/>
        </p:nvCxnSpPr>
        <p:spPr>
          <a:xfrm rot="5400000" flipH="1" flipV="1">
            <a:off x="1870421" y="2541475"/>
            <a:ext cx="1176837" cy="2758455"/>
          </a:xfrm>
          <a:prstGeom prst="curvedConnector3">
            <a:avLst>
              <a:gd name="adj1" fmla="val 66735"/>
            </a:avLst>
          </a:prstGeom>
          <a:ln w="25400">
            <a:solidFill>
              <a:schemeClr val="accent2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8" idx="1"/>
            <a:endCxn id="7" idx="3"/>
          </p:cNvCxnSpPr>
          <p:nvPr/>
        </p:nvCxnSpPr>
        <p:spPr>
          <a:xfrm rot="5400000" flipH="1" flipV="1">
            <a:off x="3022549" y="1389347"/>
            <a:ext cx="1176837" cy="5062711"/>
          </a:xfrm>
          <a:prstGeom prst="curvedConnector3">
            <a:avLst>
              <a:gd name="adj1" fmla="val 63149"/>
            </a:avLst>
          </a:prstGeom>
          <a:ln w="25400">
            <a:solidFill>
              <a:schemeClr val="accent2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Forme 44"/>
          <p:cNvCxnSpPr>
            <a:stCxn id="28" idx="3"/>
            <a:endCxn id="8" idx="4"/>
          </p:cNvCxnSpPr>
          <p:nvPr/>
        </p:nvCxnSpPr>
        <p:spPr>
          <a:xfrm rot="5400000" flipH="1" flipV="1">
            <a:off x="1493658" y="4671138"/>
            <a:ext cx="1152128" cy="1980220"/>
          </a:xfrm>
          <a:prstGeom prst="curvedConnector3">
            <a:avLst>
              <a:gd name="adj1" fmla="val 47314"/>
            </a:avLst>
          </a:prstGeom>
          <a:ln w="254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8" idx="3"/>
            <a:endCxn id="9" idx="4"/>
          </p:cNvCxnSpPr>
          <p:nvPr/>
        </p:nvCxnSpPr>
        <p:spPr>
          <a:xfrm rot="5400000" flipH="1" flipV="1">
            <a:off x="2681790" y="3483006"/>
            <a:ext cx="1152128" cy="4356484"/>
          </a:xfrm>
          <a:prstGeom prst="curvedConnector3">
            <a:avLst>
              <a:gd name="adj1" fmla="val 30220"/>
            </a:avLst>
          </a:prstGeom>
          <a:ln w="254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rc 57"/>
          <p:cNvCxnSpPr>
            <a:stCxn id="28" idx="3"/>
            <a:endCxn id="22" idx="4"/>
          </p:cNvCxnSpPr>
          <p:nvPr/>
        </p:nvCxnSpPr>
        <p:spPr>
          <a:xfrm rot="5400000" flipH="1" flipV="1">
            <a:off x="3833918" y="2330878"/>
            <a:ext cx="1152128" cy="6660740"/>
          </a:xfrm>
          <a:prstGeom prst="curvedConnector3">
            <a:avLst>
              <a:gd name="adj1" fmla="val 5799"/>
            </a:avLst>
          </a:prstGeom>
          <a:ln w="254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28" idx="2"/>
            <a:endCxn id="4" idx="2"/>
          </p:cNvCxnSpPr>
          <p:nvPr/>
        </p:nvCxnSpPr>
        <p:spPr>
          <a:xfrm rot="10800000" flipH="1">
            <a:off x="323528" y="1052736"/>
            <a:ext cx="3240360" cy="4320480"/>
          </a:xfrm>
          <a:prstGeom prst="curvedConnector3">
            <a:avLst>
              <a:gd name="adj1" fmla="val -4016"/>
            </a:avLst>
          </a:prstGeom>
          <a:ln w="25400">
            <a:solidFill>
              <a:srgbClr val="C00000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763688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1547664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/>
          <p:cNvSpPr/>
          <p:nvPr/>
        </p:nvSpPr>
        <p:spPr>
          <a:xfrm>
            <a:off x="1979712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8748464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8892480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9036496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24000" y="332656"/>
          <a:ext cx="729647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23528" y="1340768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259632" y="2348880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339752" y="2348880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347864" y="1844824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283968" y="2348880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5508104" y="1844824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6732240" y="2348880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1720" y="278092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5936" y="28529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9832" y="126876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20072" y="126876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4208" y="28529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619672" y="404664"/>
            <a:ext cx="136815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Microgrid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Flèche gauche 23"/>
          <p:cNvSpPr/>
          <p:nvPr/>
        </p:nvSpPr>
        <p:spPr>
          <a:xfrm>
            <a:off x="179512" y="404664"/>
            <a:ext cx="1115616" cy="57606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Main Grid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779912" y="9807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Agents</a:t>
            </a:r>
          </a:p>
          <a:p>
            <a:r>
              <a:rPr lang="en-US" b="1" dirty="0" smtClean="0"/>
              <a:t>1, 2, 3, 4, 5</a:t>
            </a:r>
            <a:endParaRPr lang="en-US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475656" y="350100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[P</a:t>
            </a:r>
            <a:r>
              <a:rPr lang="en-US" sz="1400" i="1" dirty="0" smtClean="0"/>
              <a:t>inf,1, </a:t>
            </a:r>
            <a:r>
              <a:rPr lang="en-US" sz="2400" i="1" dirty="0" smtClean="0"/>
              <a:t>P</a:t>
            </a:r>
            <a:r>
              <a:rPr lang="en-US" sz="1400" i="1" dirty="0" smtClean="0"/>
              <a:t>max,1</a:t>
            </a:r>
            <a:r>
              <a:rPr lang="en-US" sz="2400" i="1" dirty="0" smtClean="0"/>
              <a:t>] ; </a:t>
            </a:r>
            <a:r>
              <a:rPr lang="el-GR" sz="2400" i="1" dirty="0" smtClean="0"/>
              <a:t>τ</a:t>
            </a:r>
            <a:r>
              <a:rPr lang="fr-FR" sz="1400" i="1" dirty="0" smtClean="0"/>
              <a:t>micro</a:t>
            </a:r>
            <a:endParaRPr lang="en-US" sz="1400" i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652120" y="35010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[P</a:t>
            </a:r>
            <a:r>
              <a:rPr lang="en-US" sz="1400" i="1" dirty="0" smtClean="0"/>
              <a:t>inf,5, </a:t>
            </a:r>
            <a:r>
              <a:rPr lang="en-US" sz="2400" i="1" dirty="0" smtClean="0"/>
              <a:t>P</a:t>
            </a:r>
            <a:r>
              <a:rPr lang="en-US" sz="1400" i="1" dirty="0" smtClean="0"/>
              <a:t>max,5</a:t>
            </a:r>
            <a:r>
              <a:rPr lang="en-US" sz="2400" i="1" dirty="0" smtClean="0"/>
              <a:t>] ; </a:t>
            </a:r>
            <a:r>
              <a:rPr lang="el-GR" sz="2400" i="1" dirty="0" smtClean="0"/>
              <a:t>τ</a:t>
            </a:r>
            <a:r>
              <a:rPr lang="fr-FR" sz="1400" i="1" dirty="0" smtClean="0"/>
              <a:t>micro</a:t>
            </a:r>
            <a:endParaRPr lang="en-US" sz="1400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2588711"/>
            <a:ext cx="111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[P</a:t>
            </a:r>
            <a:r>
              <a:rPr lang="en-US" sz="1400" i="1" dirty="0" smtClean="0"/>
              <a:t>inf,A, </a:t>
            </a:r>
            <a:r>
              <a:rPr lang="en-US" sz="2400" i="1" dirty="0" smtClean="0"/>
              <a:t>P</a:t>
            </a:r>
            <a:r>
              <a:rPr lang="en-US" sz="1400" i="1" dirty="0" smtClean="0"/>
              <a:t>max,B</a:t>
            </a:r>
            <a:r>
              <a:rPr lang="en-US" sz="2400" i="1" dirty="0" smtClean="0"/>
              <a:t>] ; </a:t>
            </a:r>
            <a:r>
              <a:rPr lang="el-GR" sz="2400" i="1" dirty="0" smtClean="0"/>
              <a:t>τ</a:t>
            </a:r>
            <a:r>
              <a:rPr lang="fr-FR" sz="1400" i="1" dirty="0" smtClean="0"/>
              <a:t>grid</a:t>
            </a:r>
            <a:endParaRPr lang="en-US" sz="1400" i="1" dirty="0"/>
          </a:p>
        </p:txBody>
      </p:sp>
      <p:sp>
        <p:nvSpPr>
          <p:cNvPr id="30" name="Rectangle horizontal à deux flèches 29"/>
          <p:cNvSpPr/>
          <p:nvPr/>
        </p:nvSpPr>
        <p:spPr>
          <a:xfrm>
            <a:off x="395536" y="1628800"/>
            <a:ext cx="1728192" cy="504056"/>
          </a:xfrm>
          <a:prstGeom prst="leftRightArrowCallout">
            <a:avLst>
              <a:gd name="adj1" fmla="val 19418"/>
              <a:gd name="adj2" fmla="val 25000"/>
              <a:gd name="adj3" fmla="val 25000"/>
              <a:gd name="adj4" fmla="val 644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Contract P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Connecteur droit 33"/>
          <p:cNvCxnSpPr>
            <a:endCxn id="30" idx="0"/>
          </p:cNvCxnSpPr>
          <p:nvPr/>
        </p:nvCxnSpPr>
        <p:spPr>
          <a:xfrm>
            <a:off x="1259632" y="1340768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30" idx="2"/>
          </p:cNvCxnSpPr>
          <p:nvPr/>
        </p:nvCxnSpPr>
        <p:spPr>
          <a:xfrm>
            <a:off x="1259632" y="2132856"/>
            <a:ext cx="0" cy="1944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422108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83768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9712" y="422108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8384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48264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0152" y="537321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0152" y="422108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48264" y="422108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28384" y="422108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98072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9672" y="980728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8" y="213285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5736" y="2132856"/>
            <a:ext cx="792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uage 18"/>
          <p:cNvSpPr/>
          <p:nvPr/>
        </p:nvSpPr>
        <p:spPr>
          <a:xfrm>
            <a:off x="5724128" y="476672"/>
            <a:ext cx="3312368" cy="26642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GRID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4499992" y="188640"/>
            <a:ext cx="0" cy="64807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95936" y="2606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HV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283968" y="1556792"/>
            <a:ext cx="50405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eur droit 32"/>
          <p:cNvCxnSpPr>
            <a:stCxn id="19" idx="2"/>
            <a:endCxn id="31" idx="3"/>
          </p:cNvCxnSpPr>
          <p:nvPr/>
        </p:nvCxnSpPr>
        <p:spPr>
          <a:xfrm flipH="1">
            <a:off x="4788024" y="1808820"/>
            <a:ext cx="9463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51520" y="5157192"/>
            <a:ext cx="3024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" idx="0"/>
          </p:cNvCxnSpPr>
          <p:nvPr/>
        </p:nvCxnSpPr>
        <p:spPr>
          <a:xfrm flipV="1">
            <a:off x="791580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1835696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2879812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223628" y="494116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303748" y="494116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372200" y="494116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7308304" y="494116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6300192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88424" y="494116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8460432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7380312" y="515719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580112" y="5157192"/>
            <a:ext cx="3384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51520" y="1916832"/>
            <a:ext cx="36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1439652" y="191683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827584" y="170080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591780" y="1916832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1943708" y="1700808"/>
            <a:ext cx="36004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611560" y="1196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1691680" y="11967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115616" y="23395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467544" y="55892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6012160" y="4365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7020272" y="55079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8100392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2267744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971600" y="4365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4" name="ZoneTexte 73"/>
          <p:cNvSpPr txBox="1"/>
          <p:nvPr/>
        </p:nvSpPr>
        <p:spPr>
          <a:xfrm>
            <a:off x="2123728" y="4365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2627784" y="55799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1475656" y="55799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7020272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6012160" y="55799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8172400" y="55799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4283968" y="3501008"/>
            <a:ext cx="50405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eur droit 80"/>
          <p:cNvCxnSpPr/>
          <p:nvPr/>
        </p:nvCxnSpPr>
        <p:spPr>
          <a:xfrm flipV="1">
            <a:off x="5220072" y="2780928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4788024" y="37170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5220072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MV</a:t>
            </a:r>
            <a:endParaRPr lang="en-US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4644008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PCC</a:t>
            </a:r>
            <a:endParaRPr lang="en-US" b="1" dirty="0"/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5220072" y="4909810"/>
            <a:ext cx="216024" cy="24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076056" y="4869160"/>
            <a:ext cx="7200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ZoneTexte 93"/>
          <p:cNvSpPr txBox="1"/>
          <p:nvPr/>
        </p:nvSpPr>
        <p:spPr>
          <a:xfrm>
            <a:off x="6084168" y="35010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MG3 in islanding mode</a:t>
            </a:r>
          </a:p>
          <a:p>
            <a:r>
              <a:rPr lang="en-US" b="1" dirty="0" smtClean="0"/>
              <a:t>(autonomous)</a:t>
            </a:r>
            <a:endParaRPr lang="en-US" b="1" dirty="0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251520" y="3717032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275856" y="3717032"/>
            <a:ext cx="0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251520" y="1916832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 rot="16200000">
            <a:off x="2915816" y="3537012"/>
            <a:ext cx="7200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/>
          <p:cNvSpPr/>
          <p:nvPr/>
        </p:nvSpPr>
        <p:spPr>
          <a:xfrm rot="16200000">
            <a:off x="-72516" y="3465004"/>
            <a:ext cx="7200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eur droit 109"/>
          <p:cNvCxnSpPr/>
          <p:nvPr/>
        </p:nvCxnSpPr>
        <p:spPr>
          <a:xfrm flipV="1">
            <a:off x="3851920" y="3284984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2987824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PCC</a:t>
            </a:r>
            <a:endParaRPr lang="en-US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35496" y="41397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PCC</a:t>
            </a:r>
            <a:endParaRPr lang="en-US" b="1" dirty="0"/>
          </a:p>
        </p:txBody>
      </p:sp>
      <p:sp>
        <p:nvSpPr>
          <p:cNvPr id="113" name="ZoneTexte 112"/>
          <p:cNvSpPr txBox="1"/>
          <p:nvPr/>
        </p:nvSpPr>
        <p:spPr>
          <a:xfrm>
            <a:off x="1259632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MG1</a:t>
            </a:r>
            <a:endParaRPr lang="en-US" b="1" dirty="0"/>
          </a:p>
        </p:txBody>
      </p:sp>
      <p:sp>
        <p:nvSpPr>
          <p:cNvPr id="114" name="ZoneTexte 113"/>
          <p:cNvSpPr txBox="1"/>
          <p:nvPr/>
        </p:nvSpPr>
        <p:spPr>
          <a:xfrm>
            <a:off x="1475656" y="62373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MG2</a:t>
            </a:r>
            <a:endParaRPr lang="en-US" b="1" dirty="0"/>
          </a:p>
        </p:txBody>
      </p:sp>
      <p:sp>
        <p:nvSpPr>
          <p:cNvPr id="115" name="Ellipse 114"/>
          <p:cNvSpPr/>
          <p:nvPr/>
        </p:nvSpPr>
        <p:spPr>
          <a:xfrm>
            <a:off x="0" y="0"/>
            <a:ext cx="4211960" cy="685800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solidFill>
              <a:schemeClr val="tx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ZoneTexte 115"/>
          <p:cNvSpPr txBox="1"/>
          <p:nvPr/>
        </p:nvSpPr>
        <p:spPr>
          <a:xfrm>
            <a:off x="1187624" y="26064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MG1 and MG2 in super Islanding mode</a:t>
            </a:r>
            <a:endParaRPr lang="en-US" b="1" dirty="0"/>
          </a:p>
        </p:txBody>
      </p:sp>
      <p:sp>
        <p:nvSpPr>
          <p:cNvPr id="117" name="ZoneTexte 116"/>
          <p:cNvSpPr txBox="1"/>
          <p:nvPr/>
        </p:nvSpPr>
        <p:spPr>
          <a:xfrm>
            <a:off x="3635896" y="1196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HV/MV   Transformer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/>
          <p:cNvSpPr/>
          <p:nvPr/>
        </p:nvSpPr>
        <p:spPr>
          <a:xfrm>
            <a:off x="3707904" y="4437112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osange 4"/>
          <p:cNvSpPr/>
          <p:nvPr/>
        </p:nvSpPr>
        <p:spPr>
          <a:xfrm>
            <a:off x="107504" y="6381328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osange 5"/>
          <p:cNvSpPr/>
          <p:nvPr/>
        </p:nvSpPr>
        <p:spPr>
          <a:xfrm>
            <a:off x="2843808" y="1772816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osange 6"/>
          <p:cNvSpPr/>
          <p:nvPr/>
        </p:nvSpPr>
        <p:spPr>
          <a:xfrm>
            <a:off x="7020272" y="476672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osange 7"/>
          <p:cNvSpPr/>
          <p:nvPr/>
        </p:nvSpPr>
        <p:spPr>
          <a:xfrm>
            <a:off x="4067944" y="620688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osange 8"/>
          <p:cNvSpPr/>
          <p:nvPr/>
        </p:nvSpPr>
        <p:spPr>
          <a:xfrm>
            <a:off x="6588224" y="4221088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osange 9"/>
          <p:cNvSpPr/>
          <p:nvPr/>
        </p:nvSpPr>
        <p:spPr>
          <a:xfrm>
            <a:off x="611560" y="4509120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osange 10"/>
          <p:cNvSpPr/>
          <p:nvPr/>
        </p:nvSpPr>
        <p:spPr>
          <a:xfrm>
            <a:off x="1475656" y="692696"/>
            <a:ext cx="360040" cy="36004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osange 11"/>
          <p:cNvSpPr/>
          <p:nvPr/>
        </p:nvSpPr>
        <p:spPr>
          <a:xfrm>
            <a:off x="2339752" y="4589512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osange 12"/>
          <p:cNvSpPr/>
          <p:nvPr/>
        </p:nvSpPr>
        <p:spPr>
          <a:xfrm>
            <a:off x="7380312" y="1412776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osange 13"/>
          <p:cNvSpPr/>
          <p:nvPr/>
        </p:nvSpPr>
        <p:spPr>
          <a:xfrm>
            <a:off x="5148064" y="4149080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osange 14"/>
          <p:cNvSpPr/>
          <p:nvPr/>
        </p:nvSpPr>
        <p:spPr>
          <a:xfrm>
            <a:off x="3131840" y="6381328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osange 15"/>
          <p:cNvSpPr/>
          <p:nvPr/>
        </p:nvSpPr>
        <p:spPr>
          <a:xfrm>
            <a:off x="1187624" y="5301208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osange 16"/>
          <p:cNvSpPr/>
          <p:nvPr/>
        </p:nvSpPr>
        <p:spPr>
          <a:xfrm>
            <a:off x="5508104" y="1556792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osange 17"/>
          <p:cNvSpPr/>
          <p:nvPr/>
        </p:nvSpPr>
        <p:spPr>
          <a:xfrm>
            <a:off x="2771800" y="476672"/>
            <a:ext cx="360040" cy="36004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23528" y="44624"/>
            <a:ext cx="8424936" cy="2520280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79512" y="3933056"/>
            <a:ext cx="8568952" cy="2376264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osange 20"/>
          <p:cNvSpPr/>
          <p:nvPr/>
        </p:nvSpPr>
        <p:spPr>
          <a:xfrm>
            <a:off x="5796136" y="6381328"/>
            <a:ext cx="360040" cy="3600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osange 21"/>
          <p:cNvSpPr/>
          <p:nvPr/>
        </p:nvSpPr>
        <p:spPr>
          <a:xfrm>
            <a:off x="5948536" y="5229200"/>
            <a:ext cx="360040" cy="3600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osange 22"/>
          <p:cNvSpPr/>
          <p:nvPr/>
        </p:nvSpPr>
        <p:spPr>
          <a:xfrm>
            <a:off x="3347864" y="5733256"/>
            <a:ext cx="360040" cy="3600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osange 23"/>
          <p:cNvSpPr/>
          <p:nvPr/>
        </p:nvSpPr>
        <p:spPr>
          <a:xfrm>
            <a:off x="4355976" y="1844824"/>
            <a:ext cx="360040" cy="3600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osange 24"/>
          <p:cNvSpPr/>
          <p:nvPr/>
        </p:nvSpPr>
        <p:spPr>
          <a:xfrm>
            <a:off x="5436096" y="620688"/>
            <a:ext cx="360040" cy="36004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611560" y="63720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 of CVPP 1</a:t>
            </a:r>
            <a:endParaRPr lang="en-US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3563888" y="63813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 of CVPP 2</a:t>
            </a:r>
            <a:endParaRPr lang="en-US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63720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DER without CVPP</a:t>
            </a:r>
            <a:endParaRPr lang="en-US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067944" y="55079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TVPP 2</a:t>
            </a:r>
            <a:endParaRPr lang="en-US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139952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TVPP 1</a:t>
            </a:r>
            <a:endParaRPr lang="en-US" b="1" dirty="0"/>
          </a:p>
        </p:txBody>
      </p:sp>
      <p:sp>
        <p:nvSpPr>
          <p:cNvPr id="31" name="Nuage 30"/>
          <p:cNvSpPr/>
          <p:nvPr/>
        </p:nvSpPr>
        <p:spPr>
          <a:xfrm>
            <a:off x="179512" y="2564904"/>
            <a:ext cx="2520280" cy="1152128"/>
          </a:xfrm>
          <a:prstGeom prst="cloud">
            <a:avLst/>
          </a:prstGeom>
          <a:solidFill>
            <a:schemeClr val="accent1"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HV grid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20" idx="1"/>
            <a:endCxn id="31" idx="1"/>
          </p:cNvCxnSpPr>
          <p:nvPr/>
        </p:nvCxnSpPr>
        <p:spPr>
          <a:xfrm flipV="1">
            <a:off x="1434407" y="3715805"/>
            <a:ext cx="5245" cy="565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1" idx="3"/>
            <a:endCxn id="19" idx="3"/>
          </p:cNvCxnSpPr>
          <p:nvPr/>
        </p:nvCxnSpPr>
        <p:spPr>
          <a:xfrm flipV="1">
            <a:off x="1439652" y="2195818"/>
            <a:ext cx="117680" cy="434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552" y="332656"/>
            <a:ext cx="8352928" cy="6093296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55576" y="1484784"/>
            <a:ext cx="2592288" cy="3744416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6084168" y="1484784"/>
            <a:ext cx="2592288" cy="3744416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419872" y="1484784"/>
            <a:ext cx="2592288" cy="3744416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4139952" y="54868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TVPP</a:t>
            </a:r>
            <a:endParaRPr lang="en-US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331640" y="30689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CVPP1</a:t>
            </a:r>
            <a:endParaRPr lang="en-US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067944" y="30689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CVPP2</a:t>
            </a:r>
            <a:endParaRPr lang="en-US" sz="2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6876256" y="30689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CVPP3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755576" y="3717032"/>
            <a:ext cx="36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755576" y="819944"/>
            <a:ext cx="16768" cy="2897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932040" y="3717032"/>
            <a:ext cx="36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915272" y="836712"/>
            <a:ext cx="16768" cy="2897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55576" y="2276872"/>
            <a:ext cx="3384376" cy="0"/>
          </a:xfrm>
          <a:prstGeom prst="line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932040" y="2276872"/>
            <a:ext cx="3384376" cy="0"/>
          </a:xfrm>
          <a:prstGeom prst="line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5576" y="1268760"/>
            <a:ext cx="432048" cy="244827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87624" y="3212976"/>
            <a:ext cx="432048" cy="504056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9672" y="1772816"/>
            <a:ext cx="432048" cy="1944216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1720" y="476672"/>
            <a:ext cx="432048" cy="324036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3768" y="2780928"/>
            <a:ext cx="432048" cy="93610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5816" y="2996952"/>
            <a:ext cx="432048" cy="72008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47864" y="1700808"/>
            <a:ext cx="432048" cy="201622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912" y="2852936"/>
            <a:ext cx="432048" cy="864096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32040" y="2060848"/>
            <a:ext cx="432048" cy="165618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4088" y="2420888"/>
            <a:ext cx="432048" cy="129614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6136" y="2564904"/>
            <a:ext cx="432048" cy="115212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8184" y="2132856"/>
            <a:ext cx="432048" cy="1584176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60232" y="1916832"/>
            <a:ext cx="432048" cy="18002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92280" y="2420888"/>
            <a:ext cx="432048" cy="129614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24328" y="2060848"/>
            <a:ext cx="432048" cy="165618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56376" y="1988840"/>
            <a:ext cx="432048" cy="172819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179512" y="4673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283968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3779912" y="3861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172400" y="3861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187624" y="3861048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187624" y="38610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3h</a:t>
            </a:r>
            <a:endParaRPr lang="en-US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067944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Pmean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19672" y="155679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195736" y="22768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796136" y="227687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04048" y="17008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Nuage 7"/>
          <p:cNvSpPr/>
          <p:nvPr/>
        </p:nvSpPr>
        <p:spPr>
          <a:xfrm>
            <a:off x="611560" y="1124744"/>
            <a:ext cx="3168352" cy="2160240"/>
          </a:xfrm>
          <a:prstGeom prst="cloud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0" y="1397000"/>
          <a:ext cx="6096000" cy="459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798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SHERIDAN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Rapid city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Aberdeen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Huron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Sioux Falls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Lander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Casper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Scottsbluff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Valentine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Norfolk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11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Cheyenne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North Platte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Grand Island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Lincoln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Omaha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Grand Junction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Colorado Springs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Buckley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Goodland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Concordia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zone19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06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San Louis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Memorial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Dodge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Wichita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Topeka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zone24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996952"/>
            <a:ext cx="904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564904"/>
            <a:ext cx="971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6055" y="1196752"/>
            <a:ext cx="8858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1699" y="620688"/>
            <a:ext cx="26765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ccolade ouvrante 8"/>
          <p:cNvSpPr/>
          <p:nvPr/>
        </p:nvSpPr>
        <p:spPr>
          <a:xfrm>
            <a:off x="971600" y="2420888"/>
            <a:ext cx="216024" cy="129614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/>
          <p:cNvSpPr/>
          <p:nvPr/>
        </p:nvSpPr>
        <p:spPr>
          <a:xfrm>
            <a:off x="2267744" y="1340768"/>
            <a:ext cx="216024" cy="4104456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colade ouvrante 10"/>
          <p:cNvSpPr/>
          <p:nvPr/>
        </p:nvSpPr>
        <p:spPr>
          <a:xfrm>
            <a:off x="3419872" y="620688"/>
            <a:ext cx="288032" cy="532859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79512" y="42930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organization of clean input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256</Words>
  <Application>Microsoft Office PowerPoint</Application>
  <PresentationFormat>Affichage à l'écran (4:3)</PresentationFormat>
  <Paragraphs>127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DISI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gensolle</dc:creator>
  <cp:lastModifiedBy>gensolle</cp:lastModifiedBy>
  <cp:revision>12</cp:revision>
  <dcterms:created xsi:type="dcterms:W3CDTF">2013-03-22T09:40:47Z</dcterms:created>
  <dcterms:modified xsi:type="dcterms:W3CDTF">2014-03-20T17:05:42Z</dcterms:modified>
</cp:coreProperties>
</file>