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7d3850c82194a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7d3850c82194a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7d3850c82194a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7d3850c82194a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e8519ce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e8519ce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e8519ce2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e8519ce2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e8519ce2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e8519ce2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e8519ce2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e8519ce2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8" y="21408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 RM, MV Y STATUS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7650" y="65073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MV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853850"/>
            <a:ext cx="85206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git-mv -</a:t>
            </a:r>
            <a:r>
              <a:rPr lang="es"/>
              <a:t> Mueve o renombra un archivo, un directorio o un enlace simbólico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SINOPSIS</a:t>
            </a:r>
            <a:br>
              <a:rPr lang="es"/>
            </a:br>
            <a:r>
              <a:rPr lang="es"/>
              <a:t>git mv &lt;options&gt; ... &lt;args&gt;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Mueve o renombra un archivo, directorio o enlace simbólico.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git mv [-v] [-f] [-n] [-k] &lt;source&gt; &lt;destination&gt;</a:t>
            </a:r>
            <a:br>
              <a:rPr lang="es"/>
            </a:br>
            <a:r>
              <a:rPr lang="es"/>
              <a:t>git mv [-v] [-f] [-n] [-k] &lt;source&gt; ... &lt;directorio de destino&gt;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7800" y="48792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Opciones  para utilizar MV</a:t>
            </a:r>
            <a:endParaRPr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572097" y="1883443"/>
            <a:ext cx="39999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</a:t>
            </a:r>
            <a:r>
              <a:rPr lang="es" b="1"/>
              <a:t>F</a:t>
            </a:r>
            <a:br>
              <a:rPr lang="es" b="1"/>
            </a:br>
            <a:r>
              <a:rPr lang="es" b="1"/>
              <a:t>--fuerza</a:t>
            </a:r>
            <a:br>
              <a:rPr lang="es"/>
            </a:br>
            <a:r>
              <a:rPr lang="es"/>
              <a:t>Forzar el cambio de nombre o el movimiento de un archivo, incluso si el objetivo existe</a:t>
            </a:r>
            <a:br>
              <a:rPr lang="es"/>
            </a:br>
            <a:br>
              <a:rPr lang="es"/>
            </a:br>
            <a:r>
              <a:rPr lang="es"/>
              <a:t>-</a:t>
            </a:r>
            <a:r>
              <a:rPr lang="es" b="1"/>
              <a:t>k</a:t>
            </a:r>
            <a:br>
              <a:rPr lang="es"/>
            </a:br>
            <a:r>
              <a:rPr lang="es"/>
              <a:t>Omitir mover o renombrar acciones que podrían conducir a una condición de error. Se produce un error cuando una fuente no existe ni está controlada por Git, o cuando se sobreescribe un archivo existente a menos que -fse proporcione.</a:t>
            </a:r>
            <a:br>
              <a:rPr lang="es"/>
            </a:br>
            <a:r>
              <a:rPr lang="es"/>
              <a:t>.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5006654" y="2134257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/>
            </a:br>
            <a:r>
              <a:rPr lang="es" b="1"/>
              <a:t>-norte</a:t>
            </a:r>
            <a:br>
              <a:rPr lang="es" b="1"/>
            </a:br>
            <a:r>
              <a:rPr lang="es" b="1"/>
              <a:t>--dry-run</a:t>
            </a:r>
            <a:br>
              <a:rPr lang="es"/>
            </a:br>
            <a:r>
              <a:rPr lang="es"/>
              <a:t>Hacer nada; solo muestra lo que pasaria</a:t>
            </a:r>
            <a:br>
              <a:rPr lang="es"/>
            </a:br>
            <a:br>
              <a:rPr lang="es"/>
            </a:br>
            <a:r>
              <a:rPr lang="es"/>
              <a:t>-</a:t>
            </a:r>
            <a:r>
              <a:rPr lang="es" b="1"/>
              <a:t>v</a:t>
            </a:r>
            <a:br>
              <a:rPr lang="es" b="1"/>
            </a:br>
            <a:r>
              <a:rPr lang="es" b="1"/>
              <a:t>--verboso</a:t>
            </a:r>
            <a:br>
              <a:rPr lang="es"/>
            </a:br>
            <a:r>
              <a:rPr lang="es"/>
              <a:t>Informe los nombres de los archivos a medida que se mueven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7650" y="3079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RM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754790"/>
            <a:ext cx="85206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Git rm-</a:t>
            </a:r>
            <a:r>
              <a:rPr lang="es"/>
              <a:t> Eliminar archivos del árbol de trabajo y del índice</a:t>
            </a:r>
            <a:br>
              <a:rPr lang="es"/>
            </a:br>
            <a:br>
              <a:rPr lang="es"/>
            </a:br>
            <a:r>
              <a:rPr lang="es" b="1"/>
              <a:t>SINOPSIS</a:t>
            </a:r>
            <a:br>
              <a:rPr lang="es"/>
            </a:br>
            <a:r>
              <a:rPr lang="es"/>
              <a:t>git rm [-f | --force] [-n] [-r] [--cached] [--ignore-unmatch] [--quiet] [-] &lt;file&gt;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r>
              <a:rPr lang="es" b="1"/>
              <a:t>DESCRIPCIÓN</a:t>
            </a:r>
            <a:br>
              <a:rPr lang="es"/>
            </a:br>
            <a:r>
              <a:rPr lang="es"/>
              <a:t>Elimine los archivos del índice o del árbol de trabajo y el índice.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37266" y="1733984"/>
            <a:ext cx="3999900" cy="30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--</a:t>
            </a:r>
            <a:r>
              <a:rPr lang="es" b="1"/>
              <a:t>fuerza</a:t>
            </a:r>
            <a:br>
              <a:rPr lang="es"/>
            </a:br>
            <a:r>
              <a:rPr lang="es"/>
              <a:t>Anular el cheque actualizado.</a:t>
            </a:r>
            <a:br>
              <a:rPr lang="es"/>
            </a:br>
            <a:br>
              <a:rPr lang="es"/>
            </a:br>
            <a:r>
              <a:rPr lang="es"/>
              <a:t>--</a:t>
            </a:r>
            <a:r>
              <a:rPr lang="es" b="1"/>
              <a:t>dry-run</a:t>
            </a:r>
            <a:br>
              <a:rPr lang="es"/>
            </a:br>
            <a:r>
              <a:rPr lang="es"/>
              <a:t>No elimine ningún archivo (s). En su lugar, simplemente muestre si existen en el índice y, de lo contrario, el comando los eliminaría.</a:t>
            </a:r>
            <a:br>
              <a:rPr lang="es"/>
            </a:b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2"/>
          </p:nvPr>
        </p:nvSpPr>
        <p:spPr>
          <a:xfrm>
            <a:off x="4802625" y="1232850"/>
            <a:ext cx="3999900" cy="30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 b="1"/>
            </a:br>
            <a:r>
              <a:rPr lang="es" b="1"/>
              <a:t>--inore-unmatch</a:t>
            </a:r>
            <a:br>
              <a:rPr lang="es"/>
            </a:br>
            <a:r>
              <a:rPr lang="es"/>
              <a:t>Salga con un estado cero incluso si no hay archivos que coincidan.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</a:t>
            </a:r>
            <a:r>
              <a:rPr lang="es" b="1"/>
              <a:t>r</a:t>
            </a:r>
            <a:br>
              <a:rPr lang="es"/>
            </a:br>
            <a:r>
              <a:rPr lang="es"/>
              <a:t>Permitir la eliminación recursiva cuando se da un nombre de directorio inicial.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914394" y="37934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/>
              <a:t>Opciones a utilizar con RM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Status 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Git-status</a:t>
            </a:r>
            <a:r>
              <a:rPr lang="es"/>
              <a:t> - Muestra el estado del árbol de trabajo</a:t>
            </a:r>
            <a:br>
              <a:rPr lang="es"/>
            </a:br>
            <a:br>
              <a:rPr lang="es"/>
            </a:br>
            <a:r>
              <a:rPr lang="es" b="1"/>
              <a:t>SINOPSIS</a:t>
            </a:r>
            <a:br>
              <a:rPr lang="es"/>
            </a:br>
            <a:r>
              <a:rPr lang="es"/>
              <a:t>estado de git [&lt;opciones&gt; ...] [-] [&lt;ruta de acceso&gt; ...]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r>
              <a:rPr lang="es" b="1"/>
              <a:t>DESCRIPCIÓN</a:t>
            </a:r>
            <a:br>
              <a:rPr lang="es"/>
            </a:br>
            <a:r>
              <a:rPr lang="es"/>
              <a:t>Muestra las rutas que tienen diferencias entre el archivo de índice y la confirmación HEAD actual.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Opciones para utilizar en STATUS</a:t>
            </a:r>
            <a:endParaRPr b="1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corto</a:t>
            </a:r>
            <a:br>
              <a:rPr lang="es"/>
            </a:br>
            <a:r>
              <a:rPr lang="es"/>
              <a:t>Dar la salida en el formato corto.</a:t>
            </a:r>
            <a:br>
              <a:rPr lang="es"/>
            </a:br>
            <a:br>
              <a:rPr lang="es"/>
            </a:br>
            <a:r>
              <a:rPr lang="es"/>
              <a:t>-segundo</a:t>
            </a:r>
            <a:br>
              <a:rPr lang="es"/>
            </a:br>
            <a:r>
              <a:rPr lang="es"/>
              <a:t>--rama</a:t>
            </a:r>
            <a:br>
              <a:rPr lang="es"/>
            </a:br>
            <a:r>
              <a:rPr lang="es"/>
              <a:t>Muestra la rama y la información de seguimiento incluso en formato corto.</a:t>
            </a:r>
            <a:br>
              <a:rPr lang="es"/>
            </a:br>
            <a:br>
              <a:rPr lang="es"/>
            </a:br>
            <a:r>
              <a:rPr lang="es"/>
              <a:t>--Shash-Stash</a:t>
            </a:r>
            <a:br>
              <a:rPr lang="es"/>
            </a:br>
            <a:r>
              <a:rPr lang="es"/>
              <a:t>Muestra el número de entradas actualmente escondidas.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-u [&lt;modo&gt;]</a:t>
            </a:r>
            <a:br>
              <a:rPr lang="es"/>
            </a:br>
            <a:r>
              <a:rPr lang="es"/>
              <a:t>- archivos sin seguimiento [= &lt;modo&gt;]</a:t>
            </a:r>
            <a:br>
              <a:rPr lang="es"/>
            </a:br>
            <a:r>
              <a:rPr lang="es"/>
              <a:t>Mostrar archivos sin seguimiento.</a:t>
            </a:r>
            <a:br>
              <a:rPr lang="es"/>
            </a:br>
            <a:br>
              <a:rPr lang="es"/>
            </a:br>
            <a:r>
              <a:rPr lang="es"/>
              <a:t>El parámetro de modo se utiliza para especificar el manejo de archivos sin seguimiento. Es opcional: se establece de forma predeterminada en todos , y si se especifica, debe estar pegado a la opción (por ejemplo -uno, pero no -u no).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Presentación en pantalla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Streamline</vt:lpstr>
      <vt:lpstr>GITHUB RM, MV Y STATUS </vt:lpstr>
      <vt:lpstr>Git MV</vt:lpstr>
      <vt:lpstr>Opciones  para utilizar MV</vt:lpstr>
      <vt:lpstr>Git RM</vt:lpstr>
      <vt:lpstr>Presentación de PowerPoint</vt:lpstr>
      <vt:lpstr>Git Status </vt:lpstr>
      <vt:lpstr>Opciones para utilizar en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RM, MV Y STATUS </dc:title>
  <cp:lastModifiedBy>Juan  Carlos Balaguera Alba</cp:lastModifiedBy>
  <cp:revision>1</cp:revision>
  <dcterms:modified xsi:type="dcterms:W3CDTF">2019-07-25T22:07:59Z</dcterms:modified>
</cp:coreProperties>
</file>