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407" r:id="rId7"/>
    <p:sldId id="405" r:id="rId8"/>
    <p:sldId id="410" r:id="rId9"/>
    <p:sldId id="409" r:id="rId10"/>
    <p:sldId id="414" r:id="rId11"/>
    <p:sldId id="408" r:id="rId12"/>
    <p:sldId id="413" r:id="rId13"/>
    <p:sldId id="416" r:id="rId14"/>
    <p:sldId id="395" r:id="rId15"/>
    <p:sldId id="415" r:id="rId16"/>
    <p:sldId id="391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5D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ADB22-32C0-4F0E-AC13-156F3FFF28DF}" v="318" dt="2022-06-08T22:42:53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Grosdidier" userId="b0cdcc0429e3e7b6" providerId="LiveId" clId="{AB3ADB22-32C0-4F0E-AC13-156F3FFF28DF}"/>
    <pc:docChg chg="undo custSel addSld delSld modSld sldOrd">
      <pc:chgData name="Florian Grosdidier" userId="b0cdcc0429e3e7b6" providerId="LiveId" clId="{AB3ADB22-32C0-4F0E-AC13-156F3FFF28DF}" dt="2022-06-08T23:13:56.739" v="3631" actId="27636"/>
      <pc:docMkLst>
        <pc:docMk/>
      </pc:docMkLst>
      <pc:sldChg chg="addSp delSp modSp mod modClrScheme chgLayout">
        <pc:chgData name="Florian Grosdidier" userId="b0cdcc0429e3e7b6" providerId="LiveId" clId="{AB3ADB22-32C0-4F0E-AC13-156F3FFF28DF}" dt="2022-06-08T21:43:59.175" v="949" actId="478"/>
        <pc:sldMkLst>
          <pc:docMk/>
          <pc:sldMk cId="752814286" sldId="257"/>
        </pc:sldMkLst>
        <pc:spChg chg="mod ord">
          <ac:chgData name="Florian Grosdidier" userId="b0cdcc0429e3e7b6" providerId="LiveId" clId="{AB3ADB22-32C0-4F0E-AC13-156F3FFF28DF}" dt="2022-06-08T21:43:37.188" v="940" actId="26606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Florian Grosdidier" userId="b0cdcc0429e3e7b6" providerId="LiveId" clId="{AB3ADB22-32C0-4F0E-AC13-156F3FFF28DF}" dt="2022-06-08T21:43:55.900" v="948" actId="14100"/>
          <ac:spMkLst>
            <pc:docMk/>
            <pc:sldMk cId="752814286" sldId="257"/>
            <ac:spMk id="3" creationId="{D9A11267-FC52-4990-8D98-010AFABA5544}"/>
          </ac:spMkLst>
        </pc:spChg>
        <pc:spChg chg="add del mod">
          <ac:chgData name="Florian Grosdidier" userId="b0cdcc0429e3e7b6" providerId="LiveId" clId="{AB3ADB22-32C0-4F0E-AC13-156F3FFF28DF}" dt="2022-06-08T21:43:59.175" v="949" actId="478"/>
          <ac:spMkLst>
            <pc:docMk/>
            <pc:sldMk cId="752814286" sldId="257"/>
            <ac:spMk id="16" creationId="{4E5539EA-D063-A374-37AC-827026761A6F}"/>
          </ac:spMkLst>
        </pc:spChg>
        <pc:spChg chg="add del mod">
          <ac:chgData name="Florian Grosdidier" userId="b0cdcc0429e3e7b6" providerId="LiveId" clId="{AB3ADB22-32C0-4F0E-AC13-156F3FFF28DF}" dt="2022-06-08T21:43:41.496" v="941" actId="478"/>
          <ac:spMkLst>
            <pc:docMk/>
            <pc:sldMk cId="752814286" sldId="257"/>
            <ac:spMk id="17" creationId="{C3A62513-183C-B568-904D-F428A594127F}"/>
          </ac:spMkLst>
        </pc:spChg>
        <pc:spChg chg="add mod">
          <ac:chgData name="Florian Grosdidier" userId="b0cdcc0429e3e7b6" providerId="LiveId" clId="{AB3ADB22-32C0-4F0E-AC13-156F3FFF28DF}" dt="2022-06-08T21:43:37.188" v="940" actId="26606"/>
          <ac:spMkLst>
            <pc:docMk/>
            <pc:sldMk cId="752814286" sldId="257"/>
            <ac:spMk id="18" creationId="{1780FFB8-3016-C81C-905C-29A52160B9F3}"/>
          </ac:spMkLst>
        </pc:spChg>
        <pc:spChg chg="add del mod">
          <ac:chgData name="Florian Grosdidier" userId="b0cdcc0429e3e7b6" providerId="LiveId" clId="{AB3ADB22-32C0-4F0E-AC13-156F3FFF28DF}" dt="2022-06-08T21:43:33.167" v="935" actId="26606"/>
          <ac:spMkLst>
            <pc:docMk/>
            <pc:sldMk cId="752814286" sldId="257"/>
            <ac:spMk id="19" creationId="{441696F8-9195-77BE-6F51-DB811D3E0021}"/>
          </ac:spMkLst>
        </pc:spChg>
        <pc:spChg chg="add del mod">
          <ac:chgData name="Florian Grosdidier" userId="b0cdcc0429e3e7b6" providerId="LiveId" clId="{AB3ADB22-32C0-4F0E-AC13-156F3FFF28DF}" dt="2022-06-08T21:43:33.167" v="935" actId="26606"/>
          <ac:spMkLst>
            <pc:docMk/>
            <pc:sldMk cId="752814286" sldId="257"/>
            <ac:spMk id="21" creationId="{7E3B03F8-1A2B-BDE1-840E-C8024551E95C}"/>
          </ac:spMkLst>
        </pc:spChg>
        <pc:spChg chg="add del mod">
          <ac:chgData name="Florian Grosdidier" userId="b0cdcc0429e3e7b6" providerId="LiveId" clId="{AB3ADB22-32C0-4F0E-AC13-156F3FFF28DF}" dt="2022-06-08T21:43:33.167" v="935" actId="26606"/>
          <ac:spMkLst>
            <pc:docMk/>
            <pc:sldMk cId="752814286" sldId="257"/>
            <ac:spMk id="23" creationId="{A2BF0468-74A3-4373-C9DD-2FBBE05082B5}"/>
          </ac:spMkLst>
        </pc:spChg>
        <pc:picChg chg="mod ord">
          <ac:chgData name="Florian Grosdidier" userId="b0cdcc0429e3e7b6" providerId="LiveId" clId="{AB3ADB22-32C0-4F0E-AC13-156F3FFF28DF}" dt="2022-06-08T21:43:37.188" v="940" actId="26606"/>
          <ac:picMkLst>
            <pc:docMk/>
            <pc:sldMk cId="752814286" sldId="257"/>
            <ac:picMk id="14" creationId="{9A8AD548-922D-4E1D-B19C-5F6E808B8160}"/>
          </ac:picMkLst>
        </pc:picChg>
      </pc:sldChg>
      <pc:sldChg chg="addSp modSp mod">
        <pc:chgData name="Florian Grosdidier" userId="b0cdcc0429e3e7b6" providerId="LiveId" clId="{AB3ADB22-32C0-4F0E-AC13-156F3FFF28DF}" dt="2022-06-08T21:41:57.043" v="915"/>
        <pc:sldMkLst>
          <pc:docMk/>
          <pc:sldMk cId="2979876663" sldId="268"/>
        </pc:sldMkLst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2979876663" sldId="268"/>
            <ac:spMk id="6" creationId="{ED2A30C0-1BC4-4764-9C0F-5D811CAB8312}"/>
          </ac:spMkLst>
        </pc:spChg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2979876663" sldId="268"/>
            <ac:spMk id="9" creationId="{7AF9A883-CC44-4401-AE67-8FCEACB7DDDA}"/>
          </ac:spMkLst>
        </pc:spChg>
        <pc:spChg chg="add mod">
          <ac:chgData name="Florian Grosdidier" userId="b0cdcc0429e3e7b6" providerId="LiveId" clId="{AB3ADB22-32C0-4F0E-AC13-156F3FFF28DF}" dt="2022-06-08T18:13:06.730" v="58" actId="14100"/>
          <ac:spMkLst>
            <pc:docMk/>
            <pc:sldMk cId="2979876663" sldId="268"/>
            <ac:spMk id="10" creationId="{4FDE53B5-DC42-070A-3B27-8336544AD643}"/>
          </ac:spMkLst>
        </pc:spChg>
        <pc:spChg chg="mod">
          <ac:chgData name="Florian Grosdidier" userId="b0cdcc0429e3e7b6" providerId="LiveId" clId="{AB3ADB22-32C0-4F0E-AC13-156F3FFF28DF}" dt="2022-06-08T19:52:03.853" v="569" actId="20577"/>
          <ac:spMkLst>
            <pc:docMk/>
            <pc:sldMk cId="2979876663" sldId="268"/>
            <ac:spMk id="15" creationId="{84D39D81-9726-4BD7-BDC0-FA0B2AD0D219}"/>
          </ac:spMkLst>
        </pc:spChg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2979876663" sldId="268"/>
            <ac:spMk id="41" creationId="{91181F6D-A54F-4289-8C36-80ECE3B2C8E2}"/>
          </ac:spMkLst>
        </pc:spChg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2979876663" sldId="268"/>
            <ac:spMk id="43" creationId="{E4387CED-5FBE-4AFF-B64D-975B5574F16F}"/>
          </ac:spMkLst>
        </pc:spChg>
        <pc:picChg chg="mod">
          <ac:chgData name="Florian Grosdidier" userId="b0cdcc0429e3e7b6" providerId="LiveId" clId="{AB3ADB22-32C0-4F0E-AC13-156F3FFF28DF}" dt="2022-06-08T21:41:57.043" v="915"/>
          <ac:picMkLst>
            <pc:docMk/>
            <pc:sldMk cId="2979876663" sldId="268"/>
            <ac:picMk id="17" creationId="{05ED5B1E-974F-476C-A3C9-572D3602E95E}"/>
          </ac:picMkLst>
        </pc:picChg>
        <pc:picChg chg="mod">
          <ac:chgData name="Florian Grosdidier" userId="b0cdcc0429e3e7b6" providerId="LiveId" clId="{AB3ADB22-32C0-4F0E-AC13-156F3FFF28DF}" dt="2022-06-08T21:41:57.043" v="915"/>
          <ac:picMkLst>
            <pc:docMk/>
            <pc:sldMk cId="2979876663" sldId="268"/>
            <ac:picMk id="36" creationId="{F3CCCCDF-EA66-4F5E-98F3-A05239CBBAC4}"/>
          </ac:picMkLst>
        </pc:picChg>
      </pc:sldChg>
      <pc:sldChg chg="addSp delSp modSp del mod setBg delDesignElem">
        <pc:chgData name="Florian Grosdidier" userId="b0cdcc0429e3e7b6" providerId="LiveId" clId="{AB3ADB22-32C0-4F0E-AC13-156F3FFF28DF}" dt="2022-06-08T22:32:38.988" v="1782" actId="47"/>
        <pc:sldMkLst>
          <pc:docMk/>
          <pc:sldMk cId="560021826" sldId="317"/>
        </pc:sldMkLst>
        <pc:spChg chg="add del mod">
          <ac:chgData name="Florian Grosdidier" userId="b0cdcc0429e3e7b6" providerId="LiveId" clId="{AB3ADB22-32C0-4F0E-AC13-156F3FFF28DF}" dt="2022-06-08T22:09:22.969" v="1192" actId="478"/>
          <ac:spMkLst>
            <pc:docMk/>
            <pc:sldMk cId="560021826" sldId="317"/>
            <ac:spMk id="3" creationId="{0EEEDBB6-25A0-3092-6BFD-53150474DD37}"/>
          </ac:spMkLst>
        </pc:spChg>
        <pc:spChg chg="mod ord">
          <ac:chgData name="Florian Grosdidier" userId="b0cdcc0429e3e7b6" providerId="LiveId" clId="{AB3ADB22-32C0-4F0E-AC13-156F3FFF28DF}" dt="2022-06-08T21:42:55.115" v="921" actId="26606"/>
          <ac:spMkLst>
            <pc:docMk/>
            <pc:sldMk cId="560021826" sldId="317"/>
            <ac:spMk id="4" creationId="{E1E7D98D-6710-41D2-B258-E1A1059D29F8}"/>
          </ac:spMkLst>
        </pc:spChg>
        <pc:spChg chg="add del mod">
          <ac:chgData name="Florian Grosdidier" userId="b0cdcc0429e3e7b6" providerId="LiveId" clId="{AB3ADB22-32C0-4F0E-AC13-156F3FFF28DF}" dt="2022-06-08T22:09:45.884" v="1202" actId="478"/>
          <ac:spMkLst>
            <pc:docMk/>
            <pc:sldMk cId="560021826" sldId="317"/>
            <ac:spMk id="6" creationId="{68855EB5-8D38-0459-87FB-A7496484C209}"/>
          </ac:spMkLst>
        </pc:spChg>
        <pc:spChg chg="add del mod">
          <ac:chgData name="Florian Grosdidier" userId="b0cdcc0429e3e7b6" providerId="LiveId" clId="{AB3ADB22-32C0-4F0E-AC13-156F3FFF28DF}" dt="2022-06-08T22:09:54.452" v="1204" actId="478"/>
          <ac:spMkLst>
            <pc:docMk/>
            <pc:sldMk cId="560021826" sldId="317"/>
            <ac:spMk id="9" creationId="{C125284D-0311-F3AE-8E7B-E466041D2AAE}"/>
          </ac:spMkLst>
        </pc:spChg>
        <pc:spChg chg="mod">
          <ac:chgData name="Florian Grosdidier" userId="b0cdcc0429e3e7b6" providerId="LiveId" clId="{AB3ADB22-32C0-4F0E-AC13-156F3FFF28DF}" dt="2022-06-08T22:16:20.554" v="1287" actId="20577"/>
          <ac:spMkLst>
            <pc:docMk/>
            <pc:sldMk cId="560021826" sldId="317"/>
            <ac:spMk id="15" creationId="{40F1DF5B-353A-4270-8C10-6A1509441174}"/>
          </ac:spMkLst>
        </pc:spChg>
        <pc:spChg chg="del mod">
          <ac:chgData name="Florian Grosdidier" userId="b0cdcc0429e3e7b6" providerId="LiveId" clId="{AB3ADB22-32C0-4F0E-AC13-156F3FFF28DF}" dt="2022-06-08T22:09:20.959" v="1191" actId="21"/>
          <ac:spMkLst>
            <pc:docMk/>
            <pc:sldMk cId="560021826" sldId="317"/>
            <ac:spMk id="16" creationId="{4BDCF583-1D5D-4235-97C2-39272B80A0B1}"/>
          </ac:spMkLst>
        </pc:spChg>
        <pc:spChg chg="add del">
          <ac:chgData name="Florian Grosdidier" userId="b0cdcc0429e3e7b6" providerId="LiveId" clId="{AB3ADB22-32C0-4F0E-AC13-156F3FFF28DF}" dt="2022-06-08T22:09:59.626" v="1206" actId="478"/>
          <ac:spMkLst>
            <pc:docMk/>
            <pc:sldMk cId="560021826" sldId="317"/>
            <ac:spMk id="20" creationId="{13BBA7CF-16AE-770B-EDAA-65DE9CBCF3D9}"/>
          </ac:spMkLst>
        </pc:spChg>
        <pc:spChg chg="add del">
          <ac:chgData name="Florian Grosdidier" userId="b0cdcc0429e3e7b6" providerId="LiveId" clId="{AB3ADB22-32C0-4F0E-AC13-156F3FFF28DF}" dt="2022-06-08T22:10:00.954" v="1207" actId="478"/>
          <ac:spMkLst>
            <pc:docMk/>
            <pc:sldMk cId="560021826" sldId="317"/>
            <ac:spMk id="22" creationId="{02528BB1-336C-2BE7-8D7C-6D23A999E64F}"/>
          </ac:spMkLst>
        </pc:spChg>
        <pc:spChg chg="add del">
          <ac:chgData name="Florian Grosdidier" userId="b0cdcc0429e3e7b6" providerId="LiveId" clId="{AB3ADB22-32C0-4F0E-AC13-156F3FFF28DF}" dt="2022-06-08T22:09:56.314" v="1205" actId="478"/>
          <ac:spMkLst>
            <pc:docMk/>
            <pc:sldMk cId="560021826" sldId="317"/>
            <ac:spMk id="24" creationId="{BA2B676B-945C-6ABC-403A-C518812D5BE4}"/>
          </ac:spMkLst>
        </pc:spChg>
        <pc:spChg chg="add del">
          <ac:chgData name="Florian Grosdidier" userId="b0cdcc0429e3e7b6" providerId="LiveId" clId="{AB3ADB22-32C0-4F0E-AC13-156F3FFF28DF}" dt="2022-06-08T21:42:55.115" v="921" actId="26606"/>
          <ac:spMkLst>
            <pc:docMk/>
            <pc:sldMk cId="560021826" sldId="317"/>
            <ac:spMk id="34" creationId="{82184FF4-7029-4ED7-813A-192E60608764}"/>
          </ac:spMkLst>
        </pc:spChg>
        <pc:spChg chg="add del">
          <ac:chgData name="Florian Grosdidier" userId="b0cdcc0429e3e7b6" providerId="LiveId" clId="{AB3ADB22-32C0-4F0E-AC13-156F3FFF28DF}" dt="2022-06-08T21:42:55.115" v="921" actId="26606"/>
          <ac:spMkLst>
            <pc:docMk/>
            <pc:sldMk cId="560021826" sldId="317"/>
            <ac:spMk id="36" creationId="{AAA7AB09-557C-41AD-9113-FF9F68FA1035}"/>
          </ac:spMkLst>
        </pc:spChg>
        <pc:spChg chg="add del">
          <ac:chgData name="Florian Grosdidier" userId="b0cdcc0429e3e7b6" providerId="LiveId" clId="{AB3ADB22-32C0-4F0E-AC13-156F3FFF28DF}" dt="2022-06-08T21:42:55.115" v="921" actId="26606"/>
          <ac:spMkLst>
            <pc:docMk/>
            <pc:sldMk cId="560021826" sldId="317"/>
            <ac:spMk id="38" creationId="{EF99ECAA-1F11-4937-BBA6-51935AB44C9D}"/>
          </ac:spMkLst>
        </pc:spChg>
        <pc:spChg chg="add del">
          <ac:chgData name="Florian Grosdidier" userId="b0cdcc0429e3e7b6" providerId="LiveId" clId="{AB3ADB22-32C0-4F0E-AC13-156F3FFF28DF}" dt="2022-06-08T21:42:55.115" v="921" actId="26606"/>
          <ac:spMkLst>
            <pc:docMk/>
            <pc:sldMk cId="560021826" sldId="317"/>
            <ac:spMk id="46" creationId="{1DB043B4-68C6-45B9-82AC-A5800EADB8DB}"/>
          </ac:spMkLst>
        </pc:spChg>
        <pc:spChg chg="add del">
          <ac:chgData name="Florian Grosdidier" userId="b0cdcc0429e3e7b6" providerId="LiveId" clId="{AB3ADB22-32C0-4F0E-AC13-156F3FFF28DF}" dt="2022-06-08T21:42:55.115" v="921" actId="26606"/>
          <ac:spMkLst>
            <pc:docMk/>
            <pc:sldMk cId="560021826" sldId="317"/>
            <ac:spMk id="48" creationId="{3C64A91D-E535-4C24-A0E3-96A3810E3FDC}"/>
          </ac:spMkLst>
        </pc:spChg>
        <pc:spChg chg="add del">
          <ac:chgData name="Florian Grosdidier" userId="b0cdcc0429e3e7b6" providerId="LiveId" clId="{AB3ADB22-32C0-4F0E-AC13-156F3FFF28DF}" dt="2022-06-08T21:42:55.115" v="921" actId="26606"/>
          <ac:spMkLst>
            <pc:docMk/>
            <pc:sldMk cId="560021826" sldId="317"/>
            <ac:spMk id="50" creationId="{26FC4867-BA3E-4F8E-AB23-684F34DF3D31}"/>
          </ac:spMkLst>
        </pc:spChg>
        <pc:spChg chg="add del">
          <ac:chgData name="Florian Grosdidier" userId="b0cdcc0429e3e7b6" providerId="LiveId" clId="{AB3ADB22-32C0-4F0E-AC13-156F3FFF28DF}" dt="2022-06-08T21:43:00.399" v="923" actId="478"/>
          <ac:spMkLst>
            <pc:docMk/>
            <pc:sldMk cId="560021826" sldId="317"/>
            <ac:spMk id="55" creationId="{F7C518D5-BF8E-D81C-B689-17BA81D12911}"/>
          </ac:spMkLst>
        </pc:spChg>
        <pc:spChg chg="add del">
          <ac:chgData name="Florian Grosdidier" userId="b0cdcc0429e3e7b6" providerId="LiveId" clId="{AB3ADB22-32C0-4F0E-AC13-156F3FFF28DF}" dt="2022-06-08T21:42:58.559" v="922" actId="478"/>
          <ac:spMkLst>
            <pc:docMk/>
            <pc:sldMk cId="560021826" sldId="317"/>
            <ac:spMk id="57" creationId="{96841B9F-0EB5-8787-D08B-E871391D6627}"/>
          </ac:spMkLst>
        </pc:spChg>
        <pc:grpChg chg="add del">
          <ac:chgData name="Florian Grosdidier" userId="b0cdcc0429e3e7b6" providerId="LiveId" clId="{AB3ADB22-32C0-4F0E-AC13-156F3FFF28DF}" dt="2022-06-08T21:42:55.115" v="921" actId="26606"/>
          <ac:grpSpMkLst>
            <pc:docMk/>
            <pc:sldMk cId="560021826" sldId="317"/>
            <ac:grpSpMk id="40" creationId="{79DE9FAB-6BBA-4CFE-B67D-77B47F01ECA4}"/>
          </ac:grpSpMkLst>
        </pc:grpChg>
        <pc:picChg chg="add del mod">
          <ac:chgData name="Florian Grosdidier" userId="b0cdcc0429e3e7b6" providerId="LiveId" clId="{AB3ADB22-32C0-4F0E-AC13-156F3FFF28DF}" dt="2022-06-08T22:09:54.452" v="1204" actId="478"/>
          <ac:picMkLst>
            <pc:docMk/>
            <pc:sldMk cId="560021826" sldId="317"/>
            <ac:picMk id="8" creationId="{5FED7C55-F545-49A1-90FD-D853A25AB453}"/>
          </ac:picMkLst>
        </pc:picChg>
      </pc:sldChg>
      <pc:sldChg chg="del">
        <pc:chgData name="Florian Grosdidier" userId="b0cdcc0429e3e7b6" providerId="LiveId" clId="{AB3ADB22-32C0-4F0E-AC13-156F3FFF28DF}" dt="2022-06-08T19:46:21.667" v="531" actId="47"/>
        <pc:sldMkLst>
          <pc:docMk/>
          <pc:sldMk cId="3521561301" sldId="321"/>
        </pc:sldMkLst>
      </pc:sldChg>
      <pc:sldChg chg="modSp mod">
        <pc:chgData name="Florian Grosdidier" userId="b0cdcc0429e3e7b6" providerId="LiveId" clId="{AB3ADB22-32C0-4F0E-AC13-156F3FFF28DF}" dt="2022-06-08T21:41:57.043" v="915"/>
        <pc:sldMkLst>
          <pc:docMk/>
          <pc:sldMk cId="3247798845" sldId="391"/>
        </pc:sldMkLst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3247798845" sldId="391"/>
            <ac:spMk id="6" creationId="{36E60F23-FB58-4EF8-82FD-E86CED25FDD4}"/>
          </ac:spMkLst>
        </pc:spChg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3247798845" sldId="391"/>
            <ac:spMk id="22" creationId="{F8FAEED9-1ECD-45F9-87A0-9394BAEABB79}"/>
          </ac:spMkLst>
        </pc:spChg>
        <pc:picChg chg="mod">
          <ac:chgData name="Florian Grosdidier" userId="b0cdcc0429e3e7b6" providerId="LiveId" clId="{AB3ADB22-32C0-4F0E-AC13-156F3FFF28DF}" dt="2022-06-08T21:41:57.043" v="915"/>
          <ac:picMkLst>
            <pc:docMk/>
            <pc:sldMk cId="3247798845" sldId="391"/>
            <ac:picMk id="27" creationId="{9E660784-34E2-4CDA-926A-DDD6AAF35046}"/>
          </ac:picMkLst>
        </pc:picChg>
        <pc:picChg chg="mod">
          <ac:chgData name="Florian Grosdidier" userId="b0cdcc0429e3e7b6" providerId="LiveId" clId="{AB3ADB22-32C0-4F0E-AC13-156F3FFF28DF}" dt="2022-06-08T21:41:57.043" v="915"/>
          <ac:picMkLst>
            <pc:docMk/>
            <pc:sldMk cId="3247798845" sldId="391"/>
            <ac:picMk id="33" creationId="{48106962-23C6-4DFE-BB3A-E5FFF03F38CE}"/>
          </ac:picMkLst>
        </pc:picChg>
      </pc:sldChg>
      <pc:sldChg chg="addSp delSp modSp del mod setBg delDesignElem">
        <pc:chgData name="Florian Grosdidier" userId="b0cdcc0429e3e7b6" providerId="LiveId" clId="{AB3ADB22-32C0-4F0E-AC13-156F3FFF28DF}" dt="2022-06-08T22:32:37.491" v="1781" actId="47"/>
        <pc:sldMkLst>
          <pc:docMk/>
          <pc:sldMk cId="700899455" sldId="392"/>
        </pc:sldMkLst>
        <pc:spChg chg="add del mod">
          <ac:chgData name="Florian Grosdidier" userId="b0cdcc0429e3e7b6" providerId="LiveId" clId="{AB3ADB22-32C0-4F0E-AC13-156F3FFF28DF}" dt="2022-06-08T21:43:08.400" v="926" actId="478"/>
          <ac:spMkLst>
            <pc:docMk/>
            <pc:sldMk cId="700899455" sldId="392"/>
            <ac:spMk id="3" creationId="{6C393F78-FC90-D967-7B36-67EA4D4A67A4}"/>
          </ac:spMkLst>
        </pc:spChg>
        <pc:spChg chg="mod ord">
          <ac:chgData name="Florian Grosdidier" userId="b0cdcc0429e3e7b6" providerId="LiveId" clId="{AB3ADB22-32C0-4F0E-AC13-156F3FFF28DF}" dt="2022-06-08T21:43:04.633" v="924" actId="26606"/>
          <ac:spMkLst>
            <pc:docMk/>
            <pc:sldMk cId="700899455" sldId="392"/>
            <ac:spMk id="4" creationId="{E1E7D98D-6710-41D2-B258-E1A1059D29F8}"/>
          </ac:spMkLst>
        </pc:spChg>
        <pc:spChg chg="add del mod">
          <ac:chgData name="Florian Grosdidier" userId="b0cdcc0429e3e7b6" providerId="LiveId" clId="{AB3ADB22-32C0-4F0E-AC13-156F3FFF28DF}" dt="2022-06-08T21:43:11.384" v="928" actId="478"/>
          <ac:spMkLst>
            <pc:docMk/>
            <pc:sldMk cId="700899455" sldId="392"/>
            <ac:spMk id="6" creationId="{40DDA3FF-66AE-F767-430D-3524C07F6418}"/>
          </ac:spMkLst>
        </pc:spChg>
        <pc:spChg chg="add del mod">
          <ac:chgData name="Florian Grosdidier" userId="b0cdcc0429e3e7b6" providerId="LiveId" clId="{AB3ADB22-32C0-4F0E-AC13-156F3FFF28DF}" dt="2022-06-08T22:32:26.556" v="1780" actId="478"/>
          <ac:spMkLst>
            <pc:docMk/>
            <pc:sldMk cId="700899455" sldId="392"/>
            <ac:spMk id="9" creationId="{102EEAAF-C008-B641-2847-B7C078208390}"/>
          </ac:spMkLst>
        </pc:spChg>
        <pc:spChg chg="mod">
          <ac:chgData name="Florian Grosdidier" userId="b0cdcc0429e3e7b6" providerId="LiveId" clId="{AB3ADB22-32C0-4F0E-AC13-156F3FFF28DF}" dt="2022-06-08T21:43:04.633" v="924" actId="26606"/>
          <ac:spMkLst>
            <pc:docMk/>
            <pc:sldMk cId="700899455" sldId="392"/>
            <ac:spMk id="15" creationId="{40F1DF5B-353A-4270-8C10-6A1509441174}"/>
          </ac:spMkLst>
        </pc:spChg>
        <pc:spChg chg="del mod">
          <ac:chgData name="Florian Grosdidier" userId="b0cdcc0429e3e7b6" providerId="LiveId" clId="{AB3ADB22-32C0-4F0E-AC13-156F3FFF28DF}" dt="2022-06-08T22:32:24.726" v="1779" actId="478"/>
          <ac:spMkLst>
            <pc:docMk/>
            <pc:sldMk cId="700899455" sldId="392"/>
            <ac:spMk id="16" creationId="{4BDCF583-1D5D-4235-97C2-39272B80A0B1}"/>
          </ac:spMkLst>
        </pc:spChg>
        <pc:spChg chg="add del">
          <ac:chgData name="Florian Grosdidier" userId="b0cdcc0429e3e7b6" providerId="LiveId" clId="{AB3ADB22-32C0-4F0E-AC13-156F3FFF28DF}" dt="2022-06-08T21:43:04.633" v="924" actId="26606"/>
          <ac:spMkLst>
            <pc:docMk/>
            <pc:sldMk cId="700899455" sldId="392"/>
            <ac:spMk id="34" creationId="{82184FF4-7029-4ED7-813A-192E60608764}"/>
          </ac:spMkLst>
        </pc:spChg>
        <pc:spChg chg="add del">
          <ac:chgData name="Florian Grosdidier" userId="b0cdcc0429e3e7b6" providerId="LiveId" clId="{AB3ADB22-32C0-4F0E-AC13-156F3FFF28DF}" dt="2022-06-08T21:43:04.633" v="924" actId="26606"/>
          <ac:spMkLst>
            <pc:docMk/>
            <pc:sldMk cId="700899455" sldId="392"/>
            <ac:spMk id="36" creationId="{AAA7AB09-557C-41AD-9113-FF9F68FA1035}"/>
          </ac:spMkLst>
        </pc:spChg>
        <pc:spChg chg="add del">
          <ac:chgData name="Florian Grosdidier" userId="b0cdcc0429e3e7b6" providerId="LiveId" clId="{AB3ADB22-32C0-4F0E-AC13-156F3FFF28DF}" dt="2022-06-08T21:43:04.633" v="924" actId="26606"/>
          <ac:spMkLst>
            <pc:docMk/>
            <pc:sldMk cId="700899455" sldId="392"/>
            <ac:spMk id="38" creationId="{EF99ECAA-1F11-4937-BBA6-51935AB44C9D}"/>
          </ac:spMkLst>
        </pc:spChg>
        <pc:spChg chg="add del">
          <ac:chgData name="Florian Grosdidier" userId="b0cdcc0429e3e7b6" providerId="LiveId" clId="{AB3ADB22-32C0-4F0E-AC13-156F3FFF28DF}" dt="2022-06-08T21:43:04.633" v="924" actId="26606"/>
          <ac:spMkLst>
            <pc:docMk/>
            <pc:sldMk cId="700899455" sldId="392"/>
            <ac:spMk id="46" creationId="{1DB043B4-68C6-45B9-82AC-A5800EADB8DB}"/>
          </ac:spMkLst>
        </pc:spChg>
        <pc:spChg chg="add del">
          <ac:chgData name="Florian Grosdidier" userId="b0cdcc0429e3e7b6" providerId="LiveId" clId="{AB3ADB22-32C0-4F0E-AC13-156F3FFF28DF}" dt="2022-06-08T21:43:04.633" v="924" actId="26606"/>
          <ac:spMkLst>
            <pc:docMk/>
            <pc:sldMk cId="700899455" sldId="392"/>
            <ac:spMk id="48" creationId="{3C64A91D-E535-4C24-A0E3-96A3810E3FDC}"/>
          </ac:spMkLst>
        </pc:spChg>
        <pc:spChg chg="add del">
          <ac:chgData name="Florian Grosdidier" userId="b0cdcc0429e3e7b6" providerId="LiveId" clId="{AB3ADB22-32C0-4F0E-AC13-156F3FFF28DF}" dt="2022-06-08T21:43:04.633" v="924" actId="26606"/>
          <ac:spMkLst>
            <pc:docMk/>
            <pc:sldMk cId="700899455" sldId="392"/>
            <ac:spMk id="50" creationId="{26FC4867-BA3E-4F8E-AB23-684F34DF3D31}"/>
          </ac:spMkLst>
        </pc:spChg>
        <pc:spChg chg="add del">
          <ac:chgData name="Florian Grosdidier" userId="b0cdcc0429e3e7b6" providerId="LiveId" clId="{AB3ADB22-32C0-4F0E-AC13-156F3FFF28DF}" dt="2022-06-08T21:43:12.815" v="929" actId="478"/>
          <ac:spMkLst>
            <pc:docMk/>
            <pc:sldMk cId="700899455" sldId="392"/>
            <ac:spMk id="55" creationId="{A4242273-2420-D825-D2A3-9AB24945A15C}"/>
          </ac:spMkLst>
        </pc:spChg>
        <pc:spChg chg="add del">
          <ac:chgData name="Florian Grosdidier" userId="b0cdcc0429e3e7b6" providerId="LiveId" clId="{AB3ADB22-32C0-4F0E-AC13-156F3FFF28DF}" dt="2022-06-08T21:43:15.327" v="930" actId="478"/>
          <ac:spMkLst>
            <pc:docMk/>
            <pc:sldMk cId="700899455" sldId="392"/>
            <ac:spMk id="57" creationId="{776A08E3-9F5E-BB06-E333-873468649F04}"/>
          </ac:spMkLst>
        </pc:spChg>
        <pc:grpChg chg="add del">
          <ac:chgData name="Florian Grosdidier" userId="b0cdcc0429e3e7b6" providerId="LiveId" clId="{AB3ADB22-32C0-4F0E-AC13-156F3FFF28DF}" dt="2022-06-08T21:43:04.633" v="924" actId="26606"/>
          <ac:grpSpMkLst>
            <pc:docMk/>
            <pc:sldMk cId="700899455" sldId="392"/>
            <ac:grpSpMk id="40" creationId="{79DE9FAB-6BBA-4CFE-B67D-77B47F01ECA4}"/>
          </ac:grpSpMkLst>
        </pc:grpChg>
        <pc:picChg chg="add del mod">
          <ac:chgData name="Florian Grosdidier" userId="b0cdcc0429e3e7b6" providerId="LiveId" clId="{AB3ADB22-32C0-4F0E-AC13-156F3FFF28DF}" dt="2022-06-08T21:43:11.384" v="928" actId="478"/>
          <ac:picMkLst>
            <pc:docMk/>
            <pc:sldMk cId="700899455" sldId="392"/>
            <ac:picMk id="8" creationId="{5FED7C55-F545-49A1-90FD-D853A25AB453}"/>
          </ac:picMkLst>
        </pc:picChg>
      </pc:sldChg>
      <pc:sldChg chg="addSp delSp modSp del mod modClrScheme chgLayout">
        <pc:chgData name="Florian Grosdidier" userId="b0cdcc0429e3e7b6" providerId="LiveId" clId="{AB3ADB22-32C0-4F0E-AC13-156F3FFF28DF}" dt="2022-06-08T21:43:18.278" v="931" actId="47"/>
        <pc:sldMkLst>
          <pc:docMk/>
          <pc:sldMk cId="358376499" sldId="393"/>
        </pc:sldMkLst>
        <pc:spChg chg="mod ord">
          <ac:chgData name="Florian Grosdidier" userId="b0cdcc0429e3e7b6" providerId="LiveId" clId="{AB3ADB22-32C0-4F0E-AC13-156F3FFF28DF}" dt="2022-06-08T21:41:57.043" v="915"/>
          <ac:spMkLst>
            <pc:docMk/>
            <pc:sldMk cId="358376499" sldId="393"/>
            <ac:spMk id="5" creationId="{366084F4-475F-E221-3ADA-3D9FD4B096FD}"/>
          </ac:spMkLst>
        </pc:spChg>
        <pc:spChg chg="add del mod">
          <ac:chgData name="Florian Grosdidier" userId="b0cdcc0429e3e7b6" providerId="LiveId" clId="{AB3ADB22-32C0-4F0E-AC13-156F3FFF28DF}" dt="2022-06-08T18:24:30.077" v="152" actId="478"/>
          <ac:spMkLst>
            <pc:docMk/>
            <pc:sldMk cId="358376499" sldId="393"/>
            <ac:spMk id="11" creationId="{D1CADE8E-5697-5A42-C04E-648B57727B9C}"/>
          </ac:spMkLst>
        </pc:spChg>
        <pc:spChg chg="add mod">
          <ac:chgData name="Florian Grosdidier" userId="b0cdcc0429e3e7b6" providerId="LiveId" clId="{AB3ADB22-32C0-4F0E-AC13-156F3FFF28DF}" dt="2022-06-08T18:25:29.324" v="178" actId="20577"/>
          <ac:spMkLst>
            <pc:docMk/>
            <pc:sldMk cId="358376499" sldId="393"/>
            <ac:spMk id="12" creationId="{D0DB6EC3-F83C-98F4-ACA6-616E375177F1}"/>
          </ac:spMkLst>
        </pc:spChg>
        <pc:spChg chg="add mod">
          <ac:chgData name="Florian Grosdidier" userId="b0cdcc0429e3e7b6" providerId="LiveId" clId="{AB3ADB22-32C0-4F0E-AC13-156F3FFF28DF}" dt="2022-06-08T18:25:33.420" v="184" actId="20577"/>
          <ac:spMkLst>
            <pc:docMk/>
            <pc:sldMk cId="358376499" sldId="393"/>
            <ac:spMk id="13" creationId="{50EDFAC0-D041-6E17-DBA0-4297222F8E75}"/>
          </ac:spMkLst>
        </pc:spChg>
        <pc:spChg chg="add del mod">
          <ac:chgData name="Florian Grosdidier" userId="b0cdcc0429e3e7b6" providerId="LiveId" clId="{AB3ADB22-32C0-4F0E-AC13-156F3FFF28DF}" dt="2022-06-08T18:24:33.965" v="154" actId="478"/>
          <ac:spMkLst>
            <pc:docMk/>
            <pc:sldMk cId="358376499" sldId="393"/>
            <ac:spMk id="15" creationId="{D82EE9D2-A0C8-3B55-9732-666714B75CD5}"/>
          </ac:spMkLst>
        </pc:spChg>
        <pc:spChg chg="add del mod">
          <ac:chgData name="Florian Grosdidier" userId="b0cdcc0429e3e7b6" providerId="LiveId" clId="{AB3ADB22-32C0-4F0E-AC13-156F3FFF28DF}" dt="2022-06-08T18:24:32.268" v="153" actId="478"/>
          <ac:spMkLst>
            <pc:docMk/>
            <pc:sldMk cId="358376499" sldId="393"/>
            <ac:spMk id="17" creationId="{F203EFF8-91B3-E0D7-17F9-3EBE63FAEE26}"/>
          </ac:spMkLst>
        </pc:spChg>
        <pc:picChg chg="add del">
          <ac:chgData name="Florian Grosdidier" userId="b0cdcc0429e3e7b6" providerId="LiveId" clId="{AB3ADB22-32C0-4F0E-AC13-156F3FFF28DF}" dt="2022-06-08T18:23:56.468" v="147" actId="478"/>
          <ac:picMkLst>
            <pc:docMk/>
            <pc:sldMk cId="358376499" sldId="393"/>
            <ac:picMk id="3" creationId="{A705BEF2-8EB0-B1B2-A7E9-AE4B2F24B701}"/>
          </ac:picMkLst>
        </pc:picChg>
        <pc:picChg chg="add del mod">
          <ac:chgData name="Florian Grosdidier" userId="b0cdcc0429e3e7b6" providerId="LiveId" clId="{AB3ADB22-32C0-4F0E-AC13-156F3FFF28DF}" dt="2022-06-08T19:43:59.924" v="367" actId="478"/>
          <ac:picMkLst>
            <pc:docMk/>
            <pc:sldMk cId="358376499" sldId="393"/>
            <ac:picMk id="6" creationId="{903FBDBD-B066-EEF7-3A14-E894081A0C09}"/>
          </ac:picMkLst>
        </pc:picChg>
      </pc:sldChg>
      <pc:sldChg chg="modSp del">
        <pc:chgData name="Florian Grosdidier" userId="b0cdcc0429e3e7b6" providerId="LiveId" clId="{AB3ADB22-32C0-4F0E-AC13-156F3FFF28DF}" dt="2022-06-08T21:50:34.942" v="971" actId="47"/>
        <pc:sldMkLst>
          <pc:docMk/>
          <pc:sldMk cId="1273585588" sldId="394"/>
        </pc:sldMkLst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1273585588" sldId="394"/>
            <ac:spMk id="5" creationId="{366084F4-475F-E221-3ADA-3D9FD4B096FD}"/>
          </ac:spMkLst>
        </pc:spChg>
      </pc:sldChg>
      <pc:sldChg chg="modSp mod">
        <pc:chgData name="Florian Grosdidier" userId="b0cdcc0429e3e7b6" providerId="LiveId" clId="{AB3ADB22-32C0-4F0E-AC13-156F3FFF28DF}" dt="2022-06-08T21:41:57.043" v="915"/>
        <pc:sldMkLst>
          <pc:docMk/>
          <pc:sldMk cId="4023831120" sldId="395"/>
        </pc:sldMkLst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4023831120" sldId="395"/>
            <ac:spMk id="6" creationId="{9ED907F8-C614-4D59-A03F-BF9CD5E35703}"/>
          </ac:spMkLst>
        </pc:spChg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4023831120" sldId="395"/>
            <ac:spMk id="11" creationId="{581E8936-2270-47FE-94A4-398CB123EF90}"/>
          </ac:spMkLst>
        </pc:spChg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4023831120" sldId="395"/>
            <ac:spMk id="13" creationId="{C0287FEC-3826-4868-8D93-52429C6156F5}"/>
          </ac:spMkLst>
        </pc:spChg>
        <pc:picChg chg="mod">
          <ac:chgData name="Florian Grosdidier" userId="b0cdcc0429e3e7b6" providerId="LiveId" clId="{AB3ADB22-32C0-4F0E-AC13-156F3FFF28DF}" dt="2022-06-08T21:41:57.043" v="915"/>
          <ac:picMkLst>
            <pc:docMk/>
            <pc:sldMk cId="4023831120" sldId="395"/>
            <ac:picMk id="16" creationId="{361E9ADB-7377-4CF1-9AE4-AEFBDEBEEEEC}"/>
          </ac:picMkLst>
        </pc:picChg>
      </pc:sldChg>
      <pc:sldChg chg="addSp delSp modSp add del mod ord">
        <pc:chgData name="Florian Grosdidier" userId="b0cdcc0429e3e7b6" providerId="LiveId" clId="{AB3ADB22-32C0-4F0E-AC13-156F3FFF28DF}" dt="2022-06-08T18:44:09.150" v="338" actId="47"/>
        <pc:sldMkLst>
          <pc:docMk/>
          <pc:sldMk cId="617384795" sldId="396"/>
        </pc:sldMkLst>
        <pc:spChg chg="add mod">
          <ac:chgData name="Florian Grosdidier" userId="b0cdcc0429e3e7b6" providerId="LiveId" clId="{AB3ADB22-32C0-4F0E-AC13-156F3FFF28DF}" dt="2022-06-08T18:39:09.742" v="228" actId="20577"/>
          <ac:spMkLst>
            <pc:docMk/>
            <pc:sldMk cId="617384795" sldId="396"/>
            <ac:spMk id="3" creationId="{5DED6AC4-57EE-B9BD-64A5-F5D602D4919B}"/>
          </ac:spMkLst>
        </pc:spChg>
        <pc:spChg chg="add del mod">
          <ac:chgData name="Florian Grosdidier" userId="b0cdcc0429e3e7b6" providerId="LiveId" clId="{AB3ADB22-32C0-4F0E-AC13-156F3FFF28DF}" dt="2022-06-08T18:40:48.806" v="243" actId="478"/>
          <ac:spMkLst>
            <pc:docMk/>
            <pc:sldMk cId="617384795" sldId="396"/>
            <ac:spMk id="4" creationId="{F718F596-667F-8D04-42FF-3E90CB07C4E8}"/>
          </ac:spMkLst>
        </pc:spChg>
        <pc:spChg chg="add del mod">
          <ac:chgData name="Florian Grosdidier" userId="b0cdcc0429e3e7b6" providerId="LiveId" clId="{AB3ADB22-32C0-4F0E-AC13-156F3FFF28DF}" dt="2022-06-08T18:40:47.631" v="242" actId="478"/>
          <ac:spMkLst>
            <pc:docMk/>
            <pc:sldMk cId="617384795" sldId="396"/>
            <ac:spMk id="6" creationId="{C5027A5E-9E9A-DC2D-FA2B-B6A85933B108}"/>
          </ac:spMkLst>
        </pc:spChg>
        <pc:spChg chg="add mod">
          <ac:chgData name="Florian Grosdidier" userId="b0cdcc0429e3e7b6" providerId="LiveId" clId="{AB3ADB22-32C0-4F0E-AC13-156F3FFF28DF}" dt="2022-06-08T18:43:26.815" v="337" actId="1076"/>
          <ac:spMkLst>
            <pc:docMk/>
            <pc:sldMk cId="617384795" sldId="396"/>
            <ac:spMk id="7" creationId="{D5EDC5CB-5CA6-DE9D-5709-40B074E80831}"/>
          </ac:spMkLst>
        </pc:spChg>
      </pc:sldChg>
      <pc:sldChg chg="delSp modSp add del mod setBg delDesignElem">
        <pc:chgData name="Florian Grosdidier" userId="b0cdcc0429e3e7b6" providerId="LiveId" clId="{AB3ADB22-32C0-4F0E-AC13-156F3FFF28DF}" dt="2022-06-08T22:01:15.775" v="1144" actId="47"/>
        <pc:sldMkLst>
          <pc:docMk/>
          <pc:sldMk cId="1850526581" sldId="396"/>
        </pc:sldMkLst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1850526581" sldId="396"/>
            <ac:spMk id="4" creationId="{E1E7D98D-6710-41D2-B258-E1A1059D29F8}"/>
          </ac:spMkLst>
        </pc:spChg>
        <pc:spChg chg="mod">
          <ac:chgData name="Florian Grosdidier" userId="b0cdcc0429e3e7b6" providerId="LiveId" clId="{AB3ADB22-32C0-4F0E-AC13-156F3FFF28DF}" dt="2022-06-08T19:46:04.333" v="526" actId="14100"/>
          <ac:spMkLst>
            <pc:docMk/>
            <pc:sldMk cId="1850526581" sldId="396"/>
            <ac:spMk id="15" creationId="{40F1DF5B-353A-4270-8C10-6A1509441174}"/>
          </ac:spMkLst>
        </pc:spChg>
        <pc:spChg chg="mod">
          <ac:chgData name="Florian Grosdidier" userId="b0cdcc0429e3e7b6" providerId="LiveId" clId="{AB3ADB22-32C0-4F0E-AC13-156F3FFF28DF}" dt="2022-06-08T21:55:27.984" v="1120" actId="20577"/>
          <ac:spMkLst>
            <pc:docMk/>
            <pc:sldMk cId="1850526581" sldId="396"/>
            <ac:spMk id="16" creationId="{4BDCF583-1D5D-4235-97C2-39272B80A0B1}"/>
          </ac:spMkLst>
        </pc:spChg>
        <pc:spChg chg="del">
          <ac:chgData name="Florian Grosdidier" userId="b0cdcc0429e3e7b6" providerId="LiveId" clId="{AB3ADB22-32C0-4F0E-AC13-156F3FFF28DF}" dt="2022-06-08T19:12:48.106" v="340"/>
          <ac:spMkLst>
            <pc:docMk/>
            <pc:sldMk cId="1850526581" sldId="396"/>
            <ac:spMk id="34" creationId="{82184FF4-7029-4ED7-813A-192E60608764}"/>
          </ac:spMkLst>
        </pc:spChg>
        <pc:spChg chg="del">
          <ac:chgData name="Florian Grosdidier" userId="b0cdcc0429e3e7b6" providerId="LiveId" clId="{AB3ADB22-32C0-4F0E-AC13-156F3FFF28DF}" dt="2022-06-08T19:12:48.106" v="340"/>
          <ac:spMkLst>
            <pc:docMk/>
            <pc:sldMk cId="1850526581" sldId="396"/>
            <ac:spMk id="36" creationId="{AAA7AB09-557C-41AD-9113-FF9F68FA1035}"/>
          </ac:spMkLst>
        </pc:spChg>
        <pc:spChg chg="del">
          <ac:chgData name="Florian Grosdidier" userId="b0cdcc0429e3e7b6" providerId="LiveId" clId="{AB3ADB22-32C0-4F0E-AC13-156F3FFF28DF}" dt="2022-06-08T19:12:48.106" v="340"/>
          <ac:spMkLst>
            <pc:docMk/>
            <pc:sldMk cId="1850526581" sldId="396"/>
            <ac:spMk id="38" creationId="{EF99ECAA-1F11-4937-BBA6-51935AB44C9D}"/>
          </ac:spMkLst>
        </pc:spChg>
        <pc:spChg chg="del">
          <ac:chgData name="Florian Grosdidier" userId="b0cdcc0429e3e7b6" providerId="LiveId" clId="{AB3ADB22-32C0-4F0E-AC13-156F3FFF28DF}" dt="2022-06-08T19:12:48.106" v="340"/>
          <ac:spMkLst>
            <pc:docMk/>
            <pc:sldMk cId="1850526581" sldId="396"/>
            <ac:spMk id="46" creationId="{1DB043B4-68C6-45B9-82AC-A5800EADB8DB}"/>
          </ac:spMkLst>
        </pc:spChg>
        <pc:spChg chg="del">
          <ac:chgData name="Florian Grosdidier" userId="b0cdcc0429e3e7b6" providerId="LiveId" clId="{AB3ADB22-32C0-4F0E-AC13-156F3FFF28DF}" dt="2022-06-08T19:12:48.106" v="340"/>
          <ac:spMkLst>
            <pc:docMk/>
            <pc:sldMk cId="1850526581" sldId="396"/>
            <ac:spMk id="48" creationId="{3C64A91D-E535-4C24-A0E3-96A3810E3FDC}"/>
          </ac:spMkLst>
        </pc:spChg>
        <pc:spChg chg="del">
          <ac:chgData name="Florian Grosdidier" userId="b0cdcc0429e3e7b6" providerId="LiveId" clId="{AB3ADB22-32C0-4F0E-AC13-156F3FFF28DF}" dt="2022-06-08T19:12:48.106" v="340"/>
          <ac:spMkLst>
            <pc:docMk/>
            <pc:sldMk cId="1850526581" sldId="396"/>
            <ac:spMk id="50" creationId="{26FC4867-BA3E-4F8E-AB23-684F34DF3D31}"/>
          </ac:spMkLst>
        </pc:spChg>
        <pc:grpChg chg="del">
          <ac:chgData name="Florian Grosdidier" userId="b0cdcc0429e3e7b6" providerId="LiveId" clId="{AB3ADB22-32C0-4F0E-AC13-156F3FFF28DF}" dt="2022-06-08T19:12:48.106" v="340"/>
          <ac:grpSpMkLst>
            <pc:docMk/>
            <pc:sldMk cId="1850526581" sldId="396"/>
            <ac:grpSpMk id="40" creationId="{79DE9FAB-6BBA-4CFE-B67D-77B47F01ECA4}"/>
          </ac:grpSpMkLst>
        </pc:grpChg>
        <pc:picChg chg="mod">
          <ac:chgData name="Florian Grosdidier" userId="b0cdcc0429e3e7b6" providerId="LiveId" clId="{AB3ADB22-32C0-4F0E-AC13-156F3FFF28DF}" dt="2022-06-08T21:41:57.043" v="915"/>
          <ac:picMkLst>
            <pc:docMk/>
            <pc:sldMk cId="1850526581" sldId="396"/>
            <ac:picMk id="8" creationId="{5FED7C55-F545-49A1-90FD-D853A25AB453}"/>
          </ac:picMkLst>
        </pc:picChg>
      </pc:sldChg>
      <pc:sldChg chg="addSp delSp add del mod ord">
        <pc:chgData name="Florian Grosdidier" userId="b0cdcc0429e3e7b6" providerId="LiveId" clId="{AB3ADB22-32C0-4F0E-AC13-156F3FFF28DF}" dt="2022-06-08T19:51:15.656" v="565" actId="47"/>
        <pc:sldMkLst>
          <pc:docMk/>
          <pc:sldMk cId="2826096809" sldId="397"/>
        </pc:sldMkLst>
        <pc:picChg chg="add del">
          <ac:chgData name="Florian Grosdidier" userId="b0cdcc0429e3e7b6" providerId="LiveId" clId="{AB3ADB22-32C0-4F0E-AC13-156F3FFF28DF}" dt="2022-06-08T19:48:52.061" v="559" actId="478"/>
          <ac:picMkLst>
            <pc:docMk/>
            <pc:sldMk cId="2826096809" sldId="397"/>
            <ac:picMk id="3" creationId="{BF440105-DDCD-20DB-6DEA-01F7640A9C03}"/>
          </ac:picMkLst>
        </pc:picChg>
        <pc:picChg chg="add">
          <ac:chgData name="Florian Grosdidier" userId="b0cdcc0429e3e7b6" providerId="LiveId" clId="{AB3ADB22-32C0-4F0E-AC13-156F3FFF28DF}" dt="2022-06-08T19:49:09.723" v="560" actId="22"/>
          <ac:picMkLst>
            <pc:docMk/>
            <pc:sldMk cId="2826096809" sldId="397"/>
            <ac:picMk id="6" creationId="{A6F8BCD1-02A3-CC41-D68D-963EBA03A8C9}"/>
          </ac:picMkLst>
        </pc:picChg>
      </pc:sldChg>
      <pc:sldChg chg="addSp delSp modSp add del mod ord setBg chgLayout">
        <pc:chgData name="Florian Grosdidier" userId="b0cdcc0429e3e7b6" providerId="LiveId" clId="{AB3ADB22-32C0-4F0E-AC13-156F3FFF28DF}" dt="2022-06-08T21:42:29.148" v="920" actId="47"/>
        <pc:sldMkLst>
          <pc:docMk/>
          <pc:sldMk cId="1032282028" sldId="398"/>
        </pc:sldMkLst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1032282028" sldId="398"/>
            <ac:spMk id="5" creationId="{366084F4-475F-E221-3ADA-3D9FD4B096FD}"/>
          </ac:spMkLst>
        </pc:spChg>
        <pc:spChg chg="add del mod">
          <ac:chgData name="Florian Grosdidier" userId="b0cdcc0429e3e7b6" providerId="LiveId" clId="{AB3ADB22-32C0-4F0E-AC13-156F3FFF28DF}" dt="2022-06-08T21:41:30.919" v="888" actId="478"/>
          <ac:spMkLst>
            <pc:docMk/>
            <pc:sldMk cId="1032282028" sldId="398"/>
            <ac:spMk id="10" creationId="{23433D87-8C71-BBA7-6489-C731ECC34AEA}"/>
          </ac:spMkLst>
        </pc:spChg>
        <pc:spChg chg="add del mod">
          <ac:chgData name="Florian Grosdidier" userId="b0cdcc0429e3e7b6" providerId="LiveId" clId="{AB3ADB22-32C0-4F0E-AC13-156F3FFF28DF}" dt="2022-06-08T21:41:35.015" v="891" actId="478"/>
          <ac:spMkLst>
            <pc:docMk/>
            <pc:sldMk cId="1032282028" sldId="398"/>
            <ac:spMk id="12" creationId="{BF1856E0-B175-4576-72F1-013DC496B86E}"/>
          </ac:spMkLst>
        </pc:spChg>
        <pc:spChg chg="add del mod">
          <ac:chgData name="Florian Grosdidier" userId="b0cdcc0429e3e7b6" providerId="LiveId" clId="{AB3ADB22-32C0-4F0E-AC13-156F3FFF28DF}" dt="2022-06-08T21:42:07.946" v="917" actId="478"/>
          <ac:spMkLst>
            <pc:docMk/>
            <pc:sldMk cId="1032282028" sldId="398"/>
            <ac:spMk id="14" creationId="{D6D11088-F44B-770F-A042-8D8D4572206F}"/>
          </ac:spMkLst>
        </pc:spChg>
        <pc:spChg chg="add del mod">
          <ac:chgData name="Florian Grosdidier" userId="b0cdcc0429e3e7b6" providerId="LiveId" clId="{AB3ADB22-32C0-4F0E-AC13-156F3FFF28DF}" dt="2022-06-08T21:41:30.247" v="887" actId="478"/>
          <ac:spMkLst>
            <pc:docMk/>
            <pc:sldMk cId="1032282028" sldId="398"/>
            <ac:spMk id="16" creationId="{757D40E5-818F-3836-A76B-991B50A83CD3}"/>
          </ac:spMkLst>
        </pc:spChg>
        <pc:spChg chg="add del mod">
          <ac:chgData name="Florian Grosdidier" userId="b0cdcc0429e3e7b6" providerId="LiveId" clId="{AB3ADB22-32C0-4F0E-AC13-156F3FFF28DF}" dt="2022-06-08T21:41:31.775" v="889" actId="478"/>
          <ac:spMkLst>
            <pc:docMk/>
            <pc:sldMk cId="1032282028" sldId="398"/>
            <ac:spMk id="18" creationId="{48DCF39D-42B8-619B-F0DB-79B3F77189C9}"/>
          </ac:spMkLst>
        </pc:spChg>
      </pc:sldChg>
      <pc:sldChg chg="modSp add del">
        <pc:chgData name="Florian Grosdidier" userId="b0cdcc0429e3e7b6" providerId="LiveId" clId="{AB3ADB22-32C0-4F0E-AC13-156F3FFF28DF}" dt="2022-06-08T21:50:27.917" v="968" actId="47"/>
        <pc:sldMkLst>
          <pc:docMk/>
          <pc:sldMk cId="3103913588" sldId="399"/>
        </pc:sldMkLst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3103913588" sldId="399"/>
            <ac:spMk id="5" creationId="{366084F4-475F-E221-3ADA-3D9FD4B096FD}"/>
          </ac:spMkLst>
        </pc:spChg>
      </pc:sldChg>
      <pc:sldChg chg="modSp add del mod">
        <pc:chgData name="Florian Grosdidier" userId="b0cdcc0429e3e7b6" providerId="LiveId" clId="{AB3ADB22-32C0-4F0E-AC13-156F3FFF28DF}" dt="2022-06-08T22:32:52.473" v="1783" actId="47"/>
        <pc:sldMkLst>
          <pc:docMk/>
          <pc:sldMk cId="3355888669" sldId="400"/>
        </pc:sldMkLst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3355888669" sldId="400"/>
            <ac:spMk id="6" creationId="{9ED907F8-C614-4D59-A03F-BF9CD5E35703}"/>
          </ac:spMkLst>
        </pc:spChg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3355888669" sldId="400"/>
            <ac:spMk id="11" creationId="{581E8936-2270-47FE-94A4-398CB123EF90}"/>
          </ac:spMkLst>
        </pc:spChg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3355888669" sldId="400"/>
            <ac:spMk id="13" creationId="{C0287FEC-3826-4868-8D93-52429C6156F5}"/>
          </ac:spMkLst>
        </pc:spChg>
        <pc:picChg chg="mod">
          <ac:chgData name="Florian Grosdidier" userId="b0cdcc0429e3e7b6" providerId="LiveId" clId="{AB3ADB22-32C0-4F0E-AC13-156F3FFF28DF}" dt="2022-06-08T21:41:57.043" v="915"/>
          <ac:picMkLst>
            <pc:docMk/>
            <pc:sldMk cId="3355888669" sldId="400"/>
            <ac:picMk id="16" creationId="{361E9ADB-7377-4CF1-9AE4-AEFBDEBEEEEC}"/>
          </ac:picMkLst>
        </pc:picChg>
      </pc:sldChg>
      <pc:sldChg chg="addSp delSp add del mod">
        <pc:chgData name="Florian Grosdidier" userId="b0cdcc0429e3e7b6" providerId="LiveId" clId="{AB3ADB22-32C0-4F0E-AC13-156F3FFF28DF}" dt="2022-06-08T19:51:14.649" v="564" actId="47"/>
        <pc:sldMkLst>
          <pc:docMk/>
          <pc:sldMk cId="8785834" sldId="401"/>
        </pc:sldMkLst>
        <pc:picChg chg="add">
          <ac:chgData name="Florian Grosdidier" userId="b0cdcc0429e3e7b6" providerId="LiveId" clId="{AB3ADB22-32C0-4F0E-AC13-156F3FFF28DF}" dt="2022-06-08T19:50:05.730" v="562" actId="22"/>
          <ac:picMkLst>
            <pc:docMk/>
            <pc:sldMk cId="8785834" sldId="401"/>
            <ac:picMk id="3" creationId="{949363E0-59B7-2CF2-0CFE-42B683F6B93E}"/>
          </ac:picMkLst>
        </pc:picChg>
        <pc:picChg chg="del">
          <ac:chgData name="Florian Grosdidier" userId="b0cdcc0429e3e7b6" providerId="LiveId" clId="{AB3ADB22-32C0-4F0E-AC13-156F3FFF28DF}" dt="2022-06-08T19:50:13.837" v="563" actId="478"/>
          <ac:picMkLst>
            <pc:docMk/>
            <pc:sldMk cId="8785834" sldId="401"/>
            <ac:picMk id="6" creationId="{A6F8BCD1-02A3-CC41-D68D-963EBA03A8C9}"/>
          </ac:picMkLst>
        </pc:picChg>
      </pc:sldChg>
      <pc:sldChg chg="addSp delSp modSp add del mod ord">
        <pc:chgData name="Florian Grosdidier" userId="b0cdcc0429e3e7b6" providerId="LiveId" clId="{AB3ADB22-32C0-4F0E-AC13-156F3FFF28DF}" dt="2022-06-08T21:50:25.133" v="967" actId="47"/>
        <pc:sldMkLst>
          <pc:docMk/>
          <pc:sldMk cId="3221331422" sldId="401"/>
        </pc:sldMkLst>
        <pc:spChg chg="mod">
          <ac:chgData name="Florian Grosdidier" userId="b0cdcc0429e3e7b6" providerId="LiveId" clId="{AB3ADB22-32C0-4F0E-AC13-156F3FFF28DF}" dt="2022-06-08T21:41:57.043" v="915"/>
          <ac:spMkLst>
            <pc:docMk/>
            <pc:sldMk cId="3221331422" sldId="401"/>
            <ac:spMk id="5" creationId="{366084F4-475F-E221-3ADA-3D9FD4B096FD}"/>
          </ac:spMkLst>
        </pc:spChg>
        <pc:picChg chg="add del mod">
          <ac:chgData name="Florian Grosdidier" userId="b0cdcc0429e3e7b6" providerId="LiveId" clId="{AB3ADB22-32C0-4F0E-AC13-156F3FFF28DF}" dt="2022-06-08T21:50:20.460" v="964" actId="21"/>
          <ac:picMkLst>
            <pc:docMk/>
            <pc:sldMk cId="3221331422" sldId="401"/>
            <ac:picMk id="3" creationId="{ACA43812-4EF5-2428-6D94-933F92FFCFAE}"/>
          </ac:picMkLst>
        </pc:picChg>
      </pc:sldChg>
      <pc:sldChg chg="addSp delSp modSp new del mod setBg chgLayout">
        <pc:chgData name="Florian Grosdidier" userId="b0cdcc0429e3e7b6" providerId="LiveId" clId="{AB3ADB22-32C0-4F0E-AC13-156F3FFF28DF}" dt="2022-06-08T22:22:15.802" v="1496" actId="47"/>
        <pc:sldMkLst>
          <pc:docMk/>
          <pc:sldMk cId="588728835" sldId="402"/>
        </pc:sldMkLst>
        <pc:spChg chg="del">
          <ac:chgData name="Florian Grosdidier" userId="b0cdcc0429e3e7b6" providerId="LiveId" clId="{AB3ADB22-32C0-4F0E-AC13-156F3FFF28DF}" dt="2022-06-08T21:50:04.125" v="959" actId="700"/>
          <ac:spMkLst>
            <pc:docMk/>
            <pc:sldMk cId="588728835" sldId="402"/>
            <ac:spMk id="2" creationId="{8896A168-AB55-A0ED-B246-B2B0D3EEBD5E}"/>
          </ac:spMkLst>
        </pc:spChg>
        <pc:spChg chg="del mod ord">
          <ac:chgData name="Florian Grosdidier" userId="b0cdcc0429e3e7b6" providerId="LiveId" clId="{AB3ADB22-32C0-4F0E-AC13-156F3FFF28DF}" dt="2022-06-08T21:50:16.752" v="962" actId="478"/>
          <ac:spMkLst>
            <pc:docMk/>
            <pc:sldMk cId="588728835" sldId="402"/>
            <ac:spMk id="3" creationId="{FE19772A-742D-CF6C-0C3C-369C8A32E5ED}"/>
          </ac:spMkLst>
        </pc:spChg>
        <pc:spChg chg="del mod ord">
          <ac:chgData name="Florian Grosdidier" userId="b0cdcc0429e3e7b6" providerId="LiveId" clId="{AB3ADB22-32C0-4F0E-AC13-156F3FFF28DF}" dt="2022-06-08T21:50:15.376" v="961" actId="478"/>
          <ac:spMkLst>
            <pc:docMk/>
            <pc:sldMk cId="588728835" sldId="402"/>
            <ac:spMk id="4" creationId="{3227731B-9EA7-6424-4364-3BFFDB2ECB2D}"/>
          </ac:spMkLst>
        </pc:spChg>
        <pc:spChg chg="mod ord">
          <ac:chgData name="Florian Grosdidier" userId="b0cdcc0429e3e7b6" providerId="LiveId" clId="{AB3ADB22-32C0-4F0E-AC13-156F3FFF28DF}" dt="2022-06-08T21:50:04.125" v="959" actId="700"/>
          <ac:spMkLst>
            <pc:docMk/>
            <pc:sldMk cId="588728835" sldId="402"/>
            <ac:spMk id="5" creationId="{D7CE2A4D-1804-8869-D18A-F25A3C56A544}"/>
          </ac:spMkLst>
        </pc:spChg>
        <pc:spChg chg="del">
          <ac:chgData name="Florian Grosdidier" userId="b0cdcc0429e3e7b6" providerId="LiveId" clId="{AB3ADB22-32C0-4F0E-AC13-156F3FFF28DF}" dt="2022-06-08T21:50:04.125" v="959" actId="700"/>
          <ac:spMkLst>
            <pc:docMk/>
            <pc:sldMk cId="588728835" sldId="402"/>
            <ac:spMk id="6" creationId="{8C5163D0-D839-2707-CDEE-A90FA3B7025A}"/>
          </ac:spMkLst>
        </pc:spChg>
        <pc:spChg chg="del">
          <ac:chgData name="Florian Grosdidier" userId="b0cdcc0429e3e7b6" providerId="LiveId" clId="{AB3ADB22-32C0-4F0E-AC13-156F3FFF28DF}" dt="2022-06-08T21:50:04.125" v="959" actId="700"/>
          <ac:spMkLst>
            <pc:docMk/>
            <pc:sldMk cId="588728835" sldId="402"/>
            <ac:spMk id="7" creationId="{26A1EC5A-D854-C9FB-6235-F8E20A926043}"/>
          </ac:spMkLst>
        </pc:spChg>
        <pc:spChg chg="add del mod">
          <ac:chgData name="Florian Grosdidier" userId="b0cdcc0429e3e7b6" providerId="LiveId" clId="{AB3ADB22-32C0-4F0E-AC13-156F3FFF28DF}" dt="2022-06-08T21:54:20.393" v="1099" actId="478"/>
          <ac:spMkLst>
            <pc:docMk/>
            <pc:sldMk cId="588728835" sldId="402"/>
            <ac:spMk id="11" creationId="{38B64C0E-2245-0233-619A-0F3491B8A399}"/>
          </ac:spMkLst>
        </pc:spChg>
        <pc:spChg chg="add mod">
          <ac:chgData name="Florian Grosdidier" userId="b0cdcc0429e3e7b6" providerId="LiveId" clId="{AB3ADB22-32C0-4F0E-AC13-156F3FFF28DF}" dt="2022-06-08T22:18:54.320" v="1480" actId="115"/>
          <ac:spMkLst>
            <pc:docMk/>
            <pc:sldMk cId="588728835" sldId="402"/>
            <ac:spMk id="22" creationId="{CE38AEB5-087D-45E7-87F9-5215FB076F3D}"/>
          </ac:spMkLst>
        </pc:spChg>
        <pc:spChg chg="add mod">
          <ac:chgData name="Florian Grosdidier" userId="b0cdcc0429e3e7b6" providerId="LiveId" clId="{AB3ADB22-32C0-4F0E-AC13-156F3FFF28DF}" dt="2022-06-08T22:13:46.257" v="1248" actId="207"/>
          <ac:spMkLst>
            <pc:docMk/>
            <pc:sldMk cId="588728835" sldId="402"/>
            <ac:spMk id="24" creationId="{FCD65E30-BD60-53B0-49C7-43D765BA48A0}"/>
          </ac:spMkLst>
        </pc:spChg>
        <pc:picChg chg="add del mod">
          <ac:chgData name="Florian Grosdidier" userId="b0cdcc0429e3e7b6" providerId="LiveId" clId="{AB3ADB22-32C0-4F0E-AC13-156F3FFF28DF}" dt="2022-06-08T22:20:45.333" v="1484" actId="21"/>
          <ac:picMkLst>
            <pc:docMk/>
            <pc:sldMk cId="588728835" sldId="402"/>
            <ac:picMk id="8" creationId="{15288837-306F-0816-C39D-3E2651016DCA}"/>
          </ac:picMkLst>
        </pc:picChg>
        <pc:picChg chg="add del mod">
          <ac:chgData name="Florian Grosdidier" userId="b0cdcc0429e3e7b6" providerId="LiveId" clId="{AB3ADB22-32C0-4F0E-AC13-156F3FFF28DF}" dt="2022-06-08T21:51:38.211" v="992" actId="21"/>
          <ac:picMkLst>
            <pc:docMk/>
            <pc:sldMk cId="588728835" sldId="402"/>
            <ac:picMk id="10" creationId="{89164702-E03F-CEE0-EDAC-1914A3E199D3}"/>
          </ac:picMkLst>
        </pc:picChg>
        <pc:picChg chg="add del mod">
          <ac:chgData name="Florian Grosdidier" userId="b0cdcc0429e3e7b6" providerId="LiveId" clId="{AB3ADB22-32C0-4F0E-AC13-156F3FFF28DF}" dt="2022-06-08T21:55:57.040" v="1123" actId="478"/>
          <ac:picMkLst>
            <pc:docMk/>
            <pc:sldMk cId="588728835" sldId="402"/>
            <ac:picMk id="13" creationId="{1DD9A719-8A90-ED0F-6465-59CEB9A9F60B}"/>
          </ac:picMkLst>
        </pc:picChg>
        <pc:picChg chg="add del mod modCrop">
          <ac:chgData name="Florian Grosdidier" userId="b0cdcc0429e3e7b6" providerId="LiveId" clId="{AB3ADB22-32C0-4F0E-AC13-156F3FFF28DF}" dt="2022-06-08T21:56:53.001" v="1128" actId="478"/>
          <ac:picMkLst>
            <pc:docMk/>
            <pc:sldMk cId="588728835" sldId="402"/>
            <ac:picMk id="15" creationId="{2180E27F-A96B-A986-2187-287B7E6B1B04}"/>
          </ac:picMkLst>
        </pc:picChg>
        <pc:picChg chg="add del">
          <ac:chgData name="Florian Grosdidier" userId="b0cdcc0429e3e7b6" providerId="LiveId" clId="{AB3ADB22-32C0-4F0E-AC13-156F3FFF28DF}" dt="2022-06-08T21:57:39.529" v="1130" actId="478"/>
          <ac:picMkLst>
            <pc:docMk/>
            <pc:sldMk cId="588728835" sldId="402"/>
            <ac:picMk id="17" creationId="{6E7EBC58-148B-460F-9745-E5F6BFFE73D5}"/>
          </ac:picMkLst>
        </pc:picChg>
        <pc:picChg chg="add del mod">
          <ac:chgData name="Florian Grosdidier" userId="b0cdcc0429e3e7b6" providerId="LiveId" clId="{AB3ADB22-32C0-4F0E-AC13-156F3FFF28DF}" dt="2022-06-08T22:00:31.144" v="1138" actId="478"/>
          <ac:picMkLst>
            <pc:docMk/>
            <pc:sldMk cId="588728835" sldId="402"/>
            <ac:picMk id="19" creationId="{7F0AC261-2088-2482-3236-B97F44619D1C}"/>
          </ac:picMkLst>
        </pc:picChg>
        <pc:picChg chg="add del">
          <ac:chgData name="Florian Grosdidier" userId="b0cdcc0429e3e7b6" providerId="LiveId" clId="{AB3ADB22-32C0-4F0E-AC13-156F3FFF28DF}" dt="2022-06-08T21:59:49.737" v="1134" actId="478"/>
          <ac:picMkLst>
            <pc:docMk/>
            <pc:sldMk cId="588728835" sldId="402"/>
            <ac:picMk id="21" creationId="{A1E9847A-8874-7D15-E1F2-F1F156591F0A}"/>
          </ac:picMkLst>
        </pc:picChg>
        <pc:picChg chg="add mod">
          <ac:chgData name="Florian Grosdidier" userId="b0cdcc0429e3e7b6" providerId="LiveId" clId="{AB3ADB22-32C0-4F0E-AC13-156F3FFF28DF}" dt="2022-06-08T22:15:52.695" v="1282"/>
          <ac:picMkLst>
            <pc:docMk/>
            <pc:sldMk cId="588728835" sldId="402"/>
            <ac:picMk id="25" creationId="{9367BF00-568C-8E7C-81D3-98750F031600}"/>
          </ac:picMkLst>
        </pc:picChg>
      </pc:sldChg>
      <pc:sldChg chg="addSp delSp modSp add del mod ord">
        <pc:chgData name="Florian Grosdidier" userId="b0cdcc0429e3e7b6" providerId="LiveId" clId="{AB3ADB22-32C0-4F0E-AC13-156F3FFF28DF}" dt="2022-06-08T22:37:44.514" v="1905" actId="47"/>
        <pc:sldMkLst>
          <pc:docMk/>
          <pc:sldMk cId="1497610358" sldId="403"/>
        </pc:sldMkLst>
        <pc:grpChg chg="add del mod">
          <ac:chgData name="Florian Grosdidier" userId="b0cdcc0429e3e7b6" providerId="LiveId" clId="{AB3ADB22-32C0-4F0E-AC13-156F3FFF28DF}" dt="2022-06-08T22:37:15.713" v="1898" actId="21"/>
          <ac:grpSpMkLst>
            <pc:docMk/>
            <pc:sldMk cId="1497610358" sldId="403"/>
            <ac:grpSpMk id="13" creationId="{DEE5D7B7-2AD9-0283-74D5-C9CB956D0A8D}"/>
          </ac:grpSpMkLst>
        </pc:grpChg>
        <pc:picChg chg="add del mod">
          <ac:chgData name="Florian Grosdidier" userId="b0cdcc0429e3e7b6" providerId="LiveId" clId="{AB3ADB22-32C0-4F0E-AC13-156F3FFF28DF}" dt="2022-06-08T22:05:26.604" v="1164" actId="478"/>
          <ac:picMkLst>
            <pc:docMk/>
            <pc:sldMk cId="1497610358" sldId="403"/>
            <ac:picMk id="3" creationId="{4B7D8716-C021-2925-76E5-3CB86FBBC692}"/>
          </ac:picMkLst>
        </pc:picChg>
        <pc:picChg chg="add del mod">
          <ac:chgData name="Florian Grosdidier" userId="b0cdcc0429e3e7b6" providerId="LiveId" clId="{AB3ADB22-32C0-4F0E-AC13-156F3FFF28DF}" dt="2022-06-08T22:05:26.009" v="1163" actId="478"/>
          <ac:picMkLst>
            <pc:docMk/>
            <pc:sldMk cId="1497610358" sldId="403"/>
            <ac:picMk id="6" creationId="{D437A843-B70B-7D33-7EA9-38D983D9430C}"/>
          </ac:picMkLst>
        </pc:picChg>
        <pc:picChg chg="del">
          <ac:chgData name="Florian Grosdidier" userId="b0cdcc0429e3e7b6" providerId="LiveId" clId="{AB3ADB22-32C0-4F0E-AC13-156F3FFF28DF}" dt="2022-06-08T21:54:24.249" v="1100" actId="478"/>
          <ac:picMkLst>
            <pc:docMk/>
            <pc:sldMk cId="1497610358" sldId="403"/>
            <ac:picMk id="8" creationId="{15288837-306F-0816-C39D-3E2651016DCA}"/>
          </ac:picMkLst>
        </pc:picChg>
        <pc:picChg chg="add mod modCrop">
          <ac:chgData name="Florian Grosdidier" userId="b0cdcc0429e3e7b6" providerId="LiveId" clId="{AB3ADB22-32C0-4F0E-AC13-156F3FFF28DF}" dt="2022-06-08T22:07:14.641" v="1180" actId="164"/>
          <ac:picMkLst>
            <pc:docMk/>
            <pc:sldMk cId="1497610358" sldId="403"/>
            <ac:picMk id="9" creationId="{96B94CA7-700C-9382-AC85-E48F68343CEB}"/>
          </ac:picMkLst>
        </pc:picChg>
        <pc:picChg chg="add mod">
          <ac:chgData name="Florian Grosdidier" userId="b0cdcc0429e3e7b6" providerId="LiveId" clId="{AB3ADB22-32C0-4F0E-AC13-156F3FFF28DF}" dt="2022-06-08T22:07:14.641" v="1180" actId="164"/>
          <ac:picMkLst>
            <pc:docMk/>
            <pc:sldMk cId="1497610358" sldId="403"/>
            <ac:picMk id="11" creationId="{B10DAC1D-9DF6-8B64-73EC-E9AB6EF13810}"/>
          </ac:picMkLst>
        </pc:picChg>
        <pc:picChg chg="add mod">
          <ac:chgData name="Florian Grosdidier" userId="b0cdcc0429e3e7b6" providerId="LiveId" clId="{AB3ADB22-32C0-4F0E-AC13-156F3FFF28DF}" dt="2022-06-08T22:07:14.641" v="1180" actId="164"/>
          <ac:picMkLst>
            <pc:docMk/>
            <pc:sldMk cId="1497610358" sldId="403"/>
            <ac:picMk id="12" creationId="{24B9C2E7-E5AB-2293-BAE1-1414251EEB8D}"/>
          </ac:picMkLst>
        </pc:picChg>
        <pc:picChg chg="add mod">
          <ac:chgData name="Florian Grosdidier" userId="b0cdcc0429e3e7b6" providerId="LiveId" clId="{AB3ADB22-32C0-4F0E-AC13-156F3FFF28DF}" dt="2022-06-08T22:16:01.183" v="1285"/>
          <ac:picMkLst>
            <pc:docMk/>
            <pc:sldMk cId="1497610358" sldId="403"/>
            <ac:picMk id="14" creationId="{41D77BD3-C379-C380-E6B7-FA133BBB5F07}"/>
          </ac:picMkLst>
        </pc:picChg>
      </pc:sldChg>
      <pc:sldChg chg="addSp delSp modSp add del mod ord">
        <pc:chgData name="Florian Grosdidier" userId="b0cdcc0429e3e7b6" providerId="LiveId" clId="{AB3ADB22-32C0-4F0E-AC13-156F3FFF28DF}" dt="2022-06-08T22:33:35.160" v="1787" actId="47"/>
        <pc:sldMkLst>
          <pc:docMk/>
          <pc:sldMk cId="1352085722" sldId="404"/>
        </pc:sldMkLst>
        <pc:picChg chg="add del mod">
          <ac:chgData name="Florian Grosdidier" userId="b0cdcc0429e3e7b6" providerId="LiveId" clId="{AB3ADB22-32C0-4F0E-AC13-156F3FFF28DF}" dt="2022-06-08T21:51:40.032" v="993" actId="478"/>
          <ac:picMkLst>
            <pc:docMk/>
            <pc:sldMk cId="1352085722" sldId="404"/>
            <ac:picMk id="3" creationId="{221DF18E-D180-1467-D363-A6E9708694C6}"/>
          </ac:picMkLst>
        </pc:picChg>
        <pc:picChg chg="add del mod">
          <ac:chgData name="Florian Grosdidier" userId="b0cdcc0429e3e7b6" providerId="LiveId" clId="{AB3ADB22-32C0-4F0E-AC13-156F3FFF28DF}" dt="2022-06-08T22:33:30.340" v="1784" actId="478"/>
          <ac:picMkLst>
            <pc:docMk/>
            <pc:sldMk cId="1352085722" sldId="404"/>
            <ac:picMk id="6" creationId="{A9D1C7AC-25E5-E66B-CF76-5E16D6FD9C18}"/>
          </ac:picMkLst>
        </pc:picChg>
        <pc:picChg chg="add mod">
          <ac:chgData name="Florian Grosdidier" userId="b0cdcc0429e3e7b6" providerId="LiveId" clId="{AB3ADB22-32C0-4F0E-AC13-156F3FFF28DF}" dt="2022-06-08T22:16:00.240" v="1284"/>
          <ac:picMkLst>
            <pc:docMk/>
            <pc:sldMk cId="1352085722" sldId="404"/>
            <ac:picMk id="7" creationId="{859DFF50-749D-C190-D952-6A6C4AA2433F}"/>
          </ac:picMkLst>
        </pc:picChg>
        <pc:picChg chg="del">
          <ac:chgData name="Florian Grosdidier" userId="b0cdcc0429e3e7b6" providerId="LiveId" clId="{AB3ADB22-32C0-4F0E-AC13-156F3FFF28DF}" dt="2022-06-08T21:51:10.136" v="977" actId="478"/>
          <ac:picMkLst>
            <pc:docMk/>
            <pc:sldMk cId="1352085722" sldId="404"/>
            <ac:picMk id="8" creationId="{15288837-306F-0816-C39D-3E2651016DCA}"/>
          </ac:picMkLst>
        </pc:picChg>
      </pc:sldChg>
      <pc:sldChg chg="addSp delSp modSp add mod setBg modClrScheme chgLayout">
        <pc:chgData name="Florian Grosdidier" userId="b0cdcc0429e3e7b6" providerId="LiveId" clId="{AB3ADB22-32C0-4F0E-AC13-156F3FFF28DF}" dt="2022-06-08T22:56:01.438" v="2508" actId="20577"/>
        <pc:sldMkLst>
          <pc:docMk/>
          <pc:sldMk cId="2247599423" sldId="405"/>
        </pc:sldMkLst>
        <pc:spChg chg="mod ord">
          <ac:chgData name="Florian Grosdidier" userId="b0cdcc0429e3e7b6" providerId="LiveId" clId="{AB3ADB22-32C0-4F0E-AC13-156F3FFF28DF}" dt="2022-06-08T22:33:55.588" v="1799" actId="26606"/>
          <ac:spMkLst>
            <pc:docMk/>
            <pc:sldMk cId="2247599423" sldId="405"/>
            <ac:spMk id="5" creationId="{D7CE2A4D-1804-8869-D18A-F25A3C56A544}"/>
          </ac:spMkLst>
        </pc:spChg>
        <pc:spChg chg="add mod">
          <ac:chgData name="Florian Grosdidier" userId="b0cdcc0429e3e7b6" providerId="LiveId" clId="{AB3ADB22-32C0-4F0E-AC13-156F3FFF28DF}" dt="2022-06-08T22:56:01.438" v="2508" actId="20577"/>
          <ac:spMkLst>
            <pc:docMk/>
            <pc:sldMk cId="2247599423" sldId="405"/>
            <ac:spMk id="6" creationId="{C4AB275A-DBDC-9542-4981-D6FDFA013A4A}"/>
          </ac:spMkLst>
        </pc:spChg>
        <pc:spChg chg="add mod">
          <ac:chgData name="Florian Grosdidier" userId="b0cdcc0429e3e7b6" providerId="LiveId" clId="{AB3ADB22-32C0-4F0E-AC13-156F3FFF28DF}" dt="2022-06-08T22:33:55.588" v="1799" actId="26606"/>
          <ac:spMkLst>
            <pc:docMk/>
            <pc:sldMk cId="2247599423" sldId="405"/>
            <ac:spMk id="24" creationId="{F80CF746-E5CA-E197-B4E0-CF59BD4D7E20}"/>
          </ac:spMkLst>
        </pc:spChg>
        <pc:spChg chg="add del mod">
          <ac:chgData name="Florian Grosdidier" userId="b0cdcc0429e3e7b6" providerId="LiveId" clId="{AB3ADB22-32C0-4F0E-AC13-156F3FFF28DF}" dt="2022-06-08T22:40:32.420" v="1921" actId="478"/>
          <ac:spMkLst>
            <pc:docMk/>
            <pc:sldMk cId="2247599423" sldId="405"/>
            <ac:spMk id="26" creationId="{8EE84135-406F-6ED8-337B-E4D7AC78C5FD}"/>
          </ac:spMkLst>
        </pc:spChg>
        <pc:spChg chg="add del mod">
          <ac:chgData name="Florian Grosdidier" userId="b0cdcc0429e3e7b6" providerId="LiveId" clId="{AB3ADB22-32C0-4F0E-AC13-156F3FFF28DF}" dt="2022-06-08T22:40:31.100" v="1920" actId="478"/>
          <ac:spMkLst>
            <pc:docMk/>
            <pc:sldMk cId="2247599423" sldId="405"/>
            <ac:spMk id="28" creationId="{3D3B97EE-3943-023B-2C99-E5B4FBFE55F4}"/>
          </ac:spMkLst>
        </pc:spChg>
        <pc:picChg chg="add del mod modCrop">
          <ac:chgData name="Florian Grosdidier" userId="b0cdcc0429e3e7b6" providerId="LiveId" clId="{AB3ADB22-32C0-4F0E-AC13-156F3FFF28DF}" dt="2022-06-08T22:40:29.428" v="1919" actId="478"/>
          <ac:picMkLst>
            <pc:docMk/>
            <pc:sldMk cId="2247599423" sldId="405"/>
            <ac:picMk id="7" creationId="{F89F7CB5-6266-4DFB-3BA2-742D3BA62C6F}"/>
          </ac:picMkLst>
        </pc:picChg>
        <pc:picChg chg="del">
          <ac:chgData name="Florian Grosdidier" userId="b0cdcc0429e3e7b6" providerId="LiveId" clId="{AB3ADB22-32C0-4F0E-AC13-156F3FFF28DF}" dt="2022-06-08T22:00:27.681" v="1136" actId="478"/>
          <ac:picMkLst>
            <pc:docMk/>
            <pc:sldMk cId="2247599423" sldId="405"/>
            <ac:picMk id="8" creationId="{15288837-306F-0816-C39D-3E2651016DCA}"/>
          </ac:picMkLst>
        </pc:picChg>
        <pc:picChg chg="mod ord">
          <ac:chgData name="Florian Grosdidier" userId="b0cdcc0429e3e7b6" providerId="LiveId" clId="{AB3ADB22-32C0-4F0E-AC13-156F3FFF28DF}" dt="2022-06-08T22:38:42.429" v="1907" actId="1582"/>
          <ac:picMkLst>
            <pc:docMk/>
            <pc:sldMk cId="2247599423" sldId="405"/>
            <ac:picMk id="19" creationId="{7F0AC261-2088-2482-3236-B97F44619D1C}"/>
          </ac:picMkLst>
        </pc:picChg>
      </pc:sldChg>
      <pc:sldChg chg="addSp delSp modSp add del mod ord setBg modClrScheme chgLayout">
        <pc:chgData name="Florian Grosdidier" userId="b0cdcc0429e3e7b6" providerId="LiveId" clId="{AB3ADB22-32C0-4F0E-AC13-156F3FFF28DF}" dt="2022-06-08T22:35:12.220" v="1817" actId="47"/>
        <pc:sldMkLst>
          <pc:docMk/>
          <pc:sldMk cId="2636766545" sldId="406"/>
        </pc:sldMkLst>
        <pc:spChg chg="mod ord">
          <ac:chgData name="Florian Grosdidier" userId="b0cdcc0429e3e7b6" providerId="LiveId" clId="{AB3ADB22-32C0-4F0E-AC13-156F3FFF28DF}" dt="2022-06-08T22:34:14.423" v="1801" actId="26606"/>
          <ac:spMkLst>
            <pc:docMk/>
            <pc:sldMk cId="2636766545" sldId="406"/>
            <ac:spMk id="5" creationId="{D7CE2A4D-1804-8869-D18A-F25A3C56A544}"/>
          </ac:spMkLst>
        </pc:spChg>
        <pc:spChg chg="add mod ord">
          <ac:chgData name="Florian Grosdidier" userId="b0cdcc0429e3e7b6" providerId="LiveId" clId="{AB3ADB22-32C0-4F0E-AC13-156F3FFF28DF}" dt="2022-06-08T22:34:14.423" v="1801" actId="26606"/>
          <ac:spMkLst>
            <pc:docMk/>
            <pc:sldMk cId="2636766545" sldId="406"/>
            <ac:spMk id="8" creationId="{A3623824-06BA-CA48-5889-0B572472B998}"/>
          </ac:spMkLst>
        </pc:spChg>
        <pc:spChg chg="add mod">
          <ac:chgData name="Florian Grosdidier" userId="b0cdcc0429e3e7b6" providerId="LiveId" clId="{AB3ADB22-32C0-4F0E-AC13-156F3FFF28DF}" dt="2022-06-08T22:34:14.423" v="1801" actId="26606"/>
          <ac:spMkLst>
            <pc:docMk/>
            <pc:sldMk cId="2636766545" sldId="406"/>
            <ac:spMk id="13" creationId="{B69F76A2-B8A8-5D50-FBF4-33430B392E08}"/>
          </ac:spMkLst>
        </pc:spChg>
        <pc:spChg chg="add mod">
          <ac:chgData name="Florian Grosdidier" userId="b0cdcc0429e3e7b6" providerId="LiveId" clId="{AB3ADB22-32C0-4F0E-AC13-156F3FFF28DF}" dt="2022-06-08T22:34:14.423" v="1801" actId="26606"/>
          <ac:spMkLst>
            <pc:docMk/>
            <pc:sldMk cId="2636766545" sldId="406"/>
            <ac:spMk id="15" creationId="{409C946F-3F02-B473-B5B6-BD0709C09F34}"/>
          </ac:spMkLst>
        </pc:spChg>
        <pc:picChg chg="add del mod">
          <ac:chgData name="Florian Grosdidier" userId="b0cdcc0429e3e7b6" providerId="LiveId" clId="{AB3ADB22-32C0-4F0E-AC13-156F3FFF28DF}" dt="2022-06-08T22:34:24.912" v="1803" actId="21"/>
          <ac:picMkLst>
            <pc:docMk/>
            <pc:sldMk cId="2636766545" sldId="406"/>
            <ac:picMk id="3" creationId="{AE796256-0227-4CC1-71BB-A9EDCA72F334}"/>
          </ac:picMkLst>
        </pc:picChg>
        <pc:picChg chg="add mod">
          <ac:chgData name="Florian Grosdidier" userId="b0cdcc0429e3e7b6" providerId="LiveId" clId="{AB3ADB22-32C0-4F0E-AC13-156F3FFF28DF}" dt="2022-06-08T22:15:57.183" v="1283"/>
          <ac:picMkLst>
            <pc:docMk/>
            <pc:sldMk cId="2636766545" sldId="406"/>
            <ac:picMk id="6" creationId="{A6242344-971F-A947-E72A-0057D276147A}"/>
          </ac:picMkLst>
        </pc:picChg>
        <pc:picChg chg="del">
          <ac:chgData name="Florian Grosdidier" userId="b0cdcc0429e3e7b6" providerId="LiveId" clId="{AB3ADB22-32C0-4F0E-AC13-156F3FFF28DF}" dt="2022-06-08T22:00:47.289" v="1141" actId="478"/>
          <ac:picMkLst>
            <pc:docMk/>
            <pc:sldMk cId="2636766545" sldId="406"/>
            <ac:picMk id="19" creationId="{7F0AC261-2088-2482-3236-B97F44619D1C}"/>
          </ac:picMkLst>
        </pc:picChg>
      </pc:sldChg>
      <pc:sldChg chg="addSp delSp modSp add mod setBg modClrScheme chgLayout">
        <pc:chgData name="Florian Grosdidier" userId="b0cdcc0429e3e7b6" providerId="LiveId" clId="{AB3ADB22-32C0-4F0E-AC13-156F3FFF28DF}" dt="2022-06-08T22:40:26.860" v="1918" actId="478"/>
        <pc:sldMkLst>
          <pc:docMk/>
          <pc:sldMk cId="3247671322" sldId="407"/>
        </pc:sldMkLst>
        <pc:spChg chg="mod ord">
          <ac:chgData name="Florian Grosdidier" userId="b0cdcc0429e3e7b6" providerId="LiveId" clId="{AB3ADB22-32C0-4F0E-AC13-156F3FFF28DF}" dt="2022-06-08T22:20:20.498" v="1483" actId="26606"/>
          <ac:spMkLst>
            <pc:docMk/>
            <pc:sldMk cId="3247671322" sldId="407"/>
            <ac:spMk id="5" creationId="{D7CE2A4D-1804-8869-D18A-F25A3C56A544}"/>
          </ac:spMkLst>
        </pc:spChg>
        <pc:spChg chg="del">
          <ac:chgData name="Florian Grosdidier" userId="b0cdcc0429e3e7b6" providerId="LiveId" clId="{AB3ADB22-32C0-4F0E-AC13-156F3FFF28DF}" dt="2022-06-08T22:20:20.498" v="1483" actId="26606"/>
          <ac:spMkLst>
            <pc:docMk/>
            <pc:sldMk cId="3247671322" sldId="407"/>
            <ac:spMk id="22" creationId="{CE38AEB5-087D-45E7-87F9-5215FB076F3D}"/>
          </ac:spMkLst>
        </pc:spChg>
        <pc:spChg chg="mod">
          <ac:chgData name="Florian Grosdidier" userId="b0cdcc0429e3e7b6" providerId="LiveId" clId="{AB3ADB22-32C0-4F0E-AC13-156F3FFF28DF}" dt="2022-06-08T22:32:09.383" v="1776" actId="1076"/>
          <ac:spMkLst>
            <pc:docMk/>
            <pc:sldMk cId="3247671322" sldId="407"/>
            <ac:spMk id="24" creationId="{FCD65E30-BD60-53B0-49C7-43D765BA48A0}"/>
          </ac:spMkLst>
        </pc:spChg>
        <pc:spChg chg="add del mod">
          <ac:chgData name="Florian Grosdidier" userId="b0cdcc0429e3e7b6" providerId="LiveId" clId="{AB3ADB22-32C0-4F0E-AC13-156F3FFF28DF}" dt="2022-06-08T22:40:26.860" v="1918" actId="478"/>
          <ac:spMkLst>
            <pc:docMk/>
            <pc:sldMk cId="3247671322" sldId="407"/>
            <ac:spMk id="31" creationId="{0E2AA583-63EE-353B-C9F1-CBF8E4EB1C0C}"/>
          </ac:spMkLst>
        </pc:spChg>
        <pc:spChg chg="add del mod">
          <ac:chgData name="Florian Grosdidier" userId="b0cdcc0429e3e7b6" providerId="LiveId" clId="{AB3ADB22-32C0-4F0E-AC13-156F3FFF28DF}" dt="2022-06-08T22:40:25.236" v="1917" actId="478"/>
          <ac:spMkLst>
            <pc:docMk/>
            <pc:sldMk cId="3247671322" sldId="407"/>
            <ac:spMk id="33" creationId="{FBE88E0C-205D-F12E-376D-F52D54DB76D2}"/>
          </ac:spMkLst>
        </pc:spChg>
        <pc:graphicFrameChg chg="add del mod">
          <ac:chgData name="Florian Grosdidier" userId="b0cdcc0429e3e7b6" providerId="LiveId" clId="{AB3ADB22-32C0-4F0E-AC13-156F3FFF28DF}" dt="2022-06-08T22:31:22.516" v="1756" actId="478"/>
          <ac:graphicFrameMkLst>
            <pc:docMk/>
            <pc:sldMk cId="3247671322" sldId="407"/>
            <ac:graphicFrameMk id="11" creationId="{3968B9E0-2AC4-8968-6FC2-DD48AD2C1BDF}"/>
          </ac:graphicFrameMkLst>
        </pc:graphicFrameChg>
        <pc:graphicFrameChg chg="add mod">
          <ac:chgData name="Florian Grosdidier" userId="b0cdcc0429e3e7b6" providerId="LiveId" clId="{AB3ADB22-32C0-4F0E-AC13-156F3FFF28DF}" dt="2022-06-08T22:31:16.865" v="1755" actId="14100"/>
          <ac:graphicFrameMkLst>
            <pc:docMk/>
            <pc:sldMk cId="3247671322" sldId="407"/>
            <ac:graphicFrameMk id="27" creationId="{A26D8639-E13A-11D4-7B64-92AF4166EDA0}"/>
          </ac:graphicFrameMkLst>
        </pc:graphicFrameChg>
        <pc:picChg chg="del">
          <ac:chgData name="Florian Grosdidier" userId="b0cdcc0429e3e7b6" providerId="LiveId" clId="{AB3ADB22-32C0-4F0E-AC13-156F3FFF28DF}" dt="2022-06-08T22:19:10.603" v="1482" actId="478"/>
          <ac:picMkLst>
            <pc:docMk/>
            <pc:sldMk cId="3247671322" sldId="407"/>
            <ac:picMk id="8" creationId="{15288837-306F-0816-C39D-3E2651016DCA}"/>
          </ac:picMkLst>
        </pc:picChg>
        <pc:picChg chg="add del mod">
          <ac:chgData name="Florian Grosdidier" userId="b0cdcc0429e3e7b6" providerId="LiveId" clId="{AB3ADB22-32C0-4F0E-AC13-156F3FFF28DF}" dt="2022-06-08T22:29:43.056" v="1731" actId="21"/>
          <ac:picMkLst>
            <pc:docMk/>
            <pc:sldMk cId="3247671322" sldId="407"/>
            <ac:picMk id="10" creationId="{5DDCE0F9-B5DD-0B29-1BE4-0548FD9E4885}"/>
          </ac:picMkLst>
        </pc:picChg>
        <pc:picChg chg="del">
          <ac:chgData name="Florian Grosdidier" userId="b0cdcc0429e3e7b6" providerId="LiveId" clId="{AB3ADB22-32C0-4F0E-AC13-156F3FFF28DF}" dt="2022-06-08T22:40:22.829" v="1916" actId="478"/>
          <ac:picMkLst>
            <pc:docMk/>
            <pc:sldMk cId="3247671322" sldId="407"/>
            <ac:picMk id="25" creationId="{9367BF00-568C-8E7C-81D3-98750F031600}"/>
          </ac:picMkLst>
        </pc:picChg>
      </pc:sldChg>
      <pc:sldChg chg="addSp delSp modSp add mod ord">
        <pc:chgData name="Florian Grosdidier" userId="b0cdcc0429e3e7b6" providerId="LiveId" clId="{AB3ADB22-32C0-4F0E-AC13-156F3FFF28DF}" dt="2022-06-08T22:58:48.840" v="2528" actId="27636"/>
        <pc:sldMkLst>
          <pc:docMk/>
          <pc:sldMk cId="3702802018" sldId="408"/>
        </pc:sldMkLst>
        <pc:spChg chg="mod">
          <ac:chgData name="Florian Grosdidier" userId="b0cdcc0429e3e7b6" providerId="LiveId" clId="{AB3ADB22-32C0-4F0E-AC13-156F3FFF28DF}" dt="2022-06-08T22:28:17.279" v="1718" actId="18245"/>
          <ac:spMkLst>
            <pc:docMk/>
            <pc:sldMk cId="3702802018" sldId="408"/>
            <ac:spMk id="3" creationId="{E78A3326-2B1B-91AA-FCDB-83255C6A0D29}"/>
          </ac:spMkLst>
        </pc:spChg>
        <pc:spChg chg="mod">
          <ac:chgData name="Florian Grosdidier" userId="b0cdcc0429e3e7b6" providerId="LiveId" clId="{AB3ADB22-32C0-4F0E-AC13-156F3FFF28DF}" dt="2022-06-08T22:28:17.279" v="1718" actId="18245"/>
          <ac:spMkLst>
            <pc:docMk/>
            <pc:sldMk cId="3702802018" sldId="408"/>
            <ac:spMk id="4" creationId="{76FEDC25-ADF9-004E-6BAC-192A85351D00}"/>
          </ac:spMkLst>
        </pc:spChg>
        <pc:spChg chg="mod">
          <ac:chgData name="Florian Grosdidier" userId="b0cdcc0429e3e7b6" providerId="LiveId" clId="{AB3ADB22-32C0-4F0E-AC13-156F3FFF28DF}" dt="2022-06-08T22:28:17.279" v="1718" actId="18245"/>
          <ac:spMkLst>
            <pc:docMk/>
            <pc:sldMk cId="3702802018" sldId="408"/>
            <ac:spMk id="6" creationId="{15A5B621-2C03-1CA8-67E6-69121947F8D4}"/>
          </ac:spMkLst>
        </pc:spChg>
        <pc:spChg chg="mod">
          <ac:chgData name="Florian Grosdidier" userId="b0cdcc0429e3e7b6" providerId="LiveId" clId="{AB3ADB22-32C0-4F0E-AC13-156F3FFF28DF}" dt="2022-06-08T22:28:17.279" v="1718" actId="18245"/>
          <ac:spMkLst>
            <pc:docMk/>
            <pc:sldMk cId="3702802018" sldId="408"/>
            <ac:spMk id="7" creationId="{057ACFF4-BD2A-AFAC-5721-898E46626476}"/>
          </ac:spMkLst>
        </pc:spChg>
        <pc:spChg chg="mod">
          <ac:chgData name="Florian Grosdidier" userId="b0cdcc0429e3e7b6" providerId="LiveId" clId="{AB3ADB22-32C0-4F0E-AC13-156F3FFF28DF}" dt="2022-06-08T22:28:17.279" v="1718" actId="18245"/>
          <ac:spMkLst>
            <pc:docMk/>
            <pc:sldMk cId="3702802018" sldId="408"/>
            <ac:spMk id="8" creationId="{3B1CED79-9DCD-2486-2945-53FD19CC1AAA}"/>
          </ac:spMkLst>
        </pc:spChg>
        <pc:spChg chg="mod">
          <ac:chgData name="Florian Grosdidier" userId="b0cdcc0429e3e7b6" providerId="LiveId" clId="{AB3ADB22-32C0-4F0E-AC13-156F3FFF28DF}" dt="2022-06-08T22:28:17.279" v="1718" actId="18245"/>
          <ac:spMkLst>
            <pc:docMk/>
            <pc:sldMk cId="3702802018" sldId="408"/>
            <ac:spMk id="11" creationId="{56E18F50-DE8A-D9DC-E81A-1FB238C79C93}"/>
          </ac:spMkLst>
        </pc:spChg>
        <pc:spChg chg="mod">
          <ac:chgData name="Florian Grosdidier" userId="b0cdcc0429e3e7b6" providerId="LiveId" clId="{AB3ADB22-32C0-4F0E-AC13-156F3FFF28DF}" dt="2022-06-08T22:28:17.279" v="1718" actId="18245"/>
          <ac:spMkLst>
            <pc:docMk/>
            <pc:sldMk cId="3702802018" sldId="408"/>
            <ac:spMk id="12" creationId="{828F9538-E84D-08E5-5348-48FCAEBC1C2B}"/>
          </ac:spMkLst>
        </pc:spChg>
        <pc:spChg chg="mod">
          <ac:chgData name="Florian Grosdidier" userId="b0cdcc0429e3e7b6" providerId="LiveId" clId="{AB3ADB22-32C0-4F0E-AC13-156F3FFF28DF}" dt="2022-06-08T22:28:14.974" v="1717" actId="18245"/>
          <ac:spMkLst>
            <pc:docMk/>
            <pc:sldMk cId="3702802018" sldId="408"/>
            <ac:spMk id="13" creationId="{FC939CCE-DD2A-FAF9-480F-E8AAD3CCC707}"/>
          </ac:spMkLst>
        </pc:spChg>
        <pc:spChg chg="mod">
          <ac:chgData name="Florian Grosdidier" userId="b0cdcc0429e3e7b6" providerId="LiveId" clId="{AB3ADB22-32C0-4F0E-AC13-156F3FFF28DF}" dt="2022-06-08T22:58:48.840" v="2528" actId="27636"/>
          <ac:spMkLst>
            <pc:docMk/>
            <pc:sldMk cId="3702802018" sldId="408"/>
            <ac:spMk id="24" creationId="{FCD65E30-BD60-53B0-49C7-43D765BA48A0}"/>
          </ac:spMkLst>
        </pc:spChg>
        <pc:spChg chg="del">
          <ac:chgData name="Florian Grosdidier" userId="b0cdcc0429e3e7b6" providerId="LiveId" clId="{AB3ADB22-32C0-4F0E-AC13-156F3FFF28DF}" dt="2022-06-08T22:40:50.469" v="1932" actId="478"/>
          <ac:spMkLst>
            <pc:docMk/>
            <pc:sldMk cId="3702802018" sldId="408"/>
            <ac:spMk id="31" creationId="{0E2AA583-63EE-353B-C9F1-CBF8E4EB1C0C}"/>
          </ac:spMkLst>
        </pc:spChg>
        <pc:spChg chg="del">
          <ac:chgData name="Florian Grosdidier" userId="b0cdcc0429e3e7b6" providerId="LiveId" clId="{AB3ADB22-32C0-4F0E-AC13-156F3FFF28DF}" dt="2022-06-08T22:40:51.533" v="1933" actId="478"/>
          <ac:spMkLst>
            <pc:docMk/>
            <pc:sldMk cId="3702802018" sldId="408"/>
            <ac:spMk id="33" creationId="{FBE88E0C-205D-F12E-376D-F52D54DB76D2}"/>
          </ac:spMkLst>
        </pc:spChg>
        <pc:grpChg chg="mod">
          <ac:chgData name="Florian Grosdidier" userId="b0cdcc0429e3e7b6" providerId="LiveId" clId="{AB3ADB22-32C0-4F0E-AC13-156F3FFF28DF}" dt="2022-06-08T22:28:17.279" v="1718" actId="18245"/>
          <ac:grpSpMkLst>
            <pc:docMk/>
            <pc:sldMk cId="3702802018" sldId="408"/>
            <ac:grpSpMk id="2" creationId="{6AE471A5-7A2B-C4E3-2F69-DB95082A0620}"/>
          </ac:grpSpMkLst>
        </pc:grpChg>
        <pc:graphicFrameChg chg="add del mod">
          <ac:chgData name="Florian Grosdidier" userId="b0cdcc0429e3e7b6" providerId="LiveId" clId="{AB3ADB22-32C0-4F0E-AC13-156F3FFF28DF}" dt="2022-06-08T22:42:53.253" v="2037" actId="20577"/>
          <ac:graphicFrameMkLst>
            <pc:docMk/>
            <pc:sldMk cId="3702802018" sldId="408"/>
            <ac:graphicFrameMk id="27" creationId="{A26D8639-E13A-11D4-7B64-92AF4166EDA0}"/>
          </ac:graphicFrameMkLst>
        </pc:graphicFrameChg>
        <pc:picChg chg="add del mod modCrop">
          <ac:chgData name="Florian Grosdidier" userId="b0cdcc0429e3e7b6" providerId="LiveId" clId="{AB3ADB22-32C0-4F0E-AC13-156F3FFF28DF}" dt="2022-06-08T22:28:36.768" v="1723" actId="21"/>
          <ac:picMkLst>
            <pc:docMk/>
            <pc:sldMk cId="3702802018" sldId="408"/>
            <ac:picMk id="9" creationId="{061BD81D-40E5-91ED-A8AD-A7A524B4F6D5}"/>
          </ac:picMkLst>
        </pc:picChg>
        <pc:picChg chg="del">
          <ac:chgData name="Florian Grosdidier" userId="b0cdcc0429e3e7b6" providerId="LiveId" clId="{AB3ADB22-32C0-4F0E-AC13-156F3FFF28DF}" dt="2022-06-08T22:23:06.411" v="1509" actId="478"/>
          <ac:picMkLst>
            <pc:docMk/>
            <pc:sldMk cId="3702802018" sldId="408"/>
            <ac:picMk id="10" creationId="{5DDCE0F9-B5DD-0B29-1BE4-0548FD9E4885}"/>
          </ac:picMkLst>
        </pc:picChg>
        <pc:picChg chg="del">
          <ac:chgData name="Florian Grosdidier" userId="b0cdcc0429e3e7b6" providerId="LiveId" clId="{AB3ADB22-32C0-4F0E-AC13-156F3FFF28DF}" dt="2022-06-08T22:40:49.100" v="1931" actId="478"/>
          <ac:picMkLst>
            <pc:docMk/>
            <pc:sldMk cId="3702802018" sldId="408"/>
            <ac:picMk id="25" creationId="{9367BF00-568C-8E7C-81D3-98750F031600}"/>
          </ac:picMkLst>
        </pc:picChg>
      </pc:sldChg>
      <pc:sldChg chg="addSp delSp modSp add del mod ord">
        <pc:chgData name="Florian Grosdidier" userId="b0cdcc0429e3e7b6" providerId="LiveId" clId="{AB3ADB22-32C0-4F0E-AC13-156F3FFF28DF}" dt="2022-06-08T22:33:33.120" v="1786" actId="47"/>
        <pc:sldMkLst>
          <pc:docMk/>
          <pc:sldMk cId="1801013484" sldId="409"/>
        </pc:sldMkLst>
        <pc:picChg chg="del">
          <ac:chgData name="Florian Grosdidier" userId="b0cdcc0429e3e7b6" providerId="LiveId" clId="{AB3ADB22-32C0-4F0E-AC13-156F3FFF28DF}" dt="2022-06-08T22:30:09.932" v="1740" actId="478"/>
          <ac:picMkLst>
            <pc:docMk/>
            <pc:sldMk cId="1801013484" sldId="409"/>
            <ac:picMk id="6" creationId="{A9D1C7AC-25E5-E66B-CF76-5E16D6FD9C18}"/>
          </ac:picMkLst>
        </pc:picChg>
        <pc:picChg chg="add del mod">
          <ac:chgData name="Florian Grosdidier" userId="b0cdcc0429e3e7b6" providerId="LiveId" clId="{AB3ADB22-32C0-4F0E-AC13-156F3FFF28DF}" dt="2022-06-08T22:33:32.212" v="1785" actId="478"/>
          <ac:picMkLst>
            <pc:docMk/>
            <pc:sldMk cId="1801013484" sldId="409"/>
            <ac:picMk id="8" creationId="{1FE22468-55F8-3D82-61E6-BD48055EC343}"/>
          </ac:picMkLst>
        </pc:picChg>
      </pc:sldChg>
      <pc:sldChg chg="addSp delSp modSp add mod">
        <pc:chgData name="Florian Grosdidier" userId="b0cdcc0429e3e7b6" providerId="LiveId" clId="{AB3ADB22-32C0-4F0E-AC13-156F3FFF28DF}" dt="2022-06-08T22:55:23.134" v="2463" actId="20577"/>
        <pc:sldMkLst>
          <pc:docMk/>
          <pc:sldMk cId="2610537811" sldId="409"/>
        </pc:sldMkLst>
        <pc:spChg chg="mod">
          <ac:chgData name="Florian Grosdidier" userId="b0cdcc0429e3e7b6" providerId="LiveId" clId="{AB3ADB22-32C0-4F0E-AC13-156F3FFF28DF}" dt="2022-06-08T22:55:23.134" v="2463" actId="20577"/>
          <ac:spMkLst>
            <pc:docMk/>
            <pc:sldMk cId="2610537811" sldId="409"/>
            <ac:spMk id="6" creationId="{C4AB275A-DBDC-9542-4981-D6FDFA013A4A}"/>
          </ac:spMkLst>
        </pc:spChg>
        <pc:spChg chg="del">
          <ac:chgData name="Florian Grosdidier" userId="b0cdcc0429e3e7b6" providerId="LiveId" clId="{AB3ADB22-32C0-4F0E-AC13-156F3FFF28DF}" dt="2022-06-08T22:40:41.132" v="1926" actId="478"/>
          <ac:spMkLst>
            <pc:docMk/>
            <pc:sldMk cId="2610537811" sldId="409"/>
            <ac:spMk id="26" creationId="{8EE84135-406F-6ED8-337B-E4D7AC78C5FD}"/>
          </ac:spMkLst>
        </pc:spChg>
        <pc:spChg chg="del">
          <ac:chgData name="Florian Grosdidier" userId="b0cdcc0429e3e7b6" providerId="LiveId" clId="{AB3ADB22-32C0-4F0E-AC13-156F3FFF28DF}" dt="2022-06-08T22:40:42.316" v="1927" actId="478"/>
          <ac:spMkLst>
            <pc:docMk/>
            <pc:sldMk cId="2610537811" sldId="409"/>
            <ac:spMk id="28" creationId="{3D3B97EE-3943-023B-2C99-E5B4FBFE55F4}"/>
          </ac:spMkLst>
        </pc:spChg>
        <pc:picChg chg="del">
          <ac:chgData name="Florian Grosdidier" userId="b0cdcc0429e3e7b6" providerId="LiveId" clId="{AB3ADB22-32C0-4F0E-AC13-156F3FFF28DF}" dt="2022-06-08T22:40:39.612" v="1925" actId="478"/>
          <ac:picMkLst>
            <pc:docMk/>
            <pc:sldMk cId="2610537811" sldId="409"/>
            <ac:picMk id="7" creationId="{F89F7CB5-6266-4DFB-3BA2-742D3BA62C6F}"/>
          </ac:picMkLst>
        </pc:picChg>
        <pc:picChg chg="add mod">
          <ac:chgData name="Florian Grosdidier" userId="b0cdcc0429e3e7b6" providerId="LiveId" clId="{AB3ADB22-32C0-4F0E-AC13-156F3FFF28DF}" dt="2022-06-08T22:39:45.498" v="1914" actId="1076"/>
          <ac:picMkLst>
            <pc:docMk/>
            <pc:sldMk cId="2610537811" sldId="409"/>
            <ac:picMk id="9" creationId="{71E9A96B-1C09-4443-4DE8-5FA8D3F0CF8F}"/>
          </ac:picMkLst>
        </pc:picChg>
        <pc:picChg chg="del">
          <ac:chgData name="Florian Grosdidier" userId="b0cdcc0429e3e7b6" providerId="LiveId" clId="{AB3ADB22-32C0-4F0E-AC13-156F3FFF28DF}" dt="2022-06-08T22:34:28.268" v="1805" actId="478"/>
          <ac:picMkLst>
            <pc:docMk/>
            <pc:sldMk cId="2610537811" sldId="409"/>
            <ac:picMk id="19" creationId="{7F0AC261-2088-2482-3236-B97F44619D1C}"/>
          </ac:picMkLst>
        </pc:picChg>
      </pc:sldChg>
      <pc:sldChg chg="addSp delSp modSp add mod modClrScheme chgLayout">
        <pc:chgData name="Florian Grosdidier" userId="b0cdcc0429e3e7b6" providerId="LiveId" clId="{AB3ADB22-32C0-4F0E-AC13-156F3FFF28DF}" dt="2022-06-08T23:04:30.496" v="2845" actId="20577"/>
        <pc:sldMkLst>
          <pc:docMk/>
          <pc:sldMk cId="3049029583" sldId="410"/>
        </pc:sldMkLst>
        <pc:spChg chg="mod">
          <ac:chgData name="Florian Grosdidier" userId="b0cdcc0429e3e7b6" providerId="LiveId" clId="{AB3ADB22-32C0-4F0E-AC13-156F3FFF28DF}" dt="2022-06-08T22:35:43.995" v="1849" actId="26606"/>
          <ac:spMkLst>
            <pc:docMk/>
            <pc:sldMk cId="3049029583" sldId="410"/>
            <ac:spMk id="5" creationId="{D7CE2A4D-1804-8869-D18A-F25A3C56A544}"/>
          </ac:spMkLst>
        </pc:spChg>
        <pc:spChg chg="mod">
          <ac:chgData name="Florian Grosdidier" userId="b0cdcc0429e3e7b6" providerId="LiveId" clId="{AB3ADB22-32C0-4F0E-AC13-156F3FFF28DF}" dt="2022-06-08T23:00:13.582" v="2549" actId="20577"/>
          <ac:spMkLst>
            <pc:docMk/>
            <pc:sldMk cId="3049029583" sldId="410"/>
            <ac:spMk id="6" creationId="{C4AB275A-DBDC-9542-4981-D6FDFA013A4A}"/>
          </ac:spMkLst>
        </pc:spChg>
        <pc:spChg chg="add mod ord">
          <ac:chgData name="Florian Grosdidier" userId="b0cdcc0429e3e7b6" providerId="LiveId" clId="{AB3ADB22-32C0-4F0E-AC13-156F3FFF28DF}" dt="2022-06-08T22:48:41.750" v="2211" actId="20577"/>
          <ac:spMkLst>
            <pc:docMk/>
            <pc:sldMk cId="3049029583" sldId="410"/>
            <ac:spMk id="9" creationId="{1983DE2B-AEA6-F5E0-09D1-99FCCACE082E}"/>
          </ac:spMkLst>
        </pc:spChg>
        <pc:spChg chg="mod">
          <ac:chgData name="Florian Grosdidier" userId="b0cdcc0429e3e7b6" providerId="LiveId" clId="{AB3ADB22-32C0-4F0E-AC13-156F3FFF28DF}" dt="2022-06-08T23:04:30.496" v="2845" actId="20577"/>
          <ac:spMkLst>
            <pc:docMk/>
            <pc:sldMk cId="3049029583" sldId="410"/>
            <ac:spMk id="24" creationId="{F80CF746-E5CA-E197-B4E0-CF59BD4D7E20}"/>
          </ac:spMkLst>
        </pc:spChg>
        <pc:spChg chg="del mod">
          <ac:chgData name="Florian Grosdidier" userId="b0cdcc0429e3e7b6" providerId="LiveId" clId="{AB3ADB22-32C0-4F0E-AC13-156F3FFF28DF}" dt="2022-06-08T22:40:36.164" v="1923" actId="478"/>
          <ac:spMkLst>
            <pc:docMk/>
            <pc:sldMk cId="3049029583" sldId="410"/>
            <ac:spMk id="26" creationId="{8EE84135-406F-6ED8-337B-E4D7AC78C5FD}"/>
          </ac:spMkLst>
        </pc:spChg>
        <pc:spChg chg="del mod">
          <ac:chgData name="Florian Grosdidier" userId="b0cdcc0429e3e7b6" providerId="LiveId" clId="{AB3ADB22-32C0-4F0E-AC13-156F3FFF28DF}" dt="2022-06-08T22:40:37.308" v="1924" actId="478"/>
          <ac:spMkLst>
            <pc:docMk/>
            <pc:sldMk cId="3049029583" sldId="410"/>
            <ac:spMk id="28" creationId="{3D3B97EE-3943-023B-2C99-E5B4FBFE55F4}"/>
          </ac:spMkLst>
        </pc:spChg>
        <pc:spChg chg="add del mod">
          <ac:chgData name="Florian Grosdidier" userId="b0cdcc0429e3e7b6" providerId="LiveId" clId="{AB3ADB22-32C0-4F0E-AC13-156F3FFF28DF}" dt="2022-06-08T22:35:41.933" v="1844" actId="26606"/>
          <ac:spMkLst>
            <pc:docMk/>
            <pc:sldMk cId="3049029583" sldId="410"/>
            <ac:spMk id="30" creationId="{A6917B41-3342-EE4A-E770-ABB27369156A}"/>
          </ac:spMkLst>
        </pc:spChg>
        <pc:spChg chg="add del mod">
          <ac:chgData name="Florian Grosdidier" userId="b0cdcc0429e3e7b6" providerId="LiveId" clId="{AB3ADB22-32C0-4F0E-AC13-156F3FFF28DF}" dt="2022-06-08T22:35:41.933" v="1844" actId="26606"/>
          <ac:spMkLst>
            <pc:docMk/>
            <pc:sldMk cId="3049029583" sldId="410"/>
            <ac:spMk id="31" creationId="{1D5097F1-4844-58FB-1262-90CEB4CDDDD8}"/>
          </ac:spMkLst>
        </pc:spChg>
        <pc:spChg chg="add del mod">
          <ac:chgData name="Florian Grosdidier" userId="b0cdcc0429e3e7b6" providerId="LiveId" clId="{AB3ADB22-32C0-4F0E-AC13-156F3FFF28DF}" dt="2022-06-08T22:35:43.990" v="1848" actId="26606"/>
          <ac:spMkLst>
            <pc:docMk/>
            <pc:sldMk cId="3049029583" sldId="410"/>
            <ac:spMk id="32" creationId="{D1C38A0D-290A-B8E6-49B5-E395E94DED3F}"/>
          </ac:spMkLst>
        </pc:spChg>
        <pc:spChg chg="add del mod">
          <ac:chgData name="Florian Grosdidier" userId="b0cdcc0429e3e7b6" providerId="LiveId" clId="{AB3ADB22-32C0-4F0E-AC13-156F3FFF28DF}" dt="2022-06-08T22:35:37.729" v="1840" actId="26606"/>
          <ac:spMkLst>
            <pc:docMk/>
            <pc:sldMk cId="3049029583" sldId="410"/>
            <ac:spMk id="33" creationId="{D1C38A0D-290A-B8E6-49B5-E395E94DED3F}"/>
          </ac:spMkLst>
        </pc:spChg>
        <pc:spChg chg="add del mod">
          <ac:chgData name="Florian Grosdidier" userId="b0cdcc0429e3e7b6" providerId="LiveId" clId="{AB3ADB22-32C0-4F0E-AC13-156F3FFF28DF}" dt="2022-06-08T22:35:43.990" v="1848" actId="26606"/>
          <ac:spMkLst>
            <pc:docMk/>
            <pc:sldMk cId="3049029583" sldId="410"/>
            <ac:spMk id="34" creationId="{0EDB8063-AFCE-759C-634C-F8FE45012F02}"/>
          </ac:spMkLst>
        </pc:spChg>
        <pc:spChg chg="add del mod">
          <ac:chgData name="Florian Grosdidier" userId="b0cdcc0429e3e7b6" providerId="LiveId" clId="{AB3ADB22-32C0-4F0E-AC13-156F3FFF28DF}" dt="2022-06-08T22:35:37.729" v="1840" actId="26606"/>
          <ac:spMkLst>
            <pc:docMk/>
            <pc:sldMk cId="3049029583" sldId="410"/>
            <ac:spMk id="35" creationId="{0EDB8063-AFCE-759C-634C-F8FE45012F02}"/>
          </ac:spMkLst>
        </pc:spChg>
        <pc:spChg chg="add del mod">
          <ac:chgData name="Florian Grosdidier" userId="b0cdcc0429e3e7b6" providerId="LiveId" clId="{AB3ADB22-32C0-4F0E-AC13-156F3FFF28DF}" dt="2022-06-08T22:35:41.933" v="1844" actId="26606"/>
          <ac:spMkLst>
            <pc:docMk/>
            <pc:sldMk cId="3049029583" sldId="410"/>
            <ac:spMk id="37" creationId="{43A77EB0-BE9F-0AE3-423C-7C6506360005}"/>
          </ac:spMkLst>
        </pc:spChg>
        <pc:spChg chg="add del mod">
          <ac:chgData name="Florian Grosdidier" userId="b0cdcc0429e3e7b6" providerId="LiveId" clId="{AB3ADB22-32C0-4F0E-AC13-156F3FFF28DF}" dt="2022-06-08T22:35:41.933" v="1844" actId="26606"/>
          <ac:spMkLst>
            <pc:docMk/>
            <pc:sldMk cId="3049029583" sldId="410"/>
            <ac:spMk id="39" creationId="{666AF5F2-7023-2613-F392-8BBF4EB9FB25}"/>
          </ac:spMkLst>
        </pc:spChg>
        <pc:picChg chg="del">
          <ac:chgData name="Florian Grosdidier" userId="b0cdcc0429e3e7b6" providerId="LiveId" clId="{AB3ADB22-32C0-4F0E-AC13-156F3FFF28DF}" dt="2022-06-08T22:40:34.356" v="1922" actId="478"/>
          <ac:picMkLst>
            <pc:docMk/>
            <pc:sldMk cId="3049029583" sldId="410"/>
            <ac:picMk id="7" creationId="{F89F7CB5-6266-4DFB-3BA2-742D3BA62C6F}"/>
          </ac:picMkLst>
        </pc:picChg>
        <pc:picChg chg="del">
          <ac:chgData name="Florian Grosdidier" userId="b0cdcc0429e3e7b6" providerId="LiveId" clId="{AB3ADB22-32C0-4F0E-AC13-156F3FFF28DF}" dt="2022-06-08T22:35:18.556" v="1819" actId="478"/>
          <ac:picMkLst>
            <pc:docMk/>
            <pc:sldMk cId="3049029583" sldId="410"/>
            <ac:picMk id="19" creationId="{7F0AC261-2088-2482-3236-B97F44619D1C}"/>
          </ac:picMkLst>
        </pc:picChg>
      </pc:sldChg>
      <pc:sldChg chg="delSp modSp add del mod ord">
        <pc:chgData name="Florian Grosdidier" userId="b0cdcc0429e3e7b6" providerId="LiveId" clId="{AB3ADB22-32C0-4F0E-AC13-156F3FFF28DF}" dt="2022-06-08T22:50:06.988" v="2252" actId="47"/>
        <pc:sldMkLst>
          <pc:docMk/>
          <pc:sldMk cId="906803766" sldId="411"/>
        </pc:sldMkLst>
        <pc:spChg chg="mod">
          <ac:chgData name="Florian Grosdidier" userId="b0cdcc0429e3e7b6" providerId="LiveId" clId="{AB3ADB22-32C0-4F0E-AC13-156F3FFF28DF}" dt="2022-06-08T22:36:32.356" v="1877" actId="20577"/>
          <ac:spMkLst>
            <pc:docMk/>
            <pc:sldMk cId="906803766" sldId="411"/>
            <ac:spMk id="6" creationId="{C4AB275A-DBDC-9542-4981-D6FDFA013A4A}"/>
          </ac:spMkLst>
        </pc:spChg>
        <pc:spChg chg="del">
          <ac:chgData name="Florian Grosdidier" userId="b0cdcc0429e3e7b6" providerId="LiveId" clId="{AB3ADB22-32C0-4F0E-AC13-156F3FFF28DF}" dt="2022-06-08T22:40:45.428" v="1929" actId="478"/>
          <ac:spMkLst>
            <pc:docMk/>
            <pc:sldMk cId="906803766" sldId="411"/>
            <ac:spMk id="26" creationId="{8EE84135-406F-6ED8-337B-E4D7AC78C5FD}"/>
          </ac:spMkLst>
        </pc:spChg>
        <pc:spChg chg="del">
          <ac:chgData name="Florian Grosdidier" userId="b0cdcc0429e3e7b6" providerId="LiveId" clId="{AB3ADB22-32C0-4F0E-AC13-156F3FFF28DF}" dt="2022-06-08T22:40:46.444" v="1930" actId="478"/>
          <ac:spMkLst>
            <pc:docMk/>
            <pc:sldMk cId="906803766" sldId="411"/>
            <ac:spMk id="28" creationId="{3D3B97EE-3943-023B-2C99-E5B4FBFE55F4}"/>
          </ac:spMkLst>
        </pc:spChg>
        <pc:picChg chg="del">
          <ac:chgData name="Florian Grosdidier" userId="b0cdcc0429e3e7b6" providerId="LiveId" clId="{AB3ADB22-32C0-4F0E-AC13-156F3FFF28DF}" dt="2022-06-08T22:40:44.196" v="1928" actId="478"/>
          <ac:picMkLst>
            <pc:docMk/>
            <pc:sldMk cId="906803766" sldId="411"/>
            <ac:picMk id="7" creationId="{F89F7CB5-6266-4DFB-3BA2-742D3BA62C6F}"/>
          </ac:picMkLst>
        </pc:picChg>
      </pc:sldChg>
      <pc:sldChg chg="delSp modSp add del mod ord">
        <pc:chgData name="Florian Grosdidier" userId="b0cdcc0429e3e7b6" providerId="LiveId" clId="{AB3ADB22-32C0-4F0E-AC13-156F3FFF28DF}" dt="2022-06-08T22:59:50.315" v="2531" actId="47"/>
        <pc:sldMkLst>
          <pc:docMk/>
          <pc:sldMk cId="2719567447" sldId="412"/>
        </pc:sldMkLst>
        <pc:spChg chg="mod">
          <ac:chgData name="Florian Grosdidier" userId="b0cdcc0429e3e7b6" providerId="LiveId" clId="{AB3ADB22-32C0-4F0E-AC13-156F3FFF28DF}" dt="2022-06-08T22:36:54.324" v="1887" actId="20577"/>
          <ac:spMkLst>
            <pc:docMk/>
            <pc:sldMk cId="2719567447" sldId="412"/>
            <ac:spMk id="6" creationId="{C4AB275A-DBDC-9542-4981-D6FDFA013A4A}"/>
          </ac:spMkLst>
        </pc:spChg>
        <pc:spChg chg="mod">
          <ac:chgData name="Florian Grosdidier" userId="b0cdcc0429e3e7b6" providerId="LiveId" clId="{AB3ADB22-32C0-4F0E-AC13-156F3FFF28DF}" dt="2022-06-08T22:59:48.579" v="2530"/>
          <ac:spMkLst>
            <pc:docMk/>
            <pc:sldMk cId="2719567447" sldId="412"/>
            <ac:spMk id="24" creationId="{F80CF746-E5CA-E197-B4E0-CF59BD4D7E20}"/>
          </ac:spMkLst>
        </pc:spChg>
        <pc:spChg chg="del">
          <ac:chgData name="Florian Grosdidier" userId="b0cdcc0429e3e7b6" providerId="LiveId" clId="{AB3ADB22-32C0-4F0E-AC13-156F3FFF28DF}" dt="2022-06-08T22:40:58.429" v="1938" actId="478"/>
          <ac:spMkLst>
            <pc:docMk/>
            <pc:sldMk cId="2719567447" sldId="412"/>
            <ac:spMk id="26" creationId="{8EE84135-406F-6ED8-337B-E4D7AC78C5FD}"/>
          </ac:spMkLst>
        </pc:spChg>
        <pc:spChg chg="del">
          <ac:chgData name="Florian Grosdidier" userId="b0cdcc0429e3e7b6" providerId="LiveId" clId="{AB3ADB22-32C0-4F0E-AC13-156F3FFF28DF}" dt="2022-06-08T22:40:59.429" v="1939" actId="478"/>
          <ac:spMkLst>
            <pc:docMk/>
            <pc:sldMk cId="2719567447" sldId="412"/>
            <ac:spMk id="28" creationId="{3D3B97EE-3943-023B-2C99-E5B4FBFE55F4}"/>
          </ac:spMkLst>
        </pc:spChg>
        <pc:picChg chg="del">
          <ac:chgData name="Florian Grosdidier" userId="b0cdcc0429e3e7b6" providerId="LiveId" clId="{AB3ADB22-32C0-4F0E-AC13-156F3FFF28DF}" dt="2022-06-08T22:40:56.909" v="1937" actId="478"/>
          <ac:picMkLst>
            <pc:docMk/>
            <pc:sldMk cId="2719567447" sldId="412"/>
            <ac:picMk id="7" creationId="{F89F7CB5-6266-4DFB-3BA2-742D3BA62C6F}"/>
          </ac:picMkLst>
        </pc:picChg>
      </pc:sldChg>
      <pc:sldChg chg="addSp delSp modSp add mod ord">
        <pc:chgData name="Florian Grosdidier" userId="b0cdcc0429e3e7b6" providerId="LiveId" clId="{AB3ADB22-32C0-4F0E-AC13-156F3FFF28DF}" dt="2022-06-08T22:40:55.773" v="1936" actId="478"/>
        <pc:sldMkLst>
          <pc:docMk/>
          <pc:sldMk cId="2357774676" sldId="413"/>
        </pc:sldMkLst>
        <pc:spChg chg="mod">
          <ac:chgData name="Florian Grosdidier" userId="b0cdcc0429e3e7b6" providerId="LiveId" clId="{AB3ADB22-32C0-4F0E-AC13-156F3FFF28DF}" dt="2022-06-08T22:37:12.273" v="1897" actId="20577"/>
          <ac:spMkLst>
            <pc:docMk/>
            <pc:sldMk cId="2357774676" sldId="413"/>
            <ac:spMk id="6" creationId="{C4AB275A-DBDC-9542-4981-D6FDFA013A4A}"/>
          </ac:spMkLst>
        </pc:spChg>
        <pc:spChg chg="del">
          <ac:chgData name="Florian Grosdidier" userId="b0cdcc0429e3e7b6" providerId="LiveId" clId="{AB3ADB22-32C0-4F0E-AC13-156F3FFF28DF}" dt="2022-06-08T22:40:54.821" v="1935" actId="478"/>
          <ac:spMkLst>
            <pc:docMk/>
            <pc:sldMk cId="2357774676" sldId="413"/>
            <ac:spMk id="26" creationId="{8EE84135-406F-6ED8-337B-E4D7AC78C5FD}"/>
          </ac:spMkLst>
        </pc:spChg>
        <pc:spChg chg="del">
          <ac:chgData name="Florian Grosdidier" userId="b0cdcc0429e3e7b6" providerId="LiveId" clId="{AB3ADB22-32C0-4F0E-AC13-156F3FFF28DF}" dt="2022-06-08T22:40:55.773" v="1936" actId="478"/>
          <ac:spMkLst>
            <pc:docMk/>
            <pc:sldMk cId="2357774676" sldId="413"/>
            <ac:spMk id="28" creationId="{3D3B97EE-3943-023B-2C99-E5B4FBFE55F4}"/>
          </ac:spMkLst>
        </pc:spChg>
        <pc:grpChg chg="add mod">
          <ac:chgData name="Florian Grosdidier" userId="b0cdcc0429e3e7b6" providerId="LiveId" clId="{AB3ADB22-32C0-4F0E-AC13-156F3FFF28DF}" dt="2022-06-08T22:39:57.713" v="1915" actId="1076"/>
          <ac:grpSpMkLst>
            <pc:docMk/>
            <pc:sldMk cId="2357774676" sldId="413"/>
            <ac:grpSpMk id="9" creationId="{ABE4982E-B4E1-2F0F-8024-466B552E948B}"/>
          </ac:grpSpMkLst>
        </pc:grpChg>
        <pc:picChg chg="del">
          <ac:chgData name="Florian Grosdidier" userId="b0cdcc0429e3e7b6" providerId="LiveId" clId="{AB3ADB22-32C0-4F0E-AC13-156F3FFF28DF}" dt="2022-06-08T22:40:53.413" v="1934" actId="478"/>
          <ac:picMkLst>
            <pc:docMk/>
            <pc:sldMk cId="2357774676" sldId="413"/>
            <ac:picMk id="7" creationId="{F89F7CB5-6266-4DFB-3BA2-742D3BA62C6F}"/>
          </ac:picMkLst>
        </pc:picChg>
        <pc:picChg chg="mod">
          <ac:chgData name="Florian Grosdidier" userId="b0cdcc0429e3e7b6" providerId="LiveId" clId="{AB3ADB22-32C0-4F0E-AC13-156F3FFF28DF}" dt="2022-06-08T22:39:11.007" v="1911" actId="1582"/>
          <ac:picMkLst>
            <pc:docMk/>
            <pc:sldMk cId="2357774676" sldId="413"/>
            <ac:picMk id="10" creationId="{3CDE2F85-FF6C-8E25-CD29-0CBFAB51F5CD}"/>
          </ac:picMkLst>
        </pc:picChg>
        <pc:picChg chg="mod">
          <ac:chgData name="Florian Grosdidier" userId="b0cdcc0429e3e7b6" providerId="LiveId" clId="{AB3ADB22-32C0-4F0E-AC13-156F3FFF28DF}" dt="2022-06-08T22:39:20.027" v="1912" actId="2085"/>
          <ac:picMkLst>
            <pc:docMk/>
            <pc:sldMk cId="2357774676" sldId="413"/>
            <ac:picMk id="11" creationId="{56843B49-74DC-9041-1E25-A160ADE1B4CE}"/>
          </ac:picMkLst>
        </pc:picChg>
        <pc:picChg chg="mod">
          <ac:chgData name="Florian Grosdidier" userId="b0cdcc0429e3e7b6" providerId="LiveId" clId="{AB3ADB22-32C0-4F0E-AC13-156F3FFF28DF}" dt="2022-06-08T22:39:24.542" v="1913" actId="2085"/>
          <ac:picMkLst>
            <pc:docMk/>
            <pc:sldMk cId="2357774676" sldId="413"/>
            <ac:picMk id="12" creationId="{1E3500AA-779B-04F9-4821-58DEB6AF3EC4}"/>
          </ac:picMkLst>
        </pc:picChg>
        <pc:picChg chg="del">
          <ac:chgData name="Florian Grosdidier" userId="b0cdcc0429e3e7b6" providerId="LiveId" clId="{AB3ADB22-32C0-4F0E-AC13-156F3FFF28DF}" dt="2022-06-08T22:37:21.084" v="1901" actId="478"/>
          <ac:picMkLst>
            <pc:docMk/>
            <pc:sldMk cId="2357774676" sldId="413"/>
            <ac:picMk id="19" creationId="{7F0AC261-2088-2482-3236-B97F44619D1C}"/>
          </ac:picMkLst>
        </pc:picChg>
      </pc:sldChg>
      <pc:sldChg chg="modSp add mod ord">
        <pc:chgData name="Florian Grosdidier" userId="b0cdcc0429e3e7b6" providerId="LiveId" clId="{AB3ADB22-32C0-4F0E-AC13-156F3FFF28DF}" dt="2022-06-08T23:04:40.184" v="2847" actId="20577"/>
        <pc:sldMkLst>
          <pc:docMk/>
          <pc:sldMk cId="655952705" sldId="414"/>
        </pc:sldMkLst>
        <pc:spChg chg="mod">
          <ac:chgData name="Florian Grosdidier" userId="b0cdcc0429e3e7b6" providerId="LiveId" clId="{AB3ADB22-32C0-4F0E-AC13-156F3FFF28DF}" dt="2022-06-08T23:00:17.974" v="2551" actId="20577"/>
          <ac:spMkLst>
            <pc:docMk/>
            <pc:sldMk cId="655952705" sldId="414"/>
            <ac:spMk id="6" creationId="{C4AB275A-DBDC-9542-4981-D6FDFA013A4A}"/>
          </ac:spMkLst>
        </pc:spChg>
        <pc:spChg chg="mod">
          <ac:chgData name="Florian Grosdidier" userId="b0cdcc0429e3e7b6" providerId="LiveId" clId="{AB3ADB22-32C0-4F0E-AC13-156F3FFF28DF}" dt="2022-06-08T22:58:12.652" v="2518"/>
          <ac:spMkLst>
            <pc:docMk/>
            <pc:sldMk cId="655952705" sldId="414"/>
            <ac:spMk id="9" creationId="{1983DE2B-AEA6-F5E0-09D1-99FCCACE082E}"/>
          </ac:spMkLst>
        </pc:spChg>
        <pc:spChg chg="mod">
          <ac:chgData name="Florian Grosdidier" userId="b0cdcc0429e3e7b6" providerId="LiveId" clId="{AB3ADB22-32C0-4F0E-AC13-156F3FFF28DF}" dt="2022-06-08T23:04:40.184" v="2847" actId="20577"/>
          <ac:spMkLst>
            <pc:docMk/>
            <pc:sldMk cId="655952705" sldId="414"/>
            <ac:spMk id="24" creationId="{F80CF746-E5CA-E197-B4E0-CF59BD4D7E20}"/>
          </ac:spMkLst>
        </pc:spChg>
      </pc:sldChg>
      <pc:sldChg chg="modSp add mod">
        <pc:chgData name="Florian Grosdidier" userId="b0cdcc0429e3e7b6" providerId="LiveId" clId="{AB3ADB22-32C0-4F0E-AC13-156F3FFF28DF}" dt="2022-06-08T23:13:56.739" v="3631" actId="27636"/>
        <pc:sldMkLst>
          <pc:docMk/>
          <pc:sldMk cId="553227059" sldId="415"/>
        </pc:sldMkLst>
        <pc:spChg chg="mod ord">
          <ac:chgData name="Florian Grosdidier" userId="b0cdcc0429e3e7b6" providerId="LiveId" clId="{AB3ADB22-32C0-4F0E-AC13-156F3FFF28DF}" dt="2022-06-08T23:13:48.105" v="3627" actId="1076"/>
          <ac:spMkLst>
            <pc:docMk/>
            <pc:sldMk cId="553227059" sldId="415"/>
            <ac:spMk id="11" creationId="{581E8936-2270-47FE-94A4-398CB123EF90}"/>
          </ac:spMkLst>
        </pc:spChg>
        <pc:spChg chg="mod">
          <ac:chgData name="Florian Grosdidier" userId="b0cdcc0429e3e7b6" providerId="LiveId" clId="{AB3ADB22-32C0-4F0E-AC13-156F3FFF28DF}" dt="2022-06-08T23:13:56.739" v="3631" actId="27636"/>
          <ac:spMkLst>
            <pc:docMk/>
            <pc:sldMk cId="553227059" sldId="415"/>
            <ac:spMk id="13" creationId="{C0287FEC-3826-4868-8D93-52429C6156F5}"/>
          </ac:spMkLst>
        </pc:spChg>
        <pc:picChg chg="mod">
          <ac:chgData name="Florian Grosdidier" userId="b0cdcc0429e3e7b6" providerId="LiveId" clId="{AB3ADB22-32C0-4F0E-AC13-156F3FFF28DF}" dt="2022-06-08T23:13:43.827" v="3626" actId="14100"/>
          <ac:picMkLst>
            <pc:docMk/>
            <pc:sldMk cId="553227059" sldId="415"/>
            <ac:picMk id="16" creationId="{361E9ADB-7377-4CF1-9AE4-AEFBDEBEEEEC}"/>
          </ac:picMkLst>
        </pc:picChg>
      </pc:sldChg>
      <pc:sldChg chg="modSp add mod ord">
        <pc:chgData name="Florian Grosdidier" userId="b0cdcc0429e3e7b6" providerId="LiveId" clId="{AB3ADB22-32C0-4F0E-AC13-156F3FFF28DF}" dt="2022-06-08T23:05:43.568" v="2934" actId="20577"/>
        <pc:sldMkLst>
          <pc:docMk/>
          <pc:sldMk cId="3589039765" sldId="416"/>
        </pc:sldMkLst>
        <pc:spChg chg="mod">
          <ac:chgData name="Florian Grosdidier" userId="b0cdcc0429e3e7b6" providerId="LiveId" clId="{AB3ADB22-32C0-4F0E-AC13-156F3FFF28DF}" dt="2022-06-08T23:00:06.527" v="2545" actId="20577"/>
          <ac:spMkLst>
            <pc:docMk/>
            <pc:sldMk cId="3589039765" sldId="416"/>
            <ac:spMk id="6" creationId="{C4AB275A-DBDC-9542-4981-D6FDFA013A4A}"/>
          </ac:spMkLst>
        </pc:spChg>
        <pc:spChg chg="mod">
          <ac:chgData name="Florian Grosdidier" userId="b0cdcc0429e3e7b6" providerId="LiveId" clId="{AB3ADB22-32C0-4F0E-AC13-156F3FFF28DF}" dt="2022-06-08T23:04:48.071" v="2849" actId="20577"/>
          <ac:spMkLst>
            <pc:docMk/>
            <pc:sldMk cId="3589039765" sldId="416"/>
            <ac:spMk id="9" creationId="{1983DE2B-AEA6-F5E0-09D1-99FCCACE082E}"/>
          </ac:spMkLst>
        </pc:spChg>
        <pc:spChg chg="mod">
          <ac:chgData name="Florian Grosdidier" userId="b0cdcc0429e3e7b6" providerId="LiveId" clId="{AB3ADB22-32C0-4F0E-AC13-156F3FFF28DF}" dt="2022-06-08T23:05:43.568" v="2934" actId="20577"/>
          <ac:spMkLst>
            <pc:docMk/>
            <pc:sldMk cId="3589039765" sldId="416"/>
            <ac:spMk id="24" creationId="{F80CF746-E5CA-E197-B4E0-CF59BD4D7E20}"/>
          </ac:spMkLst>
        </pc:spChg>
      </pc:sldChg>
    </pc:docChg>
  </pc:docChgLst>
  <pc:docChgLst>
    <pc:chgData name="Florian Grosdidier" userId="b0cdcc0429e3e7b6" providerId="LiveId" clId="{56BD077F-A1DF-4258-896E-FB171293F4A8}"/>
    <pc:docChg chg="custSel addSld modSld sldOrd">
      <pc:chgData name="Florian Grosdidier" userId="b0cdcc0429e3e7b6" providerId="LiveId" clId="{56BD077F-A1DF-4258-896E-FB171293F4A8}" dt="2022-06-09T06:42:30.744" v="29" actId="1076"/>
      <pc:docMkLst>
        <pc:docMk/>
      </pc:docMkLst>
      <pc:sldChg chg="modSp mod">
        <pc:chgData name="Florian Grosdidier" userId="b0cdcc0429e3e7b6" providerId="LiveId" clId="{56BD077F-A1DF-4258-896E-FB171293F4A8}" dt="2022-06-08T07:38:03.008" v="15" actId="20577"/>
        <pc:sldMkLst>
          <pc:docMk/>
          <pc:sldMk cId="3521561301" sldId="321"/>
        </pc:sldMkLst>
        <pc:spChg chg="mod">
          <ac:chgData name="Florian Grosdidier" userId="b0cdcc0429e3e7b6" providerId="LiveId" clId="{56BD077F-A1DF-4258-896E-FB171293F4A8}" dt="2022-06-08T07:38:03.008" v="15" actId="20577"/>
          <ac:spMkLst>
            <pc:docMk/>
            <pc:sldMk cId="3521561301" sldId="321"/>
            <ac:spMk id="13" creationId="{C0287FEC-3826-4868-8D93-52429C6156F5}"/>
          </ac:spMkLst>
        </pc:spChg>
      </pc:sldChg>
      <pc:sldChg chg="delSp modSp mod chgLayout">
        <pc:chgData name="Florian Grosdidier" userId="b0cdcc0429e3e7b6" providerId="LiveId" clId="{56BD077F-A1DF-4258-896E-FB171293F4A8}" dt="2022-06-08T07:37:26.782" v="8" actId="478"/>
        <pc:sldMkLst>
          <pc:docMk/>
          <pc:sldMk cId="358376499" sldId="393"/>
        </pc:sldMkLst>
        <pc:spChg chg="del">
          <ac:chgData name="Florian Grosdidier" userId="b0cdcc0429e3e7b6" providerId="LiveId" clId="{56BD077F-A1DF-4258-896E-FB171293F4A8}" dt="2022-06-08T07:37:03.938" v="0" actId="26606"/>
          <ac:spMkLst>
            <pc:docMk/>
            <pc:sldMk cId="358376499" sldId="393"/>
            <ac:spMk id="2" creationId="{3909F39A-ED99-49C3-927F-96B110CB990A}"/>
          </ac:spMkLst>
        </pc:spChg>
        <pc:spChg chg="del mod">
          <ac:chgData name="Florian Grosdidier" userId="b0cdcc0429e3e7b6" providerId="LiveId" clId="{56BD077F-A1DF-4258-896E-FB171293F4A8}" dt="2022-06-08T07:37:22.198" v="7" actId="478"/>
          <ac:spMkLst>
            <pc:docMk/>
            <pc:sldMk cId="358376499" sldId="393"/>
            <ac:spMk id="3" creationId="{951ED001-A7C2-A531-1D3A-921C11EA0C1E}"/>
          </ac:spMkLst>
        </pc:spChg>
        <pc:spChg chg="del mod">
          <ac:chgData name="Florian Grosdidier" userId="b0cdcc0429e3e7b6" providerId="LiveId" clId="{56BD077F-A1DF-4258-896E-FB171293F4A8}" dt="2022-06-08T07:37:26.782" v="8" actId="478"/>
          <ac:spMkLst>
            <pc:docMk/>
            <pc:sldMk cId="358376499" sldId="393"/>
            <ac:spMk id="4" creationId="{6941267F-B793-7898-1BE3-CEC0AEB439FB}"/>
          </ac:spMkLst>
        </pc:spChg>
        <pc:spChg chg="mod">
          <ac:chgData name="Florian Grosdidier" userId="b0cdcc0429e3e7b6" providerId="LiveId" clId="{56BD077F-A1DF-4258-896E-FB171293F4A8}" dt="2022-06-08T07:37:03.938" v="0" actId="26606"/>
          <ac:spMkLst>
            <pc:docMk/>
            <pc:sldMk cId="358376499" sldId="393"/>
            <ac:spMk id="5" creationId="{366084F4-475F-E221-3ADA-3D9FD4B096FD}"/>
          </ac:spMkLst>
        </pc:spChg>
        <pc:spChg chg="del">
          <ac:chgData name="Florian Grosdidier" userId="b0cdcc0429e3e7b6" providerId="LiveId" clId="{56BD077F-A1DF-4258-896E-FB171293F4A8}" dt="2022-06-08T07:37:03.938" v="0" actId="26606"/>
          <ac:spMkLst>
            <pc:docMk/>
            <pc:sldMk cId="358376499" sldId="393"/>
            <ac:spMk id="6" creationId="{49D904D1-8ABF-E4FD-F6BC-E4CCEBF05A5C}"/>
          </ac:spMkLst>
        </pc:spChg>
        <pc:spChg chg="del">
          <ac:chgData name="Florian Grosdidier" userId="b0cdcc0429e3e7b6" providerId="LiveId" clId="{56BD077F-A1DF-4258-896E-FB171293F4A8}" dt="2022-06-08T07:37:03.938" v="0" actId="26606"/>
          <ac:spMkLst>
            <pc:docMk/>
            <pc:sldMk cId="358376499" sldId="393"/>
            <ac:spMk id="7" creationId="{71ACC655-221C-F4BD-85AA-7326C2782B68}"/>
          </ac:spMkLst>
        </pc:spChg>
      </pc:sldChg>
      <pc:sldChg chg="delSp modSp add mod ord">
        <pc:chgData name="Florian Grosdidier" userId="b0cdcc0429e3e7b6" providerId="LiveId" clId="{56BD077F-A1DF-4258-896E-FB171293F4A8}" dt="2022-06-08T07:37:17.293" v="6" actId="478"/>
        <pc:sldMkLst>
          <pc:docMk/>
          <pc:sldMk cId="1273585588" sldId="394"/>
        </pc:sldMkLst>
        <pc:spChg chg="del">
          <ac:chgData name="Florian Grosdidier" userId="b0cdcc0429e3e7b6" providerId="LiveId" clId="{56BD077F-A1DF-4258-896E-FB171293F4A8}" dt="2022-06-08T07:37:12.813" v="4" actId="478"/>
          <ac:spMkLst>
            <pc:docMk/>
            <pc:sldMk cId="1273585588" sldId="394"/>
            <ac:spMk id="3" creationId="{951ED001-A7C2-A531-1D3A-921C11EA0C1E}"/>
          </ac:spMkLst>
        </pc:spChg>
        <pc:spChg chg="del mod">
          <ac:chgData name="Florian Grosdidier" userId="b0cdcc0429e3e7b6" providerId="LiveId" clId="{56BD077F-A1DF-4258-896E-FB171293F4A8}" dt="2022-06-08T07:37:17.293" v="6" actId="478"/>
          <ac:spMkLst>
            <pc:docMk/>
            <pc:sldMk cId="1273585588" sldId="394"/>
            <ac:spMk id="4" creationId="{6941267F-B793-7898-1BE3-CEC0AEB439FB}"/>
          </ac:spMkLst>
        </pc:spChg>
      </pc:sldChg>
      <pc:sldChg chg="add">
        <pc:chgData name="Florian Grosdidier" userId="b0cdcc0429e3e7b6" providerId="LiveId" clId="{56BD077F-A1DF-4258-896E-FB171293F4A8}" dt="2022-06-08T07:38:10.951" v="16" actId="2890"/>
        <pc:sldMkLst>
          <pc:docMk/>
          <pc:sldMk cId="4023831120" sldId="395"/>
        </pc:sldMkLst>
      </pc:sldChg>
      <pc:sldChg chg="delSp modSp mod">
        <pc:chgData name="Florian Grosdidier" userId="b0cdcc0429e3e7b6" providerId="LiveId" clId="{56BD077F-A1DF-4258-896E-FB171293F4A8}" dt="2022-06-09T06:40:19.560" v="20" actId="14100"/>
        <pc:sldMkLst>
          <pc:docMk/>
          <pc:sldMk cId="2247599423" sldId="405"/>
        </pc:sldMkLst>
        <pc:spChg chg="del">
          <ac:chgData name="Florian Grosdidier" userId="b0cdcc0429e3e7b6" providerId="LiveId" clId="{56BD077F-A1DF-4258-896E-FB171293F4A8}" dt="2022-06-09T06:39:40.049" v="17" actId="478"/>
          <ac:spMkLst>
            <pc:docMk/>
            <pc:sldMk cId="2247599423" sldId="405"/>
            <ac:spMk id="24" creationId="{F80CF746-E5CA-E197-B4E0-CF59BD4D7E20}"/>
          </ac:spMkLst>
        </pc:spChg>
        <pc:picChg chg="mod">
          <ac:chgData name="Florian Grosdidier" userId="b0cdcc0429e3e7b6" providerId="LiveId" clId="{56BD077F-A1DF-4258-896E-FB171293F4A8}" dt="2022-06-09T06:40:19.560" v="20" actId="14100"/>
          <ac:picMkLst>
            <pc:docMk/>
            <pc:sldMk cId="2247599423" sldId="405"/>
            <ac:picMk id="19" creationId="{7F0AC261-2088-2482-3236-B97F44619D1C}"/>
          </ac:picMkLst>
        </pc:picChg>
      </pc:sldChg>
      <pc:sldChg chg="delSp modSp mod">
        <pc:chgData name="Florian Grosdidier" userId="b0cdcc0429e3e7b6" providerId="LiveId" clId="{56BD077F-A1DF-4258-896E-FB171293F4A8}" dt="2022-06-09T06:42:01.069" v="24" actId="1076"/>
        <pc:sldMkLst>
          <pc:docMk/>
          <pc:sldMk cId="2610537811" sldId="409"/>
        </pc:sldMkLst>
        <pc:spChg chg="del">
          <ac:chgData name="Florian Grosdidier" userId="b0cdcc0429e3e7b6" providerId="LiveId" clId="{56BD077F-A1DF-4258-896E-FB171293F4A8}" dt="2022-06-09T06:40:32.650" v="21" actId="478"/>
          <ac:spMkLst>
            <pc:docMk/>
            <pc:sldMk cId="2610537811" sldId="409"/>
            <ac:spMk id="24" creationId="{F80CF746-E5CA-E197-B4E0-CF59BD4D7E20}"/>
          </ac:spMkLst>
        </pc:spChg>
        <pc:picChg chg="mod">
          <ac:chgData name="Florian Grosdidier" userId="b0cdcc0429e3e7b6" providerId="LiveId" clId="{56BD077F-A1DF-4258-896E-FB171293F4A8}" dt="2022-06-09T06:42:01.069" v="24" actId="1076"/>
          <ac:picMkLst>
            <pc:docMk/>
            <pc:sldMk cId="2610537811" sldId="409"/>
            <ac:picMk id="9" creationId="{71E9A96B-1C09-4443-4DE8-5FA8D3F0CF8F}"/>
          </ac:picMkLst>
        </pc:picChg>
      </pc:sldChg>
      <pc:sldChg chg="delSp modSp mod">
        <pc:chgData name="Florian Grosdidier" userId="b0cdcc0429e3e7b6" providerId="LiveId" clId="{56BD077F-A1DF-4258-896E-FB171293F4A8}" dt="2022-06-09T06:42:30.744" v="29" actId="1076"/>
        <pc:sldMkLst>
          <pc:docMk/>
          <pc:sldMk cId="2357774676" sldId="413"/>
        </pc:sldMkLst>
        <pc:spChg chg="del">
          <ac:chgData name="Florian Grosdidier" userId="b0cdcc0429e3e7b6" providerId="LiveId" clId="{56BD077F-A1DF-4258-896E-FB171293F4A8}" dt="2022-06-09T06:42:06.697" v="25" actId="478"/>
          <ac:spMkLst>
            <pc:docMk/>
            <pc:sldMk cId="2357774676" sldId="413"/>
            <ac:spMk id="24" creationId="{F80CF746-E5CA-E197-B4E0-CF59BD4D7E20}"/>
          </ac:spMkLst>
        </pc:spChg>
        <pc:grpChg chg="mod">
          <ac:chgData name="Florian Grosdidier" userId="b0cdcc0429e3e7b6" providerId="LiveId" clId="{56BD077F-A1DF-4258-896E-FB171293F4A8}" dt="2022-06-09T06:42:30.744" v="29" actId="1076"/>
          <ac:grpSpMkLst>
            <pc:docMk/>
            <pc:sldMk cId="2357774676" sldId="413"/>
            <ac:grpSpMk id="9" creationId="{ABE4982E-B4E1-2F0F-8024-466B552E948B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DDD08-CA35-4871-8A67-35950A33E79F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5095F36F-FD7F-4B77-A372-4F4CDBEF40C6}">
      <dgm:prSet/>
      <dgm:spPr/>
      <dgm:t>
        <a:bodyPr/>
        <a:lstStyle/>
        <a:p>
          <a:r>
            <a:rPr lang="fr-FR" i="1" dirty="0"/>
            <a:t>Architecture sans courtier…</a:t>
          </a:r>
          <a:endParaRPr lang="en-US" dirty="0"/>
        </a:p>
      </dgm:t>
    </dgm:pt>
    <dgm:pt modelId="{F1AEBC9A-0187-473C-9F4B-F90F0D8879F8}" type="parTrans" cxnId="{FDA594B6-E2F0-457D-BB26-1787A4FDB0DF}">
      <dgm:prSet/>
      <dgm:spPr/>
      <dgm:t>
        <a:bodyPr/>
        <a:lstStyle/>
        <a:p>
          <a:endParaRPr lang="en-US"/>
        </a:p>
      </dgm:t>
    </dgm:pt>
    <dgm:pt modelId="{70A08618-3A5E-4D01-8EC3-7125886E05FD}" type="sibTrans" cxnId="{FDA594B6-E2F0-457D-BB26-1787A4FDB0DF}">
      <dgm:prSet/>
      <dgm:spPr/>
      <dgm:t>
        <a:bodyPr/>
        <a:lstStyle/>
        <a:p>
          <a:endParaRPr lang="en-US"/>
        </a:p>
      </dgm:t>
    </dgm:pt>
    <dgm:pt modelId="{AB1C4B63-EAF4-4096-989C-EFBA34A834FE}">
      <dgm:prSet/>
      <dgm:spPr/>
      <dgm:t>
        <a:bodyPr/>
        <a:lstStyle/>
        <a:p>
          <a:r>
            <a:rPr lang="fr-FR" i="1"/>
            <a:t>…qui échange malgré tout avec un service intermédiaire.</a:t>
          </a:r>
          <a:endParaRPr lang="en-US"/>
        </a:p>
      </dgm:t>
    </dgm:pt>
    <dgm:pt modelId="{F0211C07-4931-4625-9F67-85C78710E0CA}" type="parTrans" cxnId="{4733128A-03EA-40D0-9A48-57B7BA7F1CDE}">
      <dgm:prSet/>
      <dgm:spPr/>
      <dgm:t>
        <a:bodyPr/>
        <a:lstStyle/>
        <a:p>
          <a:endParaRPr lang="en-US"/>
        </a:p>
      </dgm:t>
    </dgm:pt>
    <dgm:pt modelId="{722A17C5-E001-4F1D-BFD0-64B723CC570F}" type="sibTrans" cxnId="{4733128A-03EA-40D0-9A48-57B7BA7F1CDE}">
      <dgm:prSet/>
      <dgm:spPr/>
      <dgm:t>
        <a:bodyPr/>
        <a:lstStyle/>
        <a:p>
          <a:endParaRPr lang="en-US"/>
        </a:p>
      </dgm:t>
    </dgm:pt>
    <dgm:pt modelId="{BB6FA879-3667-42EB-A574-A60F55A9EBC1}">
      <dgm:prSet/>
      <dgm:spPr/>
      <dgm:t>
        <a:bodyPr/>
        <a:lstStyle/>
        <a:p>
          <a:r>
            <a:rPr lang="fr-FR" i="1"/>
            <a:t>Communication synchrone simple à mettre en place.</a:t>
          </a:r>
          <a:endParaRPr lang="en-US"/>
        </a:p>
      </dgm:t>
    </dgm:pt>
    <dgm:pt modelId="{EE5B1928-AF72-429F-B7C1-B81FD8E97EE1}" type="parTrans" cxnId="{CEF826EB-9655-4769-AE7A-5A477C580010}">
      <dgm:prSet/>
      <dgm:spPr/>
      <dgm:t>
        <a:bodyPr/>
        <a:lstStyle/>
        <a:p>
          <a:endParaRPr lang="en-US"/>
        </a:p>
      </dgm:t>
    </dgm:pt>
    <dgm:pt modelId="{6DB4F0D4-F1F7-4138-8464-356F54D3555B}" type="sibTrans" cxnId="{CEF826EB-9655-4769-AE7A-5A477C580010}">
      <dgm:prSet/>
      <dgm:spPr/>
      <dgm:t>
        <a:bodyPr/>
        <a:lstStyle/>
        <a:p>
          <a:endParaRPr lang="en-US"/>
        </a:p>
      </dgm:t>
    </dgm:pt>
    <dgm:pt modelId="{ED6E9836-2CA3-4F34-8E28-6704A8346F62}">
      <dgm:prSet/>
      <dgm:spPr/>
      <dgm:t>
        <a:bodyPr/>
        <a:lstStyle/>
        <a:p>
          <a:r>
            <a:rPr lang="fr-FR" i="1" u="sng"/>
            <a:t>ex</a:t>
          </a:r>
          <a:r>
            <a:rPr lang="fr-FR" i="1"/>
            <a:t>: REST,  gRPC, …</a:t>
          </a:r>
          <a:endParaRPr lang="en-US"/>
        </a:p>
      </dgm:t>
    </dgm:pt>
    <dgm:pt modelId="{62524ED4-3F41-4CAB-940E-F38D0E525DCC}" type="parTrans" cxnId="{523ADD2B-CADA-4C4B-A577-DCC0DD536782}">
      <dgm:prSet/>
      <dgm:spPr/>
      <dgm:t>
        <a:bodyPr/>
        <a:lstStyle/>
        <a:p>
          <a:endParaRPr lang="en-US"/>
        </a:p>
      </dgm:t>
    </dgm:pt>
    <dgm:pt modelId="{1A848140-142C-4ECF-9682-B9206EB9B3C5}" type="sibTrans" cxnId="{523ADD2B-CADA-4C4B-A577-DCC0DD536782}">
      <dgm:prSet/>
      <dgm:spPr/>
      <dgm:t>
        <a:bodyPr/>
        <a:lstStyle/>
        <a:p>
          <a:endParaRPr lang="en-US"/>
        </a:p>
      </dgm:t>
    </dgm:pt>
    <dgm:pt modelId="{C9D38727-7CD2-438B-99D8-F66F1E3120F6}" type="pres">
      <dgm:prSet presAssocID="{95DDDD08-CA35-4871-8A67-35950A33E79F}" presName="linear" presStyleCnt="0">
        <dgm:presLayoutVars>
          <dgm:dir/>
          <dgm:animLvl val="lvl"/>
          <dgm:resizeHandles val="exact"/>
        </dgm:presLayoutVars>
      </dgm:prSet>
      <dgm:spPr/>
    </dgm:pt>
    <dgm:pt modelId="{9F3561C4-8E05-420C-8ADC-9FA8BEF042E8}" type="pres">
      <dgm:prSet presAssocID="{5095F36F-FD7F-4B77-A372-4F4CDBEF40C6}" presName="parentLin" presStyleCnt="0"/>
      <dgm:spPr/>
    </dgm:pt>
    <dgm:pt modelId="{7753697D-AAFC-4A3B-A79B-675722CA2B59}" type="pres">
      <dgm:prSet presAssocID="{5095F36F-FD7F-4B77-A372-4F4CDBEF40C6}" presName="parentLeftMargin" presStyleLbl="node1" presStyleIdx="0" presStyleCnt="4"/>
      <dgm:spPr/>
    </dgm:pt>
    <dgm:pt modelId="{89F026F9-490E-41BF-AC5E-B92C0BF1494F}" type="pres">
      <dgm:prSet presAssocID="{5095F36F-FD7F-4B77-A372-4F4CDBEF40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2274FE-97E2-451A-B88D-52358748136E}" type="pres">
      <dgm:prSet presAssocID="{5095F36F-FD7F-4B77-A372-4F4CDBEF40C6}" presName="negativeSpace" presStyleCnt="0"/>
      <dgm:spPr/>
    </dgm:pt>
    <dgm:pt modelId="{82086DDC-0E3E-4E06-847D-E20F0AA20CCD}" type="pres">
      <dgm:prSet presAssocID="{5095F36F-FD7F-4B77-A372-4F4CDBEF40C6}" presName="childText" presStyleLbl="conFgAcc1" presStyleIdx="0" presStyleCnt="4">
        <dgm:presLayoutVars>
          <dgm:bulletEnabled val="1"/>
        </dgm:presLayoutVars>
      </dgm:prSet>
      <dgm:spPr/>
    </dgm:pt>
    <dgm:pt modelId="{DF0E60F4-4E5D-4707-9714-1987C210C508}" type="pres">
      <dgm:prSet presAssocID="{70A08618-3A5E-4D01-8EC3-7125886E05FD}" presName="spaceBetweenRectangles" presStyleCnt="0"/>
      <dgm:spPr/>
    </dgm:pt>
    <dgm:pt modelId="{2FE672F9-87C4-46B3-8483-ACB8AA39E861}" type="pres">
      <dgm:prSet presAssocID="{AB1C4B63-EAF4-4096-989C-EFBA34A834FE}" presName="parentLin" presStyleCnt="0"/>
      <dgm:spPr/>
    </dgm:pt>
    <dgm:pt modelId="{F4AF49E7-2058-491A-8607-BCAB928972F7}" type="pres">
      <dgm:prSet presAssocID="{AB1C4B63-EAF4-4096-989C-EFBA34A834FE}" presName="parentLeftMargin" presStyleLbl="node1" presStyleIdx="0" presStyleCnt="4"/>
      <dgm:spPr/>
    </dgm:pt>
    <dgm:pt modelId="{E1AE3D83-95C8-454B-A241-D7A48F8818B9}" type="pres">
      <dgm:prSet presAssocID="{AB1C4B63-EAF4-4096-989C-EFBA34A834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AF6471-9D96-49DA-89A9-D8BF3105E897}" type="pres">
      <dgm:prSet presAssocID="{AB1C4B63-EAF4-4096-989C-EFBA34A834FE}" presName="negativeSpace" presStyleCnt="0"/>
      <dgm:spPr/>
    </dgm:pt>
    <dgm:pt modelId="{E19625D0-273F-4F43-981F-5B13E2110BF8}" type="pres">
      <dgm:prSet presAssocID="{AB1C4B63-EAF4-4096-989C-EFBA34A834FE}" presName="childText" presStyleLbl="conFgAcc1" presStyleIdx="1" presStyleCnt="4">
        <dgm:presLayoutVars>
          <dgm:bulletEnabled val="1"/>
        </dgm:presLayoutVars>
      </dgm:prSet>
      <dgm:spPr/>
    </dgm:pt>
    <dgm:pt modelId="{B1B4C3FF-41A3-4526-A8BF-5EE8821B70FA}" type="pres">
      <dgm:prSet presAssocID="{722A17C5-E001-4F1D-BFD0-64B723CC570F}" presName="spaceBetweenRectangles" presStyleCnt="0"/>
      <dgm:spPr/>
    </dgm:pt>
    <dgm:pt modelId="{943BCA67-2408-4EDD-B176-351381FB6ECB}" type="pres">
      <dgm:prSet presAssocID="{BB6FA879-3667-42EB-A574-A60F55A9EBC1}" presName="parentLin" presStyleCnt="0"/>
      <dgm:spPr/>
    </dgm:pt>
    <dgm:pt modelId="{DD4E8315-AE9E-4C1F-B280-3773D9AA3F66}" type="pres">
      <dgm:prSet presAssocID="{BB6FA879-3667-42EB-A574-A60F55A9EBC1}" presName="parentLeftMargin" presStyleLbl="node1" presStyleIdx="1" presStyleCnt="4"/>
      <dgm:spPr/>
    </dgm:pt>
    <dgm:pt modelId="{D86D1BA5-6E9D-431D-965D-ABFE0E46AF85}" type="pres">
      <dgm:prSet presAssocID="{BB6FA879-3667-42EB-A574-A60F55A9EB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B2950F-16F7-4EFB-ABAF-8DE0A5C29EB9}" type="pres">
      <dgm:prSet presAssocID="{BB6FA879-3667-42EB-A574-A60F55A9EBC1}" presName="negativeSpace" presStyleCnt="0"/>
      <dgm:spPr/>
    </dgm:pt>
    <dgm:pt modelId="{00357D04-FA4C-4C31-A536-8F37F69E04F1}" type="pres">
      <dgm:prSet presAssocID="{BB6FA879-3667-42EB-A574-A60F55A9EBC1}" presName="childText" presStyleLbl="conFgAcc1" presStyleIdx="2" presStyleCnt="4">
        <dgm:presLayoutVars>
          <dgm:bulletEnabled val="1"/>
        </dgm:presLayoutVars>
      </dgm:prSet>
      <dgm:spPr/>
    </dgm:pt>
    <dgm:pt modelId="{62DCDD98-7368-4A23-B370-5E4150DC40FD}" type="pres">
      <dgm:prSet presAssocID="{6DB4F0D4-F1F7-4138-8464-356F54D3555B}" presName="spaceBetweenRectangles" presStyleCnt="0"/>
      <dgm:spPr/>
    </dgm:pt>
    <dgm:pt modelId="{2DE719D1-F357-4F94-96F9-E85ABA0E17DB}" type="pres">
      <dgm:prSet presAssocID="{ED6E9836-2CA3-4F34-8E28-6704A8346F62}" presName="parentLin" presStyleCnt="0"/>
      <dgm:spPr/>
    </dgm:pt>
    <dgm:pt modelId="{F8AA227E-BD8B-458A-B03C-65FD82E22128}" type="pres">
      <dgm:prSet presAssocID="{ED6E9836-2CA3-4F34-8E28-6704A8346F62}" presName="parentLeftMargin" presStyleLbl="node1" presStyleIdx="2" presStyleCnt="4"/>
      <dgm:spPr/>
    </dgm:pt>
    <dgm:pt modelId="{783DB14F-51D7-4151-A0B8-3B4B863898C5}" type="pres">
      <dgm:prSet presAssocID="{ED6E9836-2CA3-4F34-8E28-6704A8346F6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9EF163A-B9A2-4E62-8903-C37C87988C5E}" type="pres">
      <dgm:prSet presAssocID="{ED6E9836-2CA3-4F34-8E28-6704A8346F62}" presName="negativeSpace" presStyleCnt="0"/>
      <dgm:spPr/>
    </dgm:pt>
    <dgm:pt modelId="{7003C20E-405A-4CEF-AC49-98E12A9636C5}" type="pres">
      <dgm:prSet presAssocID="{ED6E9836-2CA3-4F34-8E28-6704A8346F6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A2E2401-D672-4721-93BF-990582BC152B}" type="presOf" srcId="{BB6FA879-3667-42EB-A574-A60F55A9EBC1}" destId="{D86D1BA5-6E9D-431D-965D-ABFE0E46AF85}" srcOrd="1" destOrd="0" presId="urn:microsoft.com/office/officeart/2005/8/layout/list1"/>
    <dgm:cxn modelId="{523ADD2B-CADA-4C4B-A577-DCC0DD536782}" srcId="{95DDDD08-CA35-4871-8A67-35950A33E79F}" destId="{ED6E9836-2CA3-4F34-8E28-6704A8346F62}" srcOrd="3" destOrd="0" parTransId="{62524ED4-3F41-4CAB-940E-F38D0E525DCC}" sibTransId="{1A848140-142C-4ECF-9682-B9206EB9B3C5}"/>
    <dgm:cxn modelId="{41BC9D37-2ABC-45BD-90E5-FE0F2EDC9C96}" type="presOf" srcId="{ED6E9836-2CA3-4F34-8E28-6704A8346F62}" destId="{F8AA227E-BD8B-458A-B03C-65FD82E22128}" srcOrd="0" destOrd="0" presId="urn:microsoft.com/office/officeart/2005/8/layout/list1"/>
    <dgm:cxn modelId="{06533741-C0C1-4574-8263-66CBF29CFAB5}" type="presOf" srcId="{AB1C4B63-EAF4-4096-989C-EFBA34A834FE}" destId="{F4AF49E7-2058-491A-8607-BCAB928972F7}" srcOrd="0" destOrd="0" presId="urn:microsoft.com/office/officeart/2005/8/layout/list1"/>
    <dgm:cxn modelId="{4D9EC086-FDBB-4ED3-8A8B-DC2611D1AB1A}" type="presOf" srcId="{AB1C4B63-EAF4-4096-989C-EFBA34A834FE}" destId="{E1AE3D83-95C8-454B-A241-D7A48F8818B9}" srcOrd="1" destOrd="0" presId="urn:microsoft.com/office/officeart/2005/8/layout/list1"/>
    <dgm:cxn modelId="{4733128A-03EA-40D0-9A48-57B7BA7F1CDE}" srcId="{95DDDD08-CA35-4871-8A67-35950A33E79F}" destId="{AB1C4B63-EAF4-4096-989C-EFBA34A834FE}" srcOrd="1" destOrd="0" parTransId="{F0211C07-4931-4625-9F67-85C78710E0CA}" sibTransId="{722A17C5-E001-4F1D-BFD0-64B723CC570F}"/>
    <dgm:cxn modelId="{1E21658B-0857-4358-9D66-D080E6380189}" type="presOf" srcId="{BB6FA879-3667-42EB-A574-A60F55A9EBC1}" destId="{DD4E8315-AE9E-4C1F-B280-3773D9AA3F66}" srcOrd="0" destOrd="0" presId="urn:microsoft.com/office/officeart/2005/8/layout/list1"/>
    <dgm:cxn modelId="{3CB9EC8B-A9F4-434C-83E6-3E112CB79B0F}" type="presOf" srcId="{5095F36F-FD7F-4B77-A372-4F4CDBEF40C6}" destId="{89F026F9-490E-41BF-AC5E-B92C0BF1494F}" srcOrd="1" destOrd="0" presId="urn:microsoft.com/office/officeart/2005/8/layout/list1"/>
    <dgm:cxn modelId="{3C94F3B2-76A2-41E7-907D-5699C7D32D50}" type="presOf" srcId="{5095F36F-FD7F-4B77-A372-4F4CDBEF40C6}" destId="{7753697D-AAFC-4A3B-A79B-675722CA2B59}" srcOrd="0" destOrd="0" presId="urn:microsoft.com/office/officeart/2005/8/layout/list1"/>
    <dgm:cxn modelId="{FDA594B6-E2F0-457D-BB26-1787A4FDB0DF}" srcId="{95DDDD08-CA35-4871-8A67-35950A33E79F}" destId="{5095F36F-FD7F-4B77-A372-4F4CDBEF40C6}" srcOrd="0" destOrd="0" parTransId="{F1AEBC9A-0187-473C-9F4B-F90F0D8879F8}" sibTransId="{70A08618-3A5E-4D01-8EC3-7125886E05FD}"/>
    <dgm:cxn modelId="{CC47A4D4-4EA9-44C2-B60B-B092D70317E3}" type="presOf" srcId="{95DDDD08-CA35-4871-8A67-35950A33E79F}" destId="{C9D38727-7CD2-438B-99D8-F66F1E3120F6}" srcOrd="0" destOrd="0" presId="urn:microsoft.com/office/officeart/2005/8/layout/list1"/>
    <dgm:cxn modelId="{CEF826EB-9655-4769-AE7A-5A477C580010}" srcId="{95DDDD08-CA35-4871-8A67-35950A33E79F}" destId="{BB6FA879-3667-42EB-A574-A60F55A9EBC1}" srcOrd="2" destOrd="0" parTransId="{EE5B1928-AF72-429F-B7C1-B81FD8E97EE1}" sibTransId="{6DB4F0D4-F1F7-4138-8464-356F54D3555B}"/>
    <dgm:cxn modelId="{6053E0FC-E4AB-4883-8D14-6E497D5CCC34}" type="presOf" srcId="{ED6E9836-2CA3-4F34-8E28-6704A8346F62}" destId="{783DB14F-51D7-4151-A0B8-3B4B863898C5}" srcOrd="1" destOrd="0" presId="urn:microsoft.com/office/officeart/2005/8/layout/list1"/>
    <dgm:cxn modelId="{EB1619E5-F39D-4B72-9DCC-5FEAB287C006}" type="presParOf" srcId="{C9D38727-7CD2-438B-99D8-F66F1E3120F6}" destId="{9F3561C4-8E05-420C-8ADC-9FA8BEF042E8}" srcOrd="0" destOrd="0" presId="urn:microsoft.com/office/officeart/2005/8/layout/list1"/>
    <dgm:cxn modelId="{BB841C70-2D64-4166-8068-28793F71DD4B}" type="presParOf" srcId="{9F3561C4-8E05-420C-8ADC-9FA8BEF042E8}" destId="{7753697D-AAFC-4A3B-A79B-675722CA2B59}" srcOrd="0" destOrd="0" presId="urn:microsoft.com/office/officeart/2005/8/layout/list1"/>
    <dgm:cxn modelId="{1D44F902-994D-469F-A77D-48533043981F}" type="presParOf" srcId="{9F3561C4-8E05-420C-8ADC-9FA8BEF042E8}" destId="{89F026F9-490E-41BF-AC5E-B92C0BF1494F}" srcOrd="1" destOrd="0" presId="urn:microsoft.com/office/officeart/2005/8/layout/list1"/>
    <dgm:cxn modelId="{87B838B0-0DE9-4BDD-9D63-C713CCA34F2C}" type="presParOf" srcId="{C9D38727-7CD2-438B-99D8-F66F1E3120F6}" destId="{FD2274FE-97E2-451A-B88D-52358748136E}" srcOrd="1" destOrd="0" presId="urn:microsoft.com/office/officeart/2005/8/layout/list1"/>
    <dgm:cxn modelId="{9A40FF98-7E09-4289-B638-FD0E0E9E79CD}" type="presParOf" srcId="{C9D38727-7CD2-438B-99D8-F66F1E3120F6}" destId="{82086DDC-0E3E-4E06-847D-E20F0AA20CCD}" srcOrd="2" destOrd="0" presId="urn:microsoft.com/office/officeart/2005/8/layout/list1"/>
    <dgm:cxn modelId="{85F2D4AD-778E-4F02-9AEF-DDD6EBB66705}" type="presParOf" srcId="{C9D38727-7CD2-438B-99D8-F66F1E3120F6}" destId="{DF0E60F4-4E5D-4707-9714-1987C210C508}" srcOrd="3" destOrd="0" presId="urn:microsoft.com/office/officeart/2005/8/layout/list1"/>
    <dgm:cxn modelId="{E553C067-25AF-4595-B9C7-8E58FC6C9C94}" type="presParOf" srcId="{C9D38727-7CD2-438B-99D8-F66F1E3120F6}" destId="{2FE672F9-87C4-46B3-8483-ACB8AA39E861}" srcOrd="4" destOrd="0" presId="urn:microsoft.com/office/officeart/2005/8/layout/list1"/>
    <dgm:cxn modelId="{44476BB4-1456-44A1-9207-86BD831B2173}" type="presParOf" srcId="{2FE672F9-87C4-46B3-8483-ACB8AA39E861}" destId="{F4AF49E7-2058-491A-8607-BCAB928972F7}" srcOrd="0" destOrd="0" presId="urn:microsoft.com/office/officeart/2005/8/layout/list1"/>
    <dgm:cxn modelId="{9E14D071-E81C-4E1F-8142-ADFD197AC798}" type="presParOf" srcId="{2FE672F9-87C4-46B3-8483-ACB8AA39E861}" destId="{E1AE3D83-95C8-454B-A241-D7A48F8818B9}" srcOrd="1" destOrd="0" presId="urn:microsoft.com/office/officeart/2005/8/layout/list1"/>
    <dgm:cxn modelId="{70A306DB-41D5-4F21-9ED7-B0D118E89A38}" type="presParOf" srcId="{C9D38727-7CD2-438B-99D8-F66F1E3120F6}" destId="{A8AF6471-9D96-49DA-89A9-D8BF3105E897}" srcOrd="5" destOrd="0" presId="urn:microsoft.com/office/officeart/2005/8/layout/list1"/>
    <dgm:cxn modelId="{DD7D9443-5916-4C10-9570-94FDF60C1750}" type="presParOf" srcId="{C9D38727-7CD2-438B-99D8-F66F1E3120F6}" destId="{E19625D0-273F-4F43-981F-5B13E2110BF8}" srcOrd="6" destOrd="0" presId="urn:microsoft.com/office/officeart/2005/8/layout/list1"/>
    <dgm:cxn modelId="{CBAA9952-7599-4D64-9B02-1AFA9703E00E}" type="presParOf" srcId="{C9D38727-7CD2-438B-99D8-F66F1E3120F6}" destId="{B1B4C3FF-41A3-4526-A8BF-5EE8821B70FA}" srcOrd="7" destOrd="0" presId="urn:microsoft.com/office/officeart/2005/8/layout/list1"/>
    <dgm:cxn modelId="{A7AE4CE0-4BA4-49D1-98FE-E8581E74DFFA}" type="presParOf" srcId="{C9D38727-7CD2-438B-99D8-F66F1E3120F6}" destId="{943BCA67-2408-4EDD-B176-351381FB6ECB}" srcOrd="8" destOrd="0" presId="urn:microsoft.com/office/officeart/2005/8/layout/list1"/>
    <dgm:cxn modelId="{E386114D-CDB9-4879-B943-EEDA5F2326A1}" type="presParOf" srcId="{943BCA67-2408-4EDD-B176-351381FB6ECB}" destId="{DD4E8315-AE9E-4C1F-B280-3773D9AA3F66}" srcOrd="0" destOrd="0" presId="urn:microsoft.com/office/officeart/2005/8/layout/list1"/>
    <dgm:cxn modelId="{E15DD9FE-7782-4B67-864D-C1FD5E912340}" type="presParOf" srcId="{943BCA67-2408-4EDD-B176-351381FB6ECB}" destId="{D86D1BA5-6E9D-431D-965D-ABFE0E46AF85}" srcOrd="1" destOrd="0" presId="urn:microsoft.com/office/officeart/2005/8/layout/list1"/>
    <dgm:cxn modelId="{4549E51F-5D81-454B-9B96-C1C932535CC0}" type="presParOf" srcId="{C9D38727-7CD2-438B-99D8-F66F1E3120F6}" destId="{96B2950F-16F7-4EFB-ABAF-8DE0A5C29EB9}" srcOrd="9" destOrd="0" presId="urn:microsoft.com/office/officeart/2005/8/layout/list1"/>
    <dgm:cxn modelId="{72F3B2D5-CC9A-47E3-9D67-941C080E8300}" type="presParOf" srcId="{C9D38727-7CD2-438B-99D8-F66F1E3120F6}" destId="{00357D04-FA4C-4C31-A536-8F37F69E04F1}" srcOrd="10" destOrd="0" presId="urn:microsoft.com/office/officeart/2005/8/layout/list1"/>
    <dgm:cxn modelId="{11962665-61B2-4099-A948-1585D85EBFDF}" type="presParOf" srcId="{C9D38727-7CD2-438B-99D8-F66F1E3120F6}" destId="{62DCDD98-7368-4A23-B370-5E4150DC40FD}" srcOrd="11" destOrd="0" presId="urn:microsoft.com/office/officeart/2005/8/layout/list1"/>
    <dgm:cxn modelId="{2EED7652-1DAB-4FE5-9E2D-372F4E36E7F2}" type="presParOf" srcId="{C9D38727-7CD2-438B-99D8-F66F1E3120F6}" destId="{2DE719D1-F357-4F94-96F9-E85ABA0E17DB}" srcOrd="12" destOrd="0" presId="urn:microsoft.com/office/officeart/2005/8/layout/list1"/>
    <dgm:cxn modelId="{84AAA324-F321-4FE7-8B3C-0ED01E42FF90}" type="presParOf" srcId="{2DE719D1-F357-4F94-96F9-E85ABA0E17DB}" destId="{F8AA227E-BD8B-458A-B03C-65FD82E22128}" srcOrd="0" destOrd="0" presId="urn:microsoft.com/office/officeart/2005/8/layout/list1"/>
    <dgm:cxn modelId="{F5330AD4-4171-4184-A422-0B09EB6F5D76}" type="presParOf" srcId="{2DE719D1-F357-4F94-96F9-E85ABA0E17DB}" destId="{783DB14F-51D7-4151-A0B8-3B4B863898C5}" srcOrd="1" destOrd="0" presId="urn:microsoft.com/office/officeart/2005/8/layout/list1"/>
    <dgm:cxn modelId="{DF79A15B-489C-4763-A995-03C5A67E2BF8}" type="presParOf" srcId="{C9D38727-7CD2-438B-99D8-F66F1E3120F6}" destId="{19EF163A-B9A2-4E62-8903-C37C87988C5E}" srcOrd="13" destOrd="0" presId="urn:microsoft.com/office/officeart/2005/8/layout/list1"/>
    <dgm:cxn modelId="{94671ECB-B5FE-4877-A6DD-87294B58405F}" type="presParOf" srcId="{C9D38727-7CD2-438B-99D8-F66F1E3120F6}" destId="{7003C20E-405A-4CEF-AC49-98E12A9636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DDDD08-CA35-4871-8A67-35950A33E79F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095F36F-FD7F-4B77-A372-4F4CDBEF40C6}">
      <dgm:prSet/>
      <dgm:spPr/>
      <dgm:t>
        <a:bodyPr/>
        <a:lstStyle/>
        <a:p>
          <a:r>
            <a:rPr lang="fr-FR" i="1" dirty="0"/>
            <a:t>Architecture avec courtier.</a:t>
          </a:r>
          <a:endParaRPr lang="en-US" dirty="0"/>
        </a:p>
      </dgm:t>
    </dgm:pt>
    <dgm:pt modelId="{F1AEBC9A-0187-473C-9F4B-F90F0D8879F8}" type="parTrans" cxnId="{FDA594B6-E2F0-457D-BB26-1787A4FDB0DF}">
      <dgm:prSet/>
      <dgm:spPr/>
      <dgm:t>
        <a:bodyPr/>
        <a:lstStyle/>
        <a:p>
          <a:endParaRPr lang="en-US"/>
        </a:p>
      </dgm:t>
    </dgm:pt>
    <dgm:pt modelId="{70A08618-3A5E-4D01-8EC3-7125886E05FD}" type="sibTrans" cxnId="{FDA594B6-E2F0-457D-BB26-1787A4FDB0DF}">
      <dgm:prSet/>
      <dgm:spPr/>
      <dgm:t>
        <a:bodyPr/>
        <a:lstStyle/>
        <a:p>
          <a:endParaRPr lang="en-US"/>
        </a:p>
      </dgm:t>
    </dgm:pt>
    <dgm:pt modelId="{AB1C4B63-EAF4-4096-989C-EFBA34A834FE}">
      <dgm:prSet/>
      <dgm:spPr/>
      <dgm:t>
        <a:bodyPr/>
        <a:lstStyle/>
        <a:p>
          <a:r>
            <a:rPr lang="en-US" i="1" dirty="0" err="1"/>
            <a:t>Résilient</a:t>
          </a:r>
          <a:r>
            <a:rPr lang="en-US" i="1" dirty="0"/>
            <a:t> et scalable.</a:t>
          </a:r>
        </a:p>
      </dgm:t>
    </dgm:pt>
    <dgm:pt modelId="{F0211C07-4931-4625-9F67-85C78710E0CA}" type="parTrans" cxnId="{4733128A-03EA-40D0-9A48-57B7BA7F1CDE}">
      <dgm:prSet/>
      <dgm:spPr/>
      <dgm:t>
        <a:bodyPr/>
        <a:lstStyle/>
        <a:p>
          <a:endParaRPr lang="en-US"/>
        </a:p>
      </dgm:t>
    </dgm:pt>
    <dgm:pt modelId="{722A17C5-E001-4F1D-BFD0-64B723CC570F}" type="sibTrans" cxnId="{4733128A-03EA-40D0-9A48-57B7BA7F1CDE}">
      <dgm:prSet/>
      <dgm:spPr/>
      <dgm:t>
        <a:bodyPr/>
        <a:lstStyle/>
        <a:p>
          <a:endParaRPr lang="en-US"/>
        </a:p>
      </dgm:t>
    </dgm:pt>
    <dgm:pt modelId="{BB6FA879-3667-42EB-A574-A60F55A9EBC1}">
      <dgm:prSet/>
      <dgm:spPr/>
      <dgm:t>
        <a:bodyPr/>
        <a:lstStyle/>
        <a:p>
          <a:r>
            <a:rPr lang="fr-FR" i="1" dirty="0"/>
            <a:t>Plus complexe à maitriser.</a:t>
          </a:r>
          <a:endParaRPr lang="en-US" dirty="0"/>
        </a:p>
      </dgm:t>
    </dgm:pt>
    <dgm:pt modelId="{EE5B1928-AF72-429F-B7C1-B81FD8E97EE1}" type="parTrans" cxnId="{CEF826EB-9655-4769-AE7A-5A477C580010}">
      <dgm:prSet/>
      <dgm:spPr/>
      <dgm:t>
        <a:bodyPr/>
        <a:lstStyle/>
        <a:p>
          <a:endParaRPr lang="en-US"/>
        </a:p>
      </dgm:t>
    </dgm:pt>
    <dgm:pt modelId="{6DB4F0D4-F1F7-4138-8464-356F54D3555B}" type="sibTrans" cxnId="{CEF826EB-9655-4769-AE7A-5A477C580010}">
      <dgm:prSet/>
      <dgm:spPr/>
      <dgm:t>
        <a:bodyPr/>
        <a:lstStyle/>
        <a:p>
          <a:endParaRPr lang="en-US"/>
        </a:p>
      </dgm:t>
    </dgm:pt>
    <dgm:pt modelId="{ED6E9836-2CA3-4F34-8E28-6704A8346F62}">
      <dgm:prSet/>
      <dgm:spPr/>
      <dgm:t>
        <a:bodyPr/>
        <a:lstStyle/>
        <a:p>
          <a:r>
            <a:rPr lang="fr-FR" i="1" u="sng" dirty="0"/>
            <a:t>ex</a:t>
          </a:r>
          <a:r>
            <a:rPr lang="fr-FR" i="1" dirty="0"/>
            <a:t>: Channel, Pub/</a:t>
          </a:r>
          <a:r>
            <a:rPr lang="fr-FR" i="1" dirty="0" err="1"/>
            <a:t>sub</a:t>
          </a:r>
          <a:r>
            <a:rPr lang="fr-FR" i="1" dirty="0"/>
            <a:t> …</a:t>
          </a:r>
          <a:endParaRPr lang="en-US" dirty="0"/>
        </a:p>
      </dgm:t>
    </dgm:pt>
    <dgm:pt modelId="{62524ED4-3F41-4CAB-940E-F38D0E525DCC}" type="parTrans" cxnId="{523ADD2B-CADA-4C4B-A577-DCC0DD536782}">
      <dgm:prSet/>
      <dgm:spPr/>
      <dgm:t>
        <a:bodyPr/>
        <a:lstStyle/>
        <a:p>
          <a:endParaRPr lang="en-US"/>
        </a:p>
      </dgm:t>
    </dgm:pt>
    <dgm:pt modelId="{1A848140-142C-4ECF-9682-B9206EB9B3C5}" type="sibTrans" cxnId="{523ADD2B-CADA-4C4B-A577-DCC0DD536782}">
      <dgm:prSet/>
      <dgm:spPr/>
      <dgm:t>
        <a:bodyPr/>
        <a:lstStyle/>
        <a:p>
          <a:endParaRPr lang="en-US"/>
        </a:p>
      </dgm:t>
    </dgm:pt>
    <dgm:pt modelId="{C9D38727-7CD2-438B-99D8-F66F1E3120F6}" type="pres">
      <dgm:prSet presAssocID="{95DDDD08-CA35-4871-8A67-35950A33E79F}" presName="linear" presStyleCnt="0">
        <dgm:presLayoutVars>
          <dgm:dir/>
          <dgm:animLvl val="lvl"/>
          <dgm:resizeHandles val="exact"/>
        </dgm:presLayoutVars>
      </dgm:prSet>
      <dgm:spPr/>
    </dgm:pt>
    <dgm:pt modelId="{9F3561C4-8E05-420C-8ADC-9FA8BEF042E8}" type="pres">
      <dgm:prSet presAssocID="{5095F36F-FD7F-4B77-A372-4F4CDBEF40C6}" presName="parentLin" presStyleCnt="0"/>
      <dgm:spPr/>
    </dgm:pt>
    <dgm:pt modelId="{7753697D-AAFC-4A3B-A79B-675722CA2B59}" type="pres">
      <dgm:prSet presAssocID="{5095F36F-FD7F-4B77-A372-4F4CDBEF40C6}" presName="parentLeftMargin" presStyleLbl="node1" presStyleIdx="0" presStyleCnt="4"/>
      <dgm:spPr/>
    </dgm:pt>
    <dgm:pt modelId="{89F026F9-490E-41BF-AC5E-B92C0BF1494F}" type="pres">
      <dgm:prSet presAssocID="{5095F36F-FD7F-4B77-A372-4F4CDBEF40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2274FE-97E2-451A-B88D-52358748136E}" type="pres">
      <dgm:prSet presAssocID="{5095F36F-FD7F-4B77-A372-4F4CDBEF40C6}" presName="negativeSpace" presStyleCnt="0"/>
      <dgm:spPr/>
    </dgm:pt>
    <dgm:pt modelId="{82086DDC-0E3E-4E06-847D-E20F0AA20CCD}" type="pres">
      <dgm:prSet presAssocID="{5095F36F-FD7F-4B77-A372-4F4CDBEF40C6}" presName="childText" presStyleLbl="conFgAcc1" presStyleIdx="0" presStyleCnt="4">
        <dgm:presLayoutVars>
          <dgm:bulletEnabled val="1"/>
        </dgm:presLayoutVars>
      </dgm:prSet>
      <dgm:spPr/>
    </dgm:pt>
    <dgm:pt modelId="{DF0E60F4-4E5D-4707-9714-1987C210C508}" type="pres">
      <dgm:prSet presAssocID="{70A08618-3A5E-4D01-8EC3-7125886E05FD}" presName="spaceBetweenRectangles" presStyleCnt="0"/>
      <dgm:spPr/>
    </dgm:pt>
    <dgm:pt modelId="{2FE672F9-87C4-46B3-8483-ACB8AA39E861}" type="pres">
      <dgm:prSet presAssocID="{AB1C4B63-EAF4-4096-989C-EFBA34A834FE}" presName="parentLin" presStyleCnt="0"/>
      <dgm:spPr/>
    </dgm:pt>
    <dgm:pt modelId="{F4AF49E7-2058-491A-8607-BCAB928972F7}" type="pres">
      <dgm:prSet presAssocID="{AB1C4B63-EAF4-4096-989C-EFBA34A834FE}" presName="parentLeftMargin" presStyleLbl="node1" presStyleIdx="0" presStyleCnt="4"/>
      <dgm:spPr/>
    </dgm:pt>
    <dgm:pt modelId="{E1AE3D83-95C8-454B-A241-D7A48F8818B9}" type="pres">
      <dgm:prSet presAssocID="{AB1C4B63-EAF4-4096-989C-EFBA34A834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AF6471-9D96-49DA-89A9-D8BF3105E897}" type="pres">
      <dgm:prSet presAssocID="{AB1C4B63-EAF4-4096-989C-EFBA34A834FE}" presName="negativeSpace" presStyleCnt="0"/>
      <dgm:spPr/>
    </dgm:pt>
    <dgm:pt modelId="{E19625D0-273F-4F43-981F-5B13E2110BF8}" type="pres">
      <dgm:prSet presAssocID="{AB1C4B63-EAF4-4096-989C-EFBA34A834FE}" presName="childText" presStyleLbl="conFgAcc1" presStyleIdx="1" presStyleCnt="4">
        <dgm:presLayoutVars>
          <dgm:bulletEnabled val="1"/>
        </dgm:presLayoutVars>
      </dgm:prSet>
      <dgm:spPr/>
    </dgm:pt>
    <dgm:pt modelId="{B1B4C3FF-41A3-4526-A8BF-5EE8821B70FA}" type="pres">
      <dgm:prSet presAssocID="{722A17C5-E001-4F1D-BFD0-64B723CC570F}" presName="spaceBetweenRectangles" presStyleCnt="0"/>
      <dgm:spPr/>
    </dgm:pt>
    <dgm:pt modelId="{943BCA67-2408-4EDD-B176-351381FB6ECB}" type="pres">
      <dgm:prSet presAssocID="{BB6FA879-3667-42EB-A574-A60F55A9EBC1}" presName="parentLin" presStyleCnt="0"/>
      <dgm:spPr/>
    </dgm:pt>
    <dgm:pt modelId="{DD4E8315-AE9E-4C1F-B280-3773D9AA3F66}" type="pres">
      <dgm:prSet presAssocID="{BB6FA879-3667-42EB-A574-A60F55A9EBC1}" presName="parentLeftMargin" presStyleLbl="node1" presStyleIdx="1" presStyleCnt="4"/>
      <dgm:spPr/>
    </dgm:pt>
    <dgm:pt modelId="{D86D1BA5-6E9D-431D-965D-ABFE0E46AF85}" type="pres">
      <dgm:prSet presAssocID="{BB6FA879-3667-42EB-A574-A60F55A9EB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B2950F-16F7-4EFB-ABAF-8DE0A5C29EB9}" type="pres">
      <dgm:prSet presAssocID="{BB6FA879-3667-42EB-A574-A60F55A9EBC1}" presName="negativeSpace" presStyleCnt="0"/>
      <dgm:spPr/>
    </dgm:pt>
    <dgm:pt modelId="{00357D04-FA4C-4C31-A536-8F37F69E04F1}" type="pres">
      <dgm:prSet presAssocID="{BB6FA879-3667-42EB-A574-A60F55A9EBC1}" presName="childText" presStyleLbl="conFgAcc1" presStyleIdx="2" presStyleCnt="4">
        <dgm:presLayoutVars>
          <dgm:bulletEnabled val="1"/>
        </dgm:presLayoutVars>
      </dgm:prSet>
      <dgm:spPr/>
    </dgm:pt>
    <dgm:pt modelId="{62DCDD98-7368-4A23-B370-5E4150DC40FD}" type="pres">
      <dgm:prSet presAssocID="{6DB4F0D4-F1F7-4138-8464-356F54D3555B}" presName="spaceBetweenRectangles" presStyleCnt="0"/>
      <dgm:spPr/>
    </dgm:pt>
    <dgm:pt modelId="{2DE719D1-F357-4F94-96F9-E85ABA0E17DB}" type="pres">
      <dgm:prSet presAssocID="{ED6E9836-2CA3-4F34-8E28-6704A8346F62}" presName="parentLin" presStyleCnt="0"/>
      <dgm:spPr/>
    </dgm:pt>
    <dgm:pt modelId="{F8AA227E-BD8B-458A-B03C-65FD82E22128}" type="pres">
      <dgm:prSet presAssocID="{ED6E9836-2CA3-4F34-8E28-6704A8346F62}" presName="parentLeftMargin" presStyleLbl="node1" presStyleIdx="2" presStyleCnt="4"/>
      <dgm:spPr/>
    </dgm:pt>
    <dgm:pt modelId="{783DB14F-51D7-4151-A0B8-3B4B863898C5}" type="pres">
      <dgm:prSet presAssocID="{ED6E9836-2CA3-4F34-8E28-6704A8346F6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9EF163A-B9A2-4E62-8903-C37C87988C5E}" type="pres">
      <dgm:prSet presAssocID="{ED6E9836-2CA3-4F34-8E28-6704A8346F62}" presName="negativeSpace" presStyleCnt="0"/>
      <dgm:spPr/>
    </dgm:pt>
    <dgm:pt modelId="{7003C20E-405A-4CEF-AC49-98E12A9636C5}" type="pres">
      <dgm:prSet presAssocID="{ED6E9836-2CA3-4F34-8E28-6704A8346F6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A2E2401-D672-4721-93BF-990582BC152B}" type="presOf" srcId="{BB6FA879-3667-42EB-A574-A60F55A9EBC1}" destId="{D86D1BA5-6E9D-431D-965D-ABFE0E46AF85}" srcOrd="1" destOrd="0" presId="urn:microsoft.com/office/officeart/2005/8/layout/list1"/>
    <dgm:cxn modelId="{523ADD2B-CADA-4C4B-A577-DCC0DD536782}" srcId="{95DDDD08-CA35-4871-8A67-35950A33E79F}" destId="{ED6E9836-2CA3-4F34-8E28-6704A8346F62}" srcOrd="3" destOrd="0" parTransId="{62524ED4-3F41-4CAB-940E-F38D0E525DCC}" sibTransId="{1A848140-142C-4ECF-9682-B9206EB9B3C5}"/>
    <dgm:cxn modelId="{41BC9D37-2ABC-45BD-90E5-FE0F2EDC9C96}" type="presOf" srcId="{ED6E9836-2CA3-4F34-8E28-6704A8346F62}" destId="{F8AA227E-BD8B-458A-B03C-65FD82E22128}" srcOrd="0" destOrd="0" presId="urn:microsoft.com/office/officeart/2005/8/layout/list1"/>
    <dgm:cxn modelId="{06533741-C0C1-4574-8263-66CBF29CFAB5}" type="presOf" srcId="{AB1C4B63-EAF4-4096-989C-EFBA34A834FE}" destId="{F4AF49E7-2058-491A-8607-BCAB928972F7}" srcOrd="0" destOrd="0" presId="urn:microsoft.com/office/officeart/2005/8/layout/list1"/>
    <dgm:cxn modelId="{4D9EC086-FDBB-4ED3-8A8B-DC2611D1AB1A}" type="presOf" srcId="{AB1C4B63-EAF4-4096-989C-EFBA34A834FE}" destId="{E1AE3D83-95C8-454B-A241-D7A48F8818B9}" srcOrd="1" destOrd="0" presId="urn:microsoft.com/office/officeart/2005/8/layout/list1"/>
    <dgm:cxn modelId="{4733128A-03EA-40D0-9A48-57B7BA7F1CDE}" srcId="{95DDDD08-CA35-4871-8A67-35950A33E79F}" destId="{AB1C4B63-EAF4-4096-989C-EFBA34A834FE}" srcOrd="1" destOrd="0" parTransId="{F0211C07-4931-4625-9F67-85C78710E0CA}" sibTransId="{722A17C5-E001-4F1D-BFD0-64B723CC570F}"/>
    <dgm:cxn modelId="{1E21658B-0857-4358-9D66-D080E6380189}" type="presOf" srcId="{BB6FA879-3667-42EB-A574-A60F55A9EBC1}" destId="{DD4E8315-AE9E-4C1F-B280-3773D9AA3F66}" srcOrd="0" destOrd="0" presId="urn:microsoft.com/office/officeart/2005/8/layout/list1"/>
    <dgm:cxn modelId="{3CB9EC8B-A9F4-434C-83E6-3E112CB79B0F}" type="presOf" srcId="{5095F36F-FD7F-4B77-A372-4F4CDBEF40C6}" destId="{89F026F9-490E-41BF-AC5E-B92C0BF1494F}" srcOrd="1" destOrd="0" presId="urn:microsoft.com/office/officeart/2005/8/layout/list1"/>
    <dgm:cxn modelId="{3C94F3B2-76A2-41E7-907D-5699C7D32D50}" type="presOf" srcId="{5095F36F-FD7F-4B77-A372-4F4CDBEF40C6}" destId="{7753697D-AAFC-4A3B-A79B-675722CA2B59}" srcOrd="0" destOrd="0" presId="urn:microsoft.com/office/officeart/2005/8/layout/list1"/>
    <dgm:cxn modelId="{FDA594B6-E2F0-457D-BB26-1787A4FDB0DF}" srcId="{95DDDD08-CA35-4871-8A67-35950A33E79F}" destId="{5095F36F-FD7F-4B77-A372-4F4CDBEF40C6}" srcOrd="0" destOrd="0" parTransId="{F1AEBC9A-0187-473C-9F4B-F90F0D8879F8}" sibTransId="{70A08618-3A5E-4D01-8EC3-7125886E05FD}"/>
    <dgm:cxn modelId="{CC47A4D4-4EA9-44C2-B60B-B092D70317E3}" type="presOf" srcId="{95DDDD08-CA35-4871-8A67-35950A33E79F}" destId="{C9D38727-7CD2-438B-99D8-F66F1E3120F6}" srcOrd="0" destOrd="0" presId="urn:microsoft.com/office/officeart/2005/8/layout/list1"/>
    <dgm:cxn modelId="{CEF826EB-9655-4769-AE7A-5A477C580010}" srcId="{95DDDD08-CA35-4871-8A67-35950A33E79F}" destId="{BB6FA879-3667-42EB-A574-A60F55A9EBC1}" srcOrd="2" destOrd="0" parTransId="{EE5B1928-AF72-429F-B7C1-B81FD8E97EE1}" sibTransId="{6DB4F0D4-F1F7-4138-8464-356F54D3555B}"/>
    <dgm:cxn modelId="{6053E0FC-E4AB-4883-8D14-6E497D5CCC34}" type="presOf" srcId="{ED6E9836-2CA3-4F34-8E28-6704A8346F62}" destId="{783DB14F-51D7-4151-A0B8-3B4B863898C5}" srcOrd="1" destOrd="0" presId="urn:microsoft.com/office/officeart/2005/8/layout/list1"/>
    <dgm:cxn modelId="{EB1619E5-F39D-4B72-9DCC-5FEAB287C006}" type="presParOf" srcId="{C9D38727-7CD2-438B-99D8-F66F1E3120F6}" destId="{9F3561C4-8E05-420C-8ADC-9FA8BEF042E8}" srcOrd="0" destOrd="0" presId="urn:microsoft.com/office/officeart/2005/8/layout/list1"/>
    <dgm:cxn modelId="{BB841C70-2D64-4166-8068-28793F71DD4B}" type="presParOf" srcId="{9F3561C4-8E05-420C-8ADC-9FA8BEF042E8}" destId="{7753697D-AAFC-4A3B-A79B-675722CA2B59}" srcOrd="0" destOrd="0" presId="urn:microsoft.com/office/officeart/2005/8/layout/list1"/>
    <dgm:cxn modelId="{1D44F902-994D-469F-A77D-48533043981F}" type="presParOf" srcId="{9F3561C4-8E05-420C-8ADC-9FA8BEF042E8}" destId="{89F026F9-490E-41BF-AC5E-B92C0BF1494F}" srcOrd="1" destOrd="0" presId="urn:microsoft.com/office/officeart/2005/8/layout/list1"/>
    <dgm:cxn modelId="{87B838B0-0DE9-4BDD-9D63-C713CCA34F2C}" type="presParOf" srcId="{C9D38727-7CD2-438B-99D8-F66F1E3120F6}" destId="{FD2274FE-97E2-451A-B88D-52358748136E}" srcOrd="1" destOrd="0" presId="urn:microsoft.com/office/officeart/2005/8/layout/list1"/>
    <dgm:cxn modelId="{9A40FF98-7E09-4289-B638-FD0E0E9E79CD}" type="presParOf" srcId="{C9D38727-7CD2-438B-99D8-F66F1E3120F6}" destId="{82086DDC-0E3E-4E06-847D-E20F0AA20CCD}" srcOrd="2" destOrd="0" presId="urn:microsoft.com/office/officeart/2005/8/layout/list1"/>
    <dgm:cxn modelId="{85F2D4AD-778E-4F02-9AEF-DDD6EBB66705}" type="presParOf" srcId="{C9D38727-7CD2-438B-99D8-F66F1E3120F6}" destId="{DF0E60F4-4E5D-4707-9714-1987C210C508}" srcOrd="3" destOrd="0" presId="urn:microsoft.com/office/officeart/2005/8/layout/list1"/>
    <dgm:cxn modelId="{E553C067-25AF-4595-B9C7-8E58FC6C9C94}" type="presParOf" srcId="{C9D38727-7CD2-438B-99D8-F66F1E3120F6}" destId="{2FE672F9-87C4-46B3-8483-ACB8AA39E861}" srcOrd="4" destOrd="0" presId="urn:microsoft.com/office/officeart/2005/8/layout/list1"/>
    <dgm:cxn modelId="{44476BB4-1456-44A1-9207-86BD831B2173}" type="presParOf" srcId="{2FE672F9-87C4-46B3-8483-ACB8AA39E861}" destId="{F4AF49E7-2058-491A-8607-BCAB928972F7}" srcOrd="0" destOrd="0" presId="urn:microsoft.com/office/officeart/2005/8/layout/list1"/>
    <dgm:cxn modelId="{9E14D071-E81C-4E1F-8142-ADFD197AC798}" type="presParOf" srcId="{2FE672F9-87C4-46B3-8483-ACB8AA39E861}" destId="{E1AE3D83-95C8-454B-A241-D7A48F8818B9}" srcOrd="1" destOrd="0" presId="urn:microsoft.com/office/officeart/2005/8/layout/list1"/>
    <dgm:cxn modelId="{70A306DB-41D5-4F21-9ED7-B0D118E89A38}" type="presParOf" srcId="{C9D38727-7CD2-438B-99D8-F66F1E3120F6}" destId="{A8AF6471-9D96-49DA-89A9-D8BF3105E897}" srcOrd="5" destOrd="0" presId="urn:microsoft.com/office/officeart/2005/8/layout/list1"/>
    <dgm:cxn modelId="{DD7D9443-5916-4C10-9570-94FDF60C1750}" type="presParOf" srcId="{C9D38727-7CD2-438B-99D8-F66F1E3120F6}" destId="{E19625D0-273F-4F43-981F-5B13E2110BF8}" srcOrd="6" destOrd="0" presId="urn:microsoft.com/office/officeart/2005/8/layout/list1"/>
    <dgm:cxn modelId="{CBAA9952-7599-4D64-9B02-1AFA9703E00E}" type="presParOf" srcId="{C9D38727-7CD2-438B-99D8-F66F1E3120F6}" destId="{B1B4C3FF-41A3-4526-A8BF-5EE8821B70FA}" srcOrd="7" destOrd="0" presId="urn:microsoft.com/office/officeart/2005/8/layout/list1"/>
    <dgm:cxn modelId="{A7AE4CE0-4BA4-49D1-98FE-E8581E74DFFA}" type="presParOf" srcId="{C9D38727-7CD2-438B-99D8-F66F1E3120F6}" destId="{943BCA67-2408-4EDD-B176-351381FB6ECB}" srcOrd="8" destOrd="0" presId="urn:microsoft.com/office/officeart/2005/8/layout/list1"/>
    <dgm:cxn modelId="{E386114D-CDB9-4879-B943-EEDA5F2326A1}" type="presParOf" srcId="{943BCA67-2408-4EDD-B176-351381FB6ECB}" destId="{DD4E8315-AE9E-4C1F-B280-3773D9AA3F66}" srcOrd="0" destOrd="0" presId="urn:microsoft.com/office/officeart/2005/8/layout/list1"/>
    <dgm:cxn modelId="{E15DD9FE-7782-4B67-864D-C1FD5E912340}" type="presParOf" srcId="{943BCA67-2408-4EDD-B176-351381FB6ECB}" destId="{D86D1BA5-6E9D-431D-965D-ABFE0E46AF85}" srcOrd="1" destOrd="0" presId="urn:microsoft.com/office/officeart/2005/8/layout/list1"/>
    <dgm:cxn modelId="{4549E51F-5D81-454B-9B96-C1C932535CC0}" type="presParOf" srcId="{C9D38727-7CD2-438B-99D8-F66F1E3120F6}" destId="{96B2950F-16F7-4EFB-ABAF-8DE0A5C29EB9}" srcOrd="9" destOrd="0" presId="urn:microsoft.com/office/officeart/2005/8/layout/list1"/>
    <dgm:cxn modelId="{72F3B2D5-CC9A-47E3-9D67-941C080E8300}" type="presParOf" srcId="{C9D38727-7CD2-438B-99D8-F66F1E3120F6}" destId="{00357D04-FA4C-4C31-A536-8F37F69E04F1}" srcOrd="10" destOrd="0" presId="urn:microsoft.com/office/officeart/2005/8/layout/list1"/>
    <dgm:cxn modelId="{11962665-61B2-4099-A948-1585D85EBFDF}" type="presParOf" srcId="{C9D38727-7CD2-438B-99D8-F66F1E3120F6}" destId="{62DCDD98-7368-4A23-B370-5E4150DC40FD}" srcOrd="11" destOrd="0" presId="urn:microsoft.com/office/officeart/2005/8/layout/list1"/>
    <dgm:cxn modelId="{2EED7652-1DAB-4FE5-9E2D-372F4E36E7F2}" type="presParOf" srcId="{C9D38727-7CD2-438B-99D8-F66F1E3120F6}" destId="{2DE719D1-F357-4F94-96F9-E85ABA0E17DB}" srcOrd="12" destOrd="0" presId="urn:microsoft.com/office/officeart/2005/8/layout/list1"/>
    <dgm:cxn modelId="{84AAA324-F321-4FE7-8B3C-0ED01E42FF90}" type="presParOf" srcId="{2DE719D1-F357-4F94-96F9-E85ABA0E17DB}" destId="{F8AA227E-BD8B-458A-B03C-65FD82E22128}" srcOrd="0" destOrd="0" presId="urn:microsoft.com/office/officeart/2005/8/layout/list1"/>
    <dgm:cxn modelId="{F5330AD4-4171-4184-A422-0B09EB6F5D76}" type="presParOf" srcId="{2DE719D1-F357-4F94-96F9-E85ABA0E17DB}" destId="{783DB14F-51D7-4151-A0B8-3B4B863898C5}" srcOrd="1" destOrd="0" presId="urn:microsoft.com/office/officeart/2005/8/layout/list1"/>
    <dgm:cxn modelId="{DF79A15B-489C-4763-A995-03C5A67E2BF8}" type="presParOf" srcId="{C9D38727-7CD2-438B-99D8-F66F1E3120F6}" destId="{19EF163A-B9A2-4E62-8903-C37C87988C5E}" srcOrd="13" destOrd="0" presId="urn:microsoft.com/office/officeart/2005/8/layout/list1"/>
    <dgm:cxn modelId="{94671ECB-B5FE-4877-A6DD-87294B58405F}" type="presParOf" srcId="{C9D38727-7CD2-438B-99D8-F66F1E3120F6}" destId="{7003C20E-405A-4CEF-AC49-98E12A9636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86DDC-0E3E-4E06-847D-E20F0AA20CCD}">
      <dsp:nvSpPr>
        <dsp:cNvPr id="0" name=""/>
        <dsp:cNvSpPr/>
      </dsp:nvSpPr>
      <dsp:spPr>
        <a:xfrm>
          <a:off x="0" y="204894"/>
          <a:ext cx="6041784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026F9-490E-41BF-AC5E-B92C0BF1494F}">
      <dsp:nvSpPr>
        <dsp:cNvPr id="0" name=""/>
        <dsp:cNvSpPr/>
      </dsp:nvSpPr>
      <dsp:spPr>
        <a:xfrm>
          <a:off x="302089" y="27774"/>
          <a:ext cx="4229248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56" tIns="0" rIns="1598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i="1" kern="1200" dirty="0"/>
            <a:t>Architecture sans courtier…</a:t>
          </a:r>
          <a:endParaRPr lang="en-US" sz="1200" kern="1200" dirty="0"/>
        </a:p>
      </dsp:txBody>
      <dsp:txXfrm>
        <a:off x="319382" y="45067"/>
        <a:ext cx="4194662" cy="319654"/>
      </dsp:txXfrm>
    </dsp:sp>
    <dsp:sp modelId="{E19625D0-273F-4F43-981F-5B13E2110BF8}">
      <dsp:nvSpPr>
        <dsp:cNvPr id="0" name=""/>
        <dsp:cNvSpPr/>
      </dsp:nvSpPr>
      <dsp:spPr>
        <a:xfrm>
          <a:off x="0" y="749214"/>
          <a:ext cx="6041784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E3D83-95C8-454B-A241-D7A48F8818B9}">
      <dsp:nvSpPr>
        <dsp:cNvPr id="0" name=""/>
        <dsp:cNvSpPr/>
      </dsp:nvSpPr>
      <dsp:spPr>
        <a:xfrm>
          <a:off x="302089" y="572094"/>
          <a:ext cx="4229248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56" tIns="0" rIns="1598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i="1" kern="1200"/>
            <a:t>…qui échange malgré tout avec un service intermédiaire.</a:t>
          </a:r>
          <a:endParaRPr lang="en-US" sz="1200" kern="1200"/>
        </a:p>
      </dsp:txBody>
      <dsp:txXfrm>
        <a:off x="319382" y="589387"/>
        <a:ext cx="4194662" cy="319654"/>
      </dsp:txXfrm>
    </dsp:sp>
    <dsp:sp modelId="{00357D04-FA4C-4C31-A536-8F37F69E04F1}">
      <dsp:nvSpPr>
        <dsp:cNvPr id="0" name=""/>
        <dsp:cNvSpPr/>
      </dsp:nvSpPr>
      <dsp:spPr>
        <a:xfrm>
          <a:off x="0" y="1293534"/>
          <a:ext cx="6041784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D1BA5-6E9D-431D-965D-ABFE0E46AF85}">
      <dsp:nvSpPr>
        <dsp:cNvPr id="0" name=""/>
        <dsp:cNvSpPr/>
      </dsp:nvSpPr>
      <dsp:spPr>
        <a:xfrm>
          <a:off x="302089" y="1116414"/>
          <a:ext cx="4229248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56" tIns="0" rIns="1598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i="1" kern="1200"/>
            <a:t>Communication synchrone simple à mettre en place.</a:t>
          </a:r>
          <a:endParaRPr lang="en-US" sz="1200" kern="1200"/>
        </a:p>
      </dsp:txBody>
      <dsp:txXfrm>
        <a:off x="319382" y="1133707"/>
        <a:ext cx="4194662" cy="319654"/>
      </dsp:txXfrm>
    </dsp:sp>
    <dsp:sp modelId="{7003C20E-405A-4CEF-AC49-98E12A9636C5}">
      <dsp:nvSpPr>
        <dsp:cNvPr id="0" name=""/>
        <dsp:cNvSpPr/>
      </dsp:nvSpPr>
      <dsp:spPr>
        <a:xfrm>
          <a:off x="0" y="1837854"/>
          <a:ext cx="6041784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DB14F-51D7-4151-A0B8-3B4B863898C5}">
      <dsp:nvSpPr>
        <dsp:cNvPr id="0" name=""/>
        <dsp:cNvSpPr/>
      </dsp:nvSpPr>
      <dsp:spPr>
        <a:xfrm>
          <a:off x="302089" y="1660734"/>
          <a:ext cx="4229248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56" tIns="0" rIns="1598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i="1" u="sng" kern="1200"/>
            <a:t>ex</a:t>
          </a:r>
          <a:r>
            <a:rPr lang="fr-FR" sz="1200" i="1" kern="1200"/>
            <a:t>: REST,  gRPC, …</a:t>
          </a:r>
          <a:endParaRPr lang="en-US" sz="1200" kern="1200"/>
        </a:p>
      </dsp:txBody>
      <dsp:txXfrm>
        <a:off x="319382" y="1678027"/>
        <a:ext cx="4194662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86DDC-0E3E-4E06-847D-E20F0AA20CCD}">
      <dsp:nvSpPr>
        <dsp:cNvPr id="0" name=""/>
        <dsp:cNvSpPr/>
      </dsp:nvSpPr>
      <dsp:spPr>
        <a:xfrm>
          <a:off x="0" y="204894"/>
          <a:ext cx="6041784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026F9-490E-41BF-AC5E-B92C0BF1494F}">
      <dsp:nvSpPr>
        <dsp:cNvPr id="0" name=""/>
        <dsp:cNvSpPr/>
      </dsp:nvSpPr>
      <dsp:spPr>
        <a:xfrm>
          <a:off x="302089" y="27774"/>
          <a:ext cx="4229248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56" tIns="0" rIns="1598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i="1" kern="1200" dirty="0"/>
            <a:t>Architecture avec courtier.</a:t>
          </a:r>
          <a:endParaRPr lang="en-US" sz="1200" kern="1200" dirty="0"/>
        </a:p>
      </dsp:txBody>
      <dsp:txXfrm>
        <a:off x="319382" y="45067"/>
        <a:ext cx="4194662" cy="319654"/>
      </dsp:txXfrm>
    </dsp:sp>
    <dsp:sp modelId="{E19625D0-273F-4F43-981F-5B13E2110BF8}">
      <dsp:nvSpPr>
        <dsp:cNvPr id="0" name=""/>
        <dsp:cNvSpPr/>
      </dsp:nvSpPr>
      <dsp:spPr>
        <a:xfrm>
          <a:off x="0" y="749214"/>
          <a:ext cx="6041784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E3D83-95C8-454B-A241-D7A48F8818B9}">
      <dsp:nvSpPr>
        <dsp:cNvPr id="0" name=""/>
        <dsp:cNvSpPr/>
      </dsp:nvSpPr>
      <dsp:spPr>
        <a:xfrm>
          <a:off x="302089" y="572094"/>
          <a:ext cx="4229248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56" tIns="0" rIns="1598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 err="1"/>
            <a:t>Résilient</a:t>
          </a:r>
          <a:r>
            <a:rPr lang="en-US" sz="1200" i="1" kern="1200" dirty="0"/>
            <a:t> et scalable.</a:t>
          </a:r>
        </a:p>
      </dsp:txBody>
      <dsp:txXfrm>
        <a:off x="319382" y="589387"/>
        <a:ext cx="4194662" cy="319654"/>
      </dsp:txXfrm>
    </dsp:sp>
    <dsp:sp modelId="{00357D04-FA4C-4C31-A536-8F37F69E04F1}">
      <dsp:nvSpPr>
        <dsp:cNvPr id="0" name=""/>
        <dsp:cNvSpPr/>
      </dsp:nvSpPr>
      <dsp:spPr>
        <a:xfrm>
          <a:off x="0" y="1293534"/>
          <a:ext cx="6041784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D1BA5-6E9D-431D-965D-ABFE0E46AF85}">
      <dsp:nvSpPr>
        <dsp:cNvPr id="0" name=""/>
        <dsp:cNvSpPr/>
      </dsp:nvSpPr>
      <dsp:spPr>
        <a:xfrm>
          <a:off x="302089" y="1116414"/>
          <a:ext cx="4229248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56" tIns="0" rIns="1598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i="1" kern="1200" dirty="0"/>
            <a:t>Plus complexe à maitriser.</a:t>
          </a:r>
          <a:endParaRPr lang="en-US" sz="1200" kern="1200" dirty="0"/>
        </a:p>
      </dsp:txBody>
      <dsp:txXfrm>
        <a:off x="319382" y="1133707"/>
        <a:ext cx="4194662" cy="319654"/>
      </dsp:txXfrm>
    </dsp:sp>
    <dsp:sp modelId="{7003C20E-405A-4CEF-AC49-98E12A9636C5}">
      <dsp:nvSpPr>
        <dsp:cNvPr id="0" name=""/>
        <dsp:cNvSpPr/>
      </dsp:nvSpPr>
      <dsp:spPr>
        <a:xfrm>
          <a:off x="0" y="1837854"/>
          <a:ext cx="6041784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DB14F-51D7-4151-A0B8-3B4B863898C5}">
      <dsp:nvSpPr>
        <dsp:cNvPr id="0" name=""/>
        <dsp:cNvSpPr/>
      </dsp:nvSpPr>
      <dsp:spPr>
        <a:xfrm>
          <a:off x="302089" y="1660734"/>
          <a:ext cx="4229248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856" tIns="0" rIns="1598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i="1" u="sng" kern="1200" dirty="0"/>
            <a:t>ex</a:t>
          </a:r>
          <a:r>
            <a:rPr lang="fr-FR" sz="1200" i="1" kern="1200" dirty="0"/>
            <a:t>: Channel, Pub/</a:t>
          </a:r>
          <a:r>
            <a:rPr lang="fr-FR" sz="1200" i="1" kern="1200" dirty="0" err="1"/>
            <a:t>sub</a:t>
          </a:r>
          <a:r>
            <a:rPr lang="fr-FR" sz="1200" i="1" kern="1200" dirty="0"/>
            <a:t> …</a:t>
          </a:r>
          <a:endParaRPr lang="en-US" sz="1200" kern="1200" dirty="0"/>
        </a:p>
      </dsp:txBody>
      <dsp:txXfrm>
        <a:off x="319382" y="1678027"/>
        <a:ext cx="4194662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01395-E085-4F4B-8480-0D4D51470E22}" type="datetime1">
              <a:rPr lang="fr-FR" smtClean="0"/>
              <a:t>09/06/2022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A5458-2F44-415F-9D8B-C167BD79D5BC}" type="datetime1">
              <a:rPr lang="fr-FR" smtClean="0"/>
              <a:t>09/06/2022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24FE-7EA0-4AB7-A794-AF7E7158E8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B27F4A-103A-4702-9921-7D4D4413A207}" type="datetime1">
              <a:rPr lang="fr-FR" smtClean="0"/>
              <a:t>09/06/2022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84C337-61B8-4C07-967D-0D62FB84DE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9DCF32-3529-4956-A797-1FD488239634}" type="datetime1">
              <a:rPr lang="fr-FR" smtClean="0"/>
              <a:t>09/06/2022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6834A-611E-4010-A1F3-89B4D2C4A9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0335CF5-841F-4255-81D4-5576689F16EF}" type="datetime1">
              <a:rPr lang="fr-FR" smtClean="0"/>
              <a:t>09/06/2022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2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6834A-611E-4010-A1F3-89B4D2C4A9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0335CF5-841F-4255-81D4-5576689F16EF}" type="datetime1">
              <a:rPr lang="fr-FR" smtClean="0"/>
              <a:t>09/06/2022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01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rmAutofit/>
          </a:bodyPr>
          <a:lstStyle/>
          <a:p>
            <a:r>
              <a:rPr lang="fr-FR" sz="3700" err="1"/>
              <a:t>Microservices</a:t>
            </a:r>
            <a:br>
              <a:rPr lang="fr-FR" sz="3700"/>
            </a:br>
            <a:r>
              <a:rPr lang="fr-FR" sz="3700"/>
              <a:t>Design Pattern in communications.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2" y="4097338"/>
            <a:ext cx="4259973" cy="2351087"/>
          </a:xfrm>
        </p:spPr>
        <p:txBody>
          <a:bodyPr wrap="square" rtlCol="0">
            <a:normAutofit/>
          </a:bodyPr>
          <a:lstStyle/>
          <a:p>
            <a:pPr rtl="0"/>
            <a:r>
              <a:rPr lang="fr-FR" sz="2200" dirty="0" err="1"/>
              <a:t>Remote</a:t>
            </a:r>
            <a:r>
              <a:rPr lang="fr-FR" sz="2200" dirty="0"/>
              <a:t> </a:t>
            </a:r>
            <a:r>
              <a:rPr lang="fr-FR" sz="2200" dirty="0" err="1"/>
              <a:t>Procedure</a:t>
            </a:r>
            <a:r>
              <a:rPr lang="fr-FR" sz="2200" dirty="0"/>
              <a:t> Invocation  </a:t>
            </a:r>
          </a:p>
          <a:p>
            <a:pPr rtl="0"/>
            <a:r>
              <a:rPr lang="fr-FR" sz="2200" dirty="0"/>
              <a:t>&amp; Messaging Patterns </a:t>
            </a:r>
            <a:r>
              <a:rPr lang="fr-FR" sz="2200" strike="sngStrike" dirty="0"/>
              <a:t>(for </a:t>
            </a:r>
            <a:r>
              <a:rPr lang="fr-FR" sz="2200" strike="sngStrike" dirty="0" err="1"/>
              <a:t>dummies</a:t>
            </a:r>
            <a:r>
              <a:rPr lang="fr-FR" sz="2200" strike="sngStrike" dirty="0"/>
              <a:t>)</a:t>
            </a:r>
          </a:p>
        </p:txBody>
      </p:sp>
      <p:pic>
        <p:nvPicPr>
          <p:cNvPr id="14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5695" b="2"/>
          <a:stretch/>
        </p:blipFill>
        <p:spPr>
          <a:xfrm>
            <a:off x="5535809" y="656633"/>
            <a:ext cx="5132388" cy="5132388"/>
          </a:xfrm>
          <a:noFill/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1780FFB8-3016-C81C-905C-29A52160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fr-FR" smtClean="0"/>
              <a:pPr rtl="0">
                <a:spcAft>
                  <a:spcPts val="600"/>
                </a:spcAft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4AB275A-DBDC-9542-4981-D6FDFA013A4A}"/>
              </a:ext>
            </a:extLst>
          </p:cNvPr>
          <p:cNvSpPr txBox="1"/>
          <p:nvPr/>
        </p:nvSpPr>
        <p:spPr>
          <a:xfrm>
            <a:off x="550863" y="549275"/>
            <a:ext cx="11090274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fr-FR" sz="4800" kern="1200" dirty="0">
                <a:latin typeface="+mj-lt"/>
                <a:ea typeface="+mj-ea"/>
                <a:cs typeface="+mj-cs"/>
              </a:rPr>
              <a:t>EX2.1: PUP/SUB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80CF746-E5CA-E197-B4E0-CF59BD4D7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buNone/>
            </a:pPr>
            <a:r>
              <a:rPr lang="fr-FR" u="sng" dirty="0">
                <a:solidFill>
                  <a:srgbClr val="FFFFFF"/>
                </a:solidFill>
              </a:rPr>
              <a:t>PROS</a:t>
            </a:r>
            <a:r>
              <a:rPr lang="fr-FR" b="1" u="sng" dirty="0">
                <a:solidFill>
                  <a:srgbClr val="FFFFFF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Asynchrone.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Abstraction des services et de leurs conséquences (plug and </a:t>
            </a:r>
            <a:r>
              <a:rPr lang="fr-FR" sz="1800" dirty="0" err="1"/>
              <a:t>play</a:t>
            </a:r>
            <a:r>
              <a:rPr lang="fr-FR" sz="1800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Prend en charge différents formats de message (JSON, </a:t>
            </a:r>
            <a:r>
              <a:rPr lang="fr-FR" sz="1800" dirty="0" err="1"/>
              <a:t>Protobuf</a:t>
            </a:r>
            <a:r>
              <a:rPr lang="fr-FR" sz="1800" dirty="0"/>
              <a:t>,  etc.)</a:t>
            </a:r>
            <a:endParaRPr lang="fr-FR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983DE2B-AEA6-F5E0-09D1-99FCCACE082E}"/>
              </a:ext>
            </a:extLst>
          </p:cNvPr>
          <p:cNvSpPr txBox="1">
            <a:spLocks/>
          </p:cNvSpPr>
          <p:nvPr/>
        </p:nvSpPr>
        <p:spPr>
          <a:xfrm>
            <a:off x="6205538" y="2097175"/>
            <a:ext cx="5435600" cy="399565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u="sng" dirty="0">
                <a:solidFill>
                  <a:srgbClr val="FFFFFF"/>
                </a:solidFill>
              </a:rPr>
              <a:t>CONS</a:t>
            </a:r>
            <a:r>
              <a:rPr lang="fr-FR" sz="2000" dirty="0">
                <a:solidFill>
                  <a:srgbClr val="FFFFFF"/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/>
              <a:t>Beaucoup moins accessible, la modélisation d'une application à l'aide de messages est largement plus complexe.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/>
              <a:t>Déplace la charge sur un </a:t>
            </a:r>
            <a:r>
              <a:rPr lang="fr-FR" sz="1800" dirty="0" err="1"/>
              <a:t>weakpoint</a:t>
            </a:r>
            <a:r>
              <a:rPr lang="fr-FR" sz="1800" dirty="0"/>
              <a:t> : le broker.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/>
              <a:t>Nécessite la mise en place d’un cluster (</a:t>
            </a:r>
            <a:r>
              <a:rPr lang="fr-FR" sz="1800" dirty="0" err="1"/>
              <a:t>RabbitMQ</a:t>
            </a:r>
            <a:r>
              <a:rPr lang="fr-FR" sz="1800" dirty="0"/>
              <a:t>, Kafka, etc.)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CE2A4D-1804-8869-D18A-F25A3C56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3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fr-FR" dirty="0"/>
              <a:t>Récapitulatif</a:t>
            </a:r>
          </a:p>
        </p:txBody>
      </p:sp>
      <p:pic>
        <p:nvPicPr>
          <p:cNvPr id="16" name="Espace réservé d’image 15" descr="Arrière-plan numérique Point de donnée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Avec PowerPoint, vous pouvez créer des présentations et partager votre travail avec d’autres personnes, où qu’elles soient. </a:t>
            </a:r>
          </a:p>
          <a:p>
            <a:pPr rtl="0"/>
            <a:r>
              <a:rPr lang="fr-FR" dirty="0"/>
              <a:t>Et ça c’est vraiment important le partage.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83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’image 15" descr="Arrière-plan numérique Point de donnée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4209803"/>
          </a:xfrm>
        </p:spPr>
      </p:pic>
      <p:sp>
        <p:nvSpPr>
          <p:cNvPr id="11" name="Titr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76" y="3429000"/>
            <a:ext cx="4500562" cy="722580"/>
          </a:xfrm>
        </p:spPr>
        <p:txBody>
          <a:bodyPr rtlCol="0"/>
          <a:lstStyle/>
          <a:p>
            <a:pPr rtl="0"/>
            <a:r>
              <a:rPr lang="fr-FR" dirty="0"/>
              <a:t>Récapitulatif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8177" y="4423558"/>
            <a:ext cx="10775646" cy="2083654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La nature hautement évolutive des systèmes asynchrone basés sur des évènements ou des messages correspond parfaitement à la philosophie générale des micro services. </a:t>
            </a:r>
          </a:p>
          <a:p>
            <a:pPr rtl="0"/>
            <a:r>
              <a:rPr lang="fr-FR" dirty="0"/>
              <a:t>Le plus souvent et malgré certains obstacles importants à la conception et à la mise en œuvre, une approche de messagerie basée sur les événements serait un bon choix sur l’avenir.  Répondant notamment aux besoins en charge.</a:t>
            </a:r>
          </a:p>
          <a:p>
            <a:pPr rtl="0"/>
            <a:r>
              <a:rPr lang="fr-FR" dirty="0"/>
              <a:t>Il ne faut pas pour autant renier les autres formes synchrones:  une évaluation clair des besoins appel à une réponse au même niveau (KISS), les schémas comme REST pourront se montrer dans une majorité des cas les plus conseillés – pour fournir par exemple une API facilement ou un point d’entrée simple sur un service.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22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fr-FR" dirty="0"/>
              <a:t>La bise.</a:t>
            </a:r>
          </a:p>
        </p:txBody>
      </p:sp>
      <p:pic>
        <p:nvPicPr>
          <p:cNvPr id="27" name="Espace réservé d’image 26" descr="Arrière-plan numérique Point de donnée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ce réservé d’image 32" descr="Arrière-plan numérique Point de donnée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fr-FR" dirty="0"/>
              <a:t>THE team (de génie)</a:t>
            </a:r>
          </a:p>
        </p:txBody>
      </p:sp>
      <p:pic>
        <p:nvPicPr>
          <p:cNvPr id="17" name="Espace réservé d’image 16" descr="Un homme souriant au bureau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Espace réservé d’image 35" descr="Une femme souriant au bureau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fr-FR" dirty="0"/>
              <a:t>Nicolas </a:t>
            </a:r>
            <a:r>
              <a:rPr lang="fr-FR" dirty="0" err="1"/>
              <a:t>Gretten</a:t>
            </a:r>
            <a:endParaRPr lang="fr-FR" dirty="0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8320" y="4647685"/>
            <a:ext cx="1753985" cy="408636"/>
          </a:xfrm>
        </p:spPr>
        <p:txBody>
          <a:bodyPr rtlCol="0"/>
          <a:lstStyle/>
          <a:p>
            <a:pPr rtl="0"/>
            <a:r>
              <a:rPr lang="fr-FR" dirty="0" err="1"/>
              <a:t>Implémenteur</a:t>
            </a:r>
            <a:r>
              <a:rPr lang="fr-FR" dirty="0"/>
              <a:t> Ops</a:t>
            </a:r>
          </a:p>
        </p:txBody>
      </p:sp>
      <p:sp>
        <p:nvSpPr>
          <p:cNvPr id="43" name="Espace réservé du texte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fr-FR" dirty="0"/>
              <a:t>Florian Grosdidier</a:t>
            </a:r>
          </a:p>
        </p:txBody>
      </p:sp>
      <p:sp>
        <p:nvSpPr>
          <p:cNvPr id="42" name="Espace réservé du texte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8418" y="4647684"/>
            <a:ext cx="1711572" cy="638175"/>
          </a:xfrm>
        </p:spPr>
        <p:txBody>
          <a:bodyPr rtlCol="0"/>
          <a:lstStyle/>
          <a:p>
            <a:pPr rtl="0"/>
            <a:r>
              <a:rPr lang="fr-FR" dirty="0"/>
              <a:t>Smart rédacteur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10" name="Sous-titre 14">
            <a:extLst>
              <a:ext uri="{FF2B5EF4-FFF2-40B4-BE49-F238E27FC236}">
                <a16:creationId xmlns:a16="http://schemas.microsoft.com/office/drawing/2014/main" id="{4FDE53B5-DC42-070A-3B27-8336544AD643}"/>
              </a:ext>
            </a:extLst>
          </p:cNvPr>
          <p:cNvSpPr txBox="1">
            <a:spLocks/>
          </p:cNvSpPr>
          <p:nvPr/>
        </p:nvSpPr>
        <p:spPr>
          <a:xfrm>
            <a:off x="161547" y="6584868"/>
            <a:ext cx="2629278" cy="2731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*photographies non-contractuelles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FCD65E30-BD60-53B0-49C7-43D765BA48A0}"/>
              </a:ext>
            </a:extLst>
          </p:cNvPr>
          <p:cNvSpPr txBox="1"/>
          <p:nvPr/>
        </p:nvSpPr>
        <p:spPr>
          <a:xfrm>
            <a:off x="1865313" y="2367523"/>
            <a:ext cx="3474872" cy="17080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fr-FR" sz="4400" kern="1200" dirty="0">
                <a:latin typeface="+mj-lt"/>
                <a:ea typeface="+mj-ea"/>
                <a:cs typeface="+mj-cs"/>
              </a:rPr>
              <a:t>Remote Procedure Invocation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CE2A4D-1804-8869-D18A-F25A3C56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  <p:graphicFrame>
        <p:nvGraphicFramePr>
          <p:cNvPr id="27" name="Sous-titre 15">
            <a:extLst>
              <a:ext uri="{FF2B5EF4-FFF2-40B4-BE49-F238E27FC236}">
                <a16:creationId xmlns:a16="http://schemas.microsoft.com/office/drawing/2014/main" id="{A26D8639-E13A-11D4-7B64-92AF4166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797073"/>
              </p:ext>
            </p:extLst>
          </p:nvPr>
        </p:nvGraphicFramePr>
        <p:xfrm>
          <a:off x="5599353" y="2137539"/>
          <a:ext cx="6041784" cy="2168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67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4AB275A-DBDC-9542-4981-D6FDFA013A4A}"/>
              </a:ext>
            </a:extLst>
          </p:cNvPr>
          <p:cNvSpPr txBox="1"/>
          <p:nvPr/>
        </p:nvSpPr>
        <p:spPr>
          <a:xfrm>
            <a:off x="550863" y="549275"/>
            <a:ext cx="11090275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fr-FR" sz="3200" kern="1200" dirty="0">
                <a:latin typeface="+mj-lt"/>
                <a:ea typeface="+mj-ea"/>
                <a:cs typeface="+mj-cs"/>
              </a:rPr>
              <a:t>EX1: </a:t>
            </a:r>
            <a:r>
              <a:rPr lang="fr-FR" sz="3200" kern="1200" dirty="0" err="1">
                <a:latin typeface="+mj-lt"/>
                <a:ea typeface="+mj-ea"/>
                <a:cs typeface="+mj-cs"/>
              </a:rPr>
              <a:t>Representational</a:t>
            </a:r>
            <a:r>
              <a:rPr lang="fr-FR" sz="3200" kern="1200" dirty="0">
                <a:latin typeface="+mj-lt"/>
                <a:ea typeface="+mj-ea"/>
                <a:cs typeface="+mj-cs"/>
              </a:rPr>
              <a:t> State Transfer - REST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0AC261-2088-2482-3236-B97F4461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57" y="1449185"/>
            <a:ext cx="10489086" cy="39596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CE2A4D-1804-8869-D18A-F25A3C56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5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4AB275A-DBDC-9542-4981-D6FDFA013A4A}"/>
              </a:ext>
            </a:extLst>
          </p:cNvPr>
          <p:cNvSpPr txBox="1"/>
          <p:nvPr/>
        </p:nvSpPr>
        <p:spPr>
          <a:xfrm>
            <a:off x="550863" y="549275"/>
            <a:ext cx="11090274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fr-FR" sz="4800" kern="1200" dirty="0">
                <a:latin typeface="+mj-lt"/>
                <a:ea typeface="+mj-ea"/>
                <a:cs typeface="+mj-cs"/>
              </a:rPr>
              <a:t>EX1.1: REST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80CF746-E5CA-E197-B4E0-CF59BD4D7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 fontScale="92500"/>
          </a:bodyPr>
          <a:lstStyle/>
          <a:p>
            <a:pPr marL="0" indent="0">
              <a:buNone/>
            </a:pPr>
            <a:r>
              <a:rPr lang="fr-FR" u="sng" dirty="0">
                <a:solidFill>
                  <a:srgbClr val="FFFFFF"/>
                </a:solidFill>
              </a:rPr>
              <a:t>PROS</a:t>
            </a:r>
            <a:r>
              <a:rPr lang="fr-FR" b="1" u="sng" dirty="0">
                <a:solidFill>
                  <a:srgbClr val="FFFFFF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Facile à comprendre et à mettre en œuvre, car ne nécessite aucune expérience ou connaissance préalable de la part des utilisateurs.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« Standard » de l'industrie du logiciel et largement adopté et donc est pris en charge par un grand nombre de </a:t>
            </a:r>
            <a:r>
              <a:rPr lang="fr-FR" sz="1800" dirty="0" err="1"/>
              <a:t>library</a:t>
            </a:r>
            <a:r>
              <a:rPr lang="fr-FR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Les requêtes et les réponses sont généralement lisibles par l'homme (JSON).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Permet la dissociation des données de l’app de la logique métier.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983DE2B-AEA6-F5E0-09D1-99FCCACE082E}"/>
              </a:ext>
            </a:extLst>
          </p:cNvPr>
          <p:cNvSpPr txBox="1">
            <a:spLocks/>
          </p:cNvSpPr>
          <p:nvPr/>
        </p:nvSpPr>
        <p:spPr>
          <a:xfrm>
            <a:off x="6205538" y="2097175"/>
            <a:ext cx="5435600" cy="399565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u="sng" dirty="0">
                <a:solidFill>
                  <a:srgbClr val="FFFFFF"/>
                </a:solidFill>
              </a:rPr>
              <a:t>CONS</a:t>
            </a:r>
            <a:r>
              <a:rPr lang="fr-FR" sz="2000" dirty="0">
                <a:solidFill>
                  <a:srgbClr val="FFFFFF"/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/>
              <a:t>Aucun moyen standard de définir et de mettre en œuvre des sujets tels que les requêtes spécifiques à la conception, la gestion des versions, le point de terminaison de recherche,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/>
              <a:t>Le streaming en REST est complexe.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/>
              <a:t>Malgré des conventions, pas de schéma standard pour les points de terminaison.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CE2A4D-1804-8869-D18A-F25A3C56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02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4AB275A-DBDC-9542-4981-D6FDFA013A4A}"/>
              </a:ext>
            </a:extLst>
          </p:cNvPr>
          <p:cNvSpPr txBox="1"/>
          <p:nvPr/>
        </p:nvSpPr>
        <p:spPr>
          <a:xfrm>
            <a:off x="550863" y="549275"/>
            <a:ext cx="11090275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fr-FR" sz="3200" kern="1200" dirty="0">
                <a:latin typeface="+mj-lt"/>
                <a:ea typeface="+mj-ea"/>
                <a:cs typeface="+mj-cs"/>
              </a:rPr>
              <a:t>EX2: </a:t>
            </a:r>
            <a:r>
              <a:rPr lang="fr-FR" sz="3200" kern="1200" dirty="0" err="1">
                <a:latin typeface="+mj-lt"/>
                <a:ea typeface="+mj-ea"/>
                <a:cs typeface="+mj-cs"/>
              </a:rPr>
              <a:t>Remote</a:t>
            </a:r>
            <a:r>
              <a:rPr lang="fr-FR" sz="3200" kern="1200" dirty="0">
                <a:latin typeface="+mj-lt"/>
                <a:ea typeface="+mj-ea"/>
                <a:cs typeface="+mj-cs"/>
              </a:rPr>
              <a:t> </a:t>
            </a:r>
            <a:r>
              <a:rPr lang="fr-FR" sz="3200" kern="1200" dirty="0" err="1">
                <a:latin typeface="+mj-lt"/>
                <a:ea typeface="+mj-ea"/>
                <a:cs typeface="+mj-cs"/>
              </a:rPr>
              <a:t>Procedure</a:t>
            </a:r>
            <a:r>
              <a:rPr lang="fr-FR" sz="3200" kern="1200" dirty="0">
                <a:latin typeface="+mj-lt"/>
                <a:ea typeface="+mj-ea"/>
                <a:cs typeface="+mj-cs"/>
              </a:rPr>
              <a:t> Call - RPC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CE2A4D-1804-8869-D18A-F25A3C56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E9A96B-1C09-4443-4DE8-5FA8D3F0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25" y="1296101"/>
            <a:ext cx="8255150" cy="51388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61053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4AB275A-DBDC-9542-4981-D6FDFA013A4A}"/>
              </a:ext>
            </a:extLst>
          </p:cNvPr>
          <p:cNvSpPr txBox="1"/>
          <p:nvPr/>
        </p:nvSpPr>
        <p:spPr>
          <a:xfrm>
            <a:off x="550863" y="549275"/>
            <a:ext cx="11090274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fr-FR" sz="4800" kern="1200" dirty="0">
                <a:latin typeface="+mj-lt"/>
                <a:ea typeface="+mj-ea"/>
                <a:cs typeface="+mj-cs"/>
              </a:rPr>
              <a:t>EX2.1: RPC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80CF746-E5CA-E197-B4E0-CF59BD4D7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buNone/>
            </a:pPr>
            <a:r>
              <a:rPr lang="fr-FR" u="sng" dirty="0">
                <a:solidFill>
                  <a:srgbClr val="FFFFFF"/>
                </a:solidFill>
              </a:rPr>
              <a:t>PROS</a:t>
            </a:r>
            <a:r>
              <a:rPr lang="fr-FR" b="1" u="sng" dirty="0">
                <a:solidFill>
                  <a:srgbClr val="FFFFFF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Grande vitesse en raison de la forme binaire.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RPC est pris en charge par de nombreux langages (abstraction du langages par ex: Java to Python).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Prend en charge le streaming, à la fois pour les paramètres de méthode </a:t>
            </a:r>
            <a:r>
              <a:rPr lang="fr-FR" sz="1800" u="sng" dirty="0"/>
              <a:t>et</a:t>
            </a:r>
            <a:r>
              <a:rPr lang="fr-FR" sz="1800" dirty="0"/>
              <a:t> les réponses.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RPC a un support intégré pour les changements d'API via l’évolution du schéma </a:t>
            </a:r>
            <a:r>
              <a:rPr lang="fr-FR" dirty="0" err="1"/>
              <a:t>Protobuf</a:t>
            </a:r>
            <a:r>
              <a:rPr lang="fr-FR" dirty="0"/>
              <a:t>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983DE2B-AEA6-F5E0-09D1-99FCCACE082E}"/>
              </a:ext>
            </a:extLst>
          </p:cNvPr>
          <p:cNvSpPr txBox="1">
            <a:spLocks/>
          </p:cNvSpPr>
          <p:nvPr/>
        </p:nvSpPr>
        <p:spPr>
          <a:xfrm>
            <a:off x="6205538" y="2097175"/>
            <a:ext cx="5435600" cy="399565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u="sng" dirty="0">
                <a:solidFill>
                  <a:srgbClr val="FFFFFF"/>
                </a:solidFill>
              </a:rPr>
              <a:t>CONS</a:t>
            </a:r>
            <a:r>
              <a:rPr lang="fr-FR" sz="2000" dirty="0">
                <a:solidFill>
                  <a:srgbClr val="FFFFFF"/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/>
              <a:t>RPC est beaucoup moins connu que d’autres solutions et nécessite une courbe d'apprentissage plus élevée. (besoin de connaître </a:t>
            </a:r>
            <a:r>
              <a:rPr lang="fr-FR" sz="1800" dirty="0" err="1"/>
              <a:t>Protobuf</a:t>
            </a:r>
            <a:r>
              <a:rPr lang="fr-FR" sz="1800" dirty="0"/>
              <a:t>, </a:t>
            </a:r>
            <a:r>
              <a:rPr lang="fr-FR" sz="1800" dirty="0" err="1"/>
              <a:t>etc</a:t>
            </a:r>
            <a:r>
              <a:rPr lang="fr-FR" sz="1800" dirty="0"/>
              <a:t>).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/>
              <a:t>Non lisible par l'homme et nécessite des outils supplémentaires pour tester manuellement l'API.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CE2A4D-1804-8869-D18A-F25A3C56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95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FCD65E30-BD60-53B0-49C7-43D765BA48A0}"/>
              </a:ext>
            </a:extLst>
          </p:cNvPr>
          <p:cNvSpPr txBox="1"/>
          <p:nvPr/>
        </p:nvSpPr>
        <p:spPr>
          <a:xfrm>
            <a:off x="1775619" y="2555554"/>
            <a:ext cx="2808288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 lnSpcReduction="10000"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fr-FR" sz="4800" kern="1200" dirty="0">
                <a:latin typeface="+mj-lt"/>
                <a:ea typeface="+mj-ea"/>
                <a:cs typeface="+mj-cs"/>
              </a:rPr>
              <a:t>Messaging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CE2A4D-1804-8869-D18A-F25A3C56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  <p:graphicFrame>
        <p:nvGraphicFramePr>
          <p:cNvPr id="27" name="Sous-titre 15">
            <a:extLst>
              <a:ext uri="{FF2B5EF4-FFF2-40B4-BE49-F238E27FC236}">
                <a16:creationId xmlns:a16="http://schemas.microsoft.com/office/drawing/2014/main" id="{A26D8639-E13A-11D4-7B64-92AF4166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276832"/>
              </p:ext>
            </p:extLst>
          </p:nvPr>
        </p:nvGraphicFramePr>
        <p:xfrm>
          <a:off x="5599353" y="2137539"/>
          <a:ext cx="6041784" cy="2168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80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4AB275A-DBDC-9542-4981-D6FDFA013A4A}"/>
              </a:ext>
            </a:extLst>
          </p:cNvPr>
          <p:cNvSpPr txBox="1"/>
          <p:nvPr/>
        </p:nvSpPr>
        <p:spPr>
          <a:xfrm>
            <a:off x="550863" y="549275"/>
            <a:ext cx="11090275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</a:pPr>
            <a:r>
              <a:rPr lang="fr-FR" sz="3200" kern="1200" dirty="0">
                <a:latin typeface="+mj-lt"/>
                <a:ea typeface="+mj-ea"/>
                <a:cs typeface="+mj-cs"/>
              </a:rPr>
              <a:t>EX1: PUP/SUB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CE2A4D-1804-8869-D18A-F25A3C56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BE4982E-B4E1-2F0F-8024-466B552E948B}"/>
              </a:ext>
            </a:extLst>
          </p:cNvPr>
          <p:cNvGrpSpPr/>
          <p:nvPr/>
        </p:nvGrpSpPr>
        <p:grpSpPr>
          <a:xfrm>
            <a:off x="1354945" y="1439656"/>
            <a:ext cx="9440055" cy="3978688"/>
            <a:chOff x="608479" y="1122828"/>
            <a:chExt cx="10975041" cy="4625637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CDE2F85-FF6C-8E25-CD29-0CBFAB51F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82"/>
            <a:stretch/>
          </p:blipFill>
          <p:spPr>
            <a:xfrm>
              <a:off x="608479" y="1122828"/>
              <a:ext cx="10975041" cy="4625637"/>
            </a:xfrm>
            <a:prstGeom prst="rect">
              <a:avLst/>
            </a:prstGeom>
            <a:ln w="38100">
              <a:solidFill>
                <a:srgbClr val="7030A0"/>
              </a:solidFill>
            </a:ln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6843B49-74DC-9041-1E25-A160ADE1B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8411219" y="1122828"/>
              <a:ext cx="1801822" cy="188704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E3500AA-779B-04F9-4821-58DEB6AF3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9566027" y="1122828"/>
              <a:ext cx="1801822" cy="188704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5777467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purl.org/dc/elements/1.1/"/>
    <ds:schemaRef ds:uri="http://purl.org/dc/terms/"/>
    <ds:schemaRef ds:uri="230e9df3-be65-4c73-a93b-d1236ebd677e"/>
    <ds:schemaRef ds:uri="16c05727-aa75-4e4a-9b5f-8a80a1165891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243</TotalTime>
  <Words>604</Words>
  <Application>Microsoft Office PowerPoint</Application>
  <PresentationFormat>Grand écran</PresentationFormat>
  <Paragraphs>80</Paragraphs>
  <Slides>13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Wingdings</vt:lpstr>
      <vt:lpstr>3DFloatVTI</vt:lpstr>
      <vt:lpstr>Microservices Design Pattern in communications.</vt:lpstr>
      <vt:lpstr>THE team (de génie)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Récapitulatif</vt:lpstr>
      <vt:lpstr>Récapitulatif</vt:lpstr>
      <vt:lpstr>La bise.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Design Pattern in communications.</dc:title>
  <dc:creator>Florian Grosdidier</dc:creator>
  <cp:lastModifiedBy>Nicolas GRETTEN</cp:lastModifiedBy>
  <cp:revision>2</cp:revision>
  <dcterms:created xsi:type="dcterms:W3CDTF">2022-06-07T12:55:40Z</dcterms:created>
  <dcterms:modified xsi:type="dcterms:W3CDTF">2022-06-09T07:48:28Z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