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17BC5C5-6DCF-446B-82ED-38E93DE819A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A6C35-692A-43FC-84CE-29FF081633C7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B521-DE7C-48AA-AF9B-45211B575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2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917326" cy="404614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 dirty="0"/>
              <a:t>19/12/2017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3168738" y="6453386"/>
            <a:ext cx="64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Nicolas</a:t>
            </a:r>
            <a:r>
              <a:rPr lang="fr-FR" b="1" baseline="0" dirty="0"/>
              <a:t> </a:t>
            </a:r>
            <a:r>
              <a:rPr lang="fr-FR" b="1" baseline="0" dirty="0" err="1"/>
              <a:t>Hoerter</a:t>
            </a:r>
            <a:r>
              <a:rPr lang="fr-FR" b="1" baseline="0" dirty="0"/>
              <a:t> Adrien Fleith</a:t>
            </a:r>
            <a:endParaRPr lang="fr-FR" b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Nicolas Hoerter Adrien Fleith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/>
              <a:t>Nicolas </a:t>
            </a:r>
            <a:r>
              <a:rPr lang="en-US" dirty="0" err="1"/>
              <a:t>Hoerter</a:t>
            </a:r>
            <a:r>
              <a:rPr lang="en-US" dirty="0"/>
              <a:t> Adrien Fleith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projet POO2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368529" y="4499792"/>
            <a:ext cx="9612971" cy="1143324"/>
          </a:xfrm>
        </p:spPr>
        <p:txBody>
          <a:bodyPr/>
          <a:lstStyle/>
          <a:p>
            <a:r>
              <a:rPr lang="fr-FR" dirty="0"/>
              <a:t>Nicolas </a:t>
            </a:r>
            <a:r>
              <a:rPr lang="fr-FR" dirty="0" err="1"/>
              <a:t>Hoerter</a:t>
            </a:r>
            <a:r>
              <a:rPr lang="fr-FR" dirty="0"/>
              <a:t> </a:t>
            </a:r>
          </a:p>
          <a:p>
            <a:r>
              <a:rPr lang="fr-FR" dirty="0"/>
              <a:t>Adrien Fleith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65" y="861822"/>
            <a:ext cx="8699947" cy="5461281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489704" y="192024"/>
            <a:ext cx="9601200" cy="1485900"/>
          </a:xfrm>
        </p:spPr>
        <p:txBody>
          <a:bodyPr/>
          <a:lstStyle/>
          <a:p>
            <a:r>
              <a:rPr lang="fr-FR" dirty="0"/>
              <a:t>Diagramme UML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0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/>
              <a:t>Parser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728216" y="1984248"/>
            <a:ext cx="6537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 </a:t>
            </a:r>
            <a:r>
              <a:rPr lang="fr-FR" dirty="0" err="1"/>
              <a:t>BufferedReader</a:t>
            </a:r>
            <a:r>
              <a:rPr lang="fr-FR" dirty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Lit le fichier une seule fois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Stock </a:t>
            </a:r>
            <a:r>
              <a:rPr lang="fr-FR"/>
              <a:t>les données </a:t>
            </a:r>
            <a:r>
              <a:rPr lang="fr-FR" dirty="0"/>
              <a:t>dans un </a:t>
            </a:r>
            <a:r>
              <a:rPr lang="fr-FR" dirty="0" err="1"/>
              <a:t>ArrayList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Dispose les points dans un </a:t>
            </a:r>
            <a:r>
              <a:rPr lang="fr-FR" dirty="0" err="1"/>
              <a:t>Vector</a:t>
            </a:r>
            <a:r>
              <a:rPr lang="fr-FR" dirty="0"/>
              <a:t>&lt;Shape&gt;</a:t>
            </a:r>
          </a:p>
        </p:txBody>
      </p:sp>
    </p:spTree>
    <p:extLst>
      <p:ext uri="{BB962C8B-B14F-4D97-AF65-F5344CB8AC3E}">
        <p14:creationId xmlns:p14="http://schemas.microsoft.com/office/powerpoint/2010/main" val="399204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9DF1B-3491-4B94-9B6D-27F5B347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Algorithme de placement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CD385C-1DD6-4C11-828C-2092F7D3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9FDC37-ECF7-4936-A9A5-9040F570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23E44C-2939-4A46-A8F0-EC51631A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7" y="1630465"/>
            <a:ext cx="2975313" cy="20715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66DE21-D352-42B6-927E-6EB522E6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26" y="1630465"/>
            <a:ext cx="2975314" cy="20715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CA1E8F-5823-4218-A210-D99ACDAF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076" y="1628089"/>
            <a:ext cx="2978724" cy="20739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5209E7-445A-4503-A871-52C82FF1F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326" y="4332821"/>
            <a:ext cx="2231646" cy="148974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12B6AA32-5F81-4EC5-9B2E-C90D1AF3C89E}"/>
              </a:ext>
            </a:extLst>
          </p:cNvPr>
          <p:cNvSpPr txBox="1">
            <a:spLocks/>
          </p:cNvSpPr>
          <p:nvPr/>
        </p:nvSpPr>
        <p:spPr>
          <a:xfrm>
            <a:off x="5569095" y="4644287"/>
            <a:ext cx="2932981" cy="103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dirty="0"/>
              <a:t>Algorithme de Cohen-Sutherland </a:t>
            </a:r>
            <a:br>
              <a:rPr lang="fr-FR" sz="2500" dirty="0"/>
            </a:b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98388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A2678-C038-49B1-998A-C388C8BA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Algorithme de placement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5341CE-793F-4DFF-8C47-BE12DFB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19/12/2017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30B03F-BB9A-40B2-8A00-3E74937F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1B919C-4149-48A4-973A-A37176FE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78" y="2668496"/>
            <a:ext cx="4330325" cy="301494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EACB9A7-585E-4C49-AA84-C88AE9EC2FBB}"/>
              </a:ext>
            </a:extLst>
          </p:cNvPr>
          <p:cNvSpPr txBox="1">
            <a:spLocks/>
          </p:cNvSpPr>
          <p:nvPr/>
        </p:nvSpPr>
        <p:spPr>
          <a:xfrm>
            <a:off x="2651317" y="3783305"/>
            <a:ext cx="2932981" cy="103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dirty="0"/>
              <a:t>Le plus à gauche possible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7AFE45D-51B2-4EF1-A6B2-7A26AFE6353A}"/>
              </a:ext>
            </a:extLst>
          </p:cNvPr>
          <p:cNvSpPr txBox="1">
            <a:spLocks/>
          </p:cNvSpPr>
          <p:nvPr/>
        </p:nvSpPr>
        <p:spPr>
          <a:xfrm>
            <a:off x="1743749" y="1883167"/>
            <a:ext cx="2932981" cy="103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dirty="0"/>
              <a:t>Réalisé</a:t>
            </a:r>
            <a:br>
              <a:rPr lang="fr-FR" sz="2500" dirty="0"/>
            </a:br>
            <a:endParaRPr lang="fr-FR" sz="25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17C823D-D963-4EB8-AE9B-EC604C814834}"/>
              </a:ext>
            </a:extLst>
          </p:cNvPr>
          <p:cNvSpPr txBox="1">
            <a:spLocks/>
          </p:cNvSpPr>
          <p:nvPr/>
        </p:nvSpPr>
        <p:spPr>
          <a:xfrm>
            <a:off x="7888843" y="1883167"/>
            <a:ext cx="2932981" cy="103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500" dirty="0"/>
              <a:t>Imaginé</a:t>
            </a:r>
            <a:br>
              <a:rPr lang="fr-FR" sz="2500" dirty="0"/>
            </a:br>
            <a:endParaRPr lang="fr-FR" sz="25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3D5B81-2B68-4DDC-9593-EC479716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287" y="2668496"/>
            <a:ext cx="4330324" cy="30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147</TotalTime>
  <Words>59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Crop</vt:lpstr>
      <vt:lpstr>Présentation projet POO2</vt:lpstr>
      <vt:lpstr>Diagramme UML</vt:lpstr>
      <vt:lpstr>Parser</vt:lpstr>
      <vt:lpstr>Algorithme de placement  </vt:lpstr>
      <vt:lpstr>Algorithme de placement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POO2</dc:title>
  <dc:creator>Adrien Fleith</dc:creator>
  <cp:lastModifiedBy>Nicolas</cp:lastModifiedBy>
  <cp:revision>13</cp:revision>
  <dcterms:created xsi:type="dcterms:W3CDTF">2017-12-18T18:03:23Z</dcterms:created>
  <dcterms:modified xsi:type="dcterms:W3CDTF">2017-12-18T20:46:47Z</dcterms:modified>
</cp:coreProperties>
</file>