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Meilenstein </a:t>
            </a:r>
            <a:r>
              <a:rPr lang="de-AT" dirty="0" err="1"/>
              <a:t>Burndown</a:t>
            </a:r>
            <a:r>
              <a:rPr lang="de-AT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6.7849470019208852E-2"/>
          <c:y val="0.11390438657326962"/>
          <c:w val="0.92143153285128798"/>
          <c:h val="0.663375244303089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Verbleibender Aufwand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Tabelle1!$A$2:$A$7</c:f>
              <c:numCache>
                <c:formatCode>d\-mmm</c:formatCode>
                <c:ptCount val="6"/>
                <c:pt idx="0">
                  <c:v>43384</c:v>
                </c:pt>
                <c:pt idx="1">
                  <c:v>43391</c:v>
                </c:pt>
                <c:pt idx="2">
                  <c:v>43398</c:v>
                </c:pt>
                <c:pt idx="3">
                  <c:v>43405</c:v>
                </c:pt>
                <c:pt idx="5">
                  <c:v>43407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08-4339-8294-6728B0A078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Idealer Fortschritt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numRef>
              <c:f>Tabelle1!$A$2:$A$7</c:f>
              <c:numCache>
                <c:formatCode>d\-mmm</c:formatCode>
                <c:ptCount val="6"/>
                <c:pt idx="0">
                  <c:v>43384</c:v>
                </c:pt>
                <c:pt idx="1">
                  <c:v>43391</c:v>
                </c:pt>
                <c:pt idx="2">
                  <c:v>43398</c:v>
                </c:pt>
                <c:pt idx="3">
                  <c:v>43405</c:v>
                </c:pt>
                <c:pt idx="5">
                  <c:v>43407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08-4339-8294-6728B0A07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855288"/>
        <c:axId val="259854632"/>
      </c:lineChart>
      <c:dateAx>
        <c:axId val="259855288"/>
        <c:scaling>
          <c:orientation val="minMax"/>
          <c:max val="43407"/>
          <c:min val="4338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/>
                  <a:t>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9854632"/>
        <c:crosses val="autoZero"/>
        <c:auto val="1"/>
        <c:lblOffset val="100"/>
        <c:baseTimeUnit val="days"/>
      </c:dateAx>
      <c:valAx>
        <c:axId val="259854632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dirty="0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98552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1786-15DD-451A-8C9D-A4B66395CAE4}" type="datetimeFigureOut">
              <a:rPr lang="de-AT" smtClean="0"/>
              <a:t>08.11.2018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DE16-131C-45EF-B76D-298BE9CA1D0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33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7FD9C9-64AB-4A21-ABC4-7FA54057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721" y="356672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572742-E47F-49BE-B342-405738C4E347}"/>
              </a:ext>
            </a:extLst>
          </p:cNvPr>
          <p:cNvSpPr/>
          <p:nvPr userDrawn="1"/>
        </p:nvSpPr>
        <p:spPr>
          <a:xfrm>
            <a:off x="0" y="0"/>
            <a:ext cx="11794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CDBB654A-2EB8-4CF4-ADD3-7D0A7642A9C0}"/>
              </a:ext>
            </a:extLst>
          </p:cNvPr>
          <p:cNvSpPr txBox="1">
            <a:spLocks/>
          </p:cNvSpPr>
          <p:nvPr userDrawn="1"/>
        </p:nvSpPr>
        <p:spPr>
          <a:xfrm>
            <a:off x="1295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B0A-5CD7-460B-81C8-90D11997E805}" type="datetime1">
              <a:rPr lang="de-AT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08.11.2018</a:t>
            </a:fld>
            <a:endParaRPr lang="de-AT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B9CF76D3-FA1A-4BD9-836C-AA4D3A737AA2}"/>
              </a:ext>
            </a:extLst>
          </p:cNvPr>
          <p:cNvSpPr txBox="1">
            <a:spLocks/>
          </p:cNvSpPr>
          <p:nvPr userDrawn="1"/>
        </p:nvSpPr>
        <p:spPr>
          <a:xfrm>
            <a:off x="4383155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HTL2018/19 Diplomarbeit ERMTK-ERD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86A7F33C-229B-4C28-A3B8-2201426EF3AC}"/>
              </a:ext>
            </a:extLst>
          </p:cNvPr>
          <p:cNvSpPr txBox="1">
            <a:spLocks/>
          </p:cNvSpPr>
          <p:nvPr userDrawn="1"/>
        </p:nvSpPr>
        <p:spPr>
          <a:xfrm>
            <a:off x="9259957" y="63563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15A41A-8637-4A0F-9361-5E29C78CF6F8}" type="slidenum">
              <a:rPr lang="de-AT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AT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CE29F66-18A2-4CDA-8A96-FE7F423856FB}"/>
              </a:ext>
            </a:extLst>
          </p:cNvPr>
          <p:cNvSpPr/>
          <p:nvPr userDrawn="1"/>
        </p:nvSpPr>
        <p:spPr>
          <a:xfrm>
            <a:off x="1179443" y="6202017"/>
            <a:ext cx="1101255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E6B730-9ACE-40D0-8BA2-96802A844EFB}"/>
              </a:ext>
            </a:extLst>
          </p:cNvPr>
          <p:cNvSpPr/>
          <p:nvPr userDrawn="1"/>
        </p:nvSpPr>
        <p:spPr>
          <a:xfrm>
            <a:off x="848139" y="0"/>
            <a:ext cx="331304" cy="9409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510E958-695D-4DD2-B660-8FB2AB824232}"/>
              </a:ext>
            </a:extLst>
          </p:cNvPr>
          <p:cNvSpPr/>
          <p:nvPr userDrawn="1"/>
        </p:nvSpPr>
        <p:spPr>
          <a:xfrm>
            <a:off x="1179443" y="0"/>
            <a:ext cx="2150826" cy="9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AA05F-E940-4371-ADA8-BF2EF68F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721" y="677172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pic>
        <p:nvPicPr>
          <p:cNvPr id="15" name="Picture 4" descr="Bildergebnis für htl neustadt logo transparent">
            <a:extLst>
              <a:ext uri="{FF2B5EF4-FFF2-40B4-BE49-F238E27FC236}">
                <a16:creationId xmlns:a16="http://schemas.microsoft.com/office/drawing/2014/main" id="{9883A975-AD5C-4CF5-9A5E-700762207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6414467"/>
            <a:ext cx="1007165" cy="3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63A62F7-4FD3-4379-990E-FA4DF2B589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3" y="136526"/>
            <a:ext cx="2443053" cy="4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8E4BC-477C-44AE-B2F7-BB9FBEC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4A09D-135E-480C-B049-A1D776C9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53CAE-DBD9-4F4E-A53B-130C5AC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9EA5-C092-41B6-9CAC-75E5153433C2}" type="datetime1">
              <a:rPr lang="de-AT" smtClean="0"/>
              <a:t>08.11.2018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A4535-499A-467B-BD40-F02084F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26C31-6DE2-4F29-886F-5BE5701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5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2D75D4-6F0C-43D5-8FCE-6AA88BAF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C532E-D523-4E9E-A7E0-C286F214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9582B-6A78-438A-9C41-282CA3E1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D7E-31A9-4876-B76A-F354E39DD18B}" type="datetime1">
              <a:rPr lang="de-AT" smtClean="0"/>
              <a:t>08.11.2018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E83D2-576C-4EC4-A707-E3DAFBA5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0BFC3-5768-4C3C-87BC-86FC5AE2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8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7A490-0D20-47A5-AA53-3ED9694C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61" y="1531020"/>
            <a:ext cx="10761617" cy="453447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CBEBBB-A61A-4BA0-AC03-57D221031E71}"/>
              </a:ext>
            </a:extLst>
          </p:cNvPr>
          <p:cNvSpPr/>
          <p:nvPr userDrawn="1"/>
        </p:nvSpPr>
        <p:spPr>
          <a:xfrm>
            <a:off x="0" y="0"/>
            <a:ext cx="117944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EC07574D-AAE8-4C4A-BC02-376464C2C398}"/>
              </a:ext>
            </a:extLst>
          </p:cNvPr>
          <p:cNvSpPr txBox="1">
            <a:spLocks/>
          </p:cNvSpPr>
          <p:nvPr userDrawn="1"/>
        </p:nvSpPr>
        <p:spPr>
          <a:xfrm>
            <a:off x="1295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BC8B0A-5CD7-460B-81C8-90D11997E805}" type="datetime1">
              <a:rPr lang="de-AT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08.11.2018</a:t>
            </a:fld>
            <a:endParaRPr lang="de-AT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5ABE94BF-3BB8-4138-B505-F8C9DFA497FD}"/>
              </a:ext>
            </a:extLst>
          </p:cNvPr>
          <p:cNvSpPr txBox="1">
            <a:spLocks/>
          </p:cNvSpPr>
          <p:nvPr userDrawn="1"/>
        </p:nvSpPr>
        <p:spPr>
          <a:xfrm>
            <a:off x="4383155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HTL2018/19 Diplomarbeit ERMTK-ERD</a:t>
            </a:r>
          </a:p>
        </p:txBody>
      </p:sp>
      <p:sp>
        <p:nvSpPr>
          <p:cNvPr id="11" name="Foliennummernplatzhalter 6">
            <a:extLst>
              <a:ext uri="{FF2B5EF4-FFF2-40B4-BE49-F238E27FC236}">
                <a16:creationId xmlns:a16="http://schemas.microsoft.com/office/drawing/2014/main" id="{F24B3362-B858-41D4-BD0E-11E359F48171}"/>
              </a:ext>
            </a:extLst>
          </p:cNvPr>
          <p:cNvSpPr txBox="1">
            <a:spLocks/>
          </p:cNvSpPr>
          <p:nvPr userDrawn="1"/>
        </p:nvSpPr>
        <p:spPr>
          <a:xfrm>
            <a:off x="9259957" y="63563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15A41A-8637-4A0F-9361-5E29C78CF6F8}" type="slidenum">
              <a:rPr lang="de-AT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‹Nr.›</a:t>
            </a:fld>
            <a:endParaRPr lang="de-AT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8D3000-F4A8-4F23-A465-67CF6ED5EC0D}"/>
              </a:ext>
            </a:extLst>
          </p:cNvPr>
          <p:cNvSpPr/>
          <p:nvPr userDrawn="1"/>
        </p:nvSpPr>
        <p:spPr>
          <a:xfrm>
            <a:off x="1179443" y="6202017"/>
            <a:ext cx="1101255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4EADC5-456B-48A6-A2DC-EB9144B235DF}"/>
              </a:ext>
            </a:extLst>
          </p:cNvPr>
          <p:cNvSpPr/>
          <p:nvPr userDrawn="1"/>
        </p:nvSpPr>
        <p:spPr>
          <a:xfrm>
            <a:off x="897173" y="0"/>
            <a:ext cx="282270" cy="9409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 descr="Bildergebnis für htl neustadt logo transparent">
            <a:extLst>
              <a:ext uri="{FF2B5EF4-FFF2-40B4-BE49-F238E27FC236}">
                <a16:creationId xmlns:a16="http://schemas.microsoft.com/office/drawing/2014/main" id="{54676AE3-CA82-40AC-8587-8ED1A0886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6414467"/>
            <a:ext cx="1007165" cy="3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87C971D-ABB8-46AE-BBF4-37C6CBA03430}"/>
              </a:ext>
            </a:extLst>
          </p:cNvPr>
          <p:cNvSpPr/>
          <p:nvPr userDrawn="1"/>
        </p:nvSpPr>
        <p:spPr>
          <a:xfrm>
            <a:off x="1188720" y="0"/>
            <a:ext cx="2150826" cy="940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2543C-412F-4445-B041-D2926422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62" y="96846"/>
            <a:ext cx="10761617" cy="1325563"/>
          </a:xfrm>
        </p:spPr>
        <p:txBody>
          <a:bodyPr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1A1F4D2-D00C-498B-B908-CB881A3C33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3" y="136526"/>
            <a:ext cx="2443053" cy="4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1D0A9-C526-4A86-ACB6-2D36ED14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445C4-2525-4825-A9B0-CB82C83D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B0E90-E751-45DF-BB03-7E0A3F8E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EA69-BB77-4462-972D-FA9C79A31667}" type="datetime1">
              <a:rPr lang="de-AT" smtClean="0"/>
              <a:t>08.11.2018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186E3-F2B7-4EBD-B71C-2CE78D9C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E23E3-8F91-4D3D-8CBA-F52C433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17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7288B-9DEB-4269-9070-F8E752AF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26C7C-E587-4A8D-A466-61118D51D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CAD69A-E321-4866-BBFC-9DDC1691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A484D-0D1A-41EE-B07E-9D5BD3C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2EFE-3495-4B0E-A1D2-51E5799046C2}" type="datetime1">
              <a:rPr lang="de-AT" smtClean="0"/>
              <a:t>08.11.2018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26538-C55B-4DAC-933A-BB2C753D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2548A-587E-4334-83C2-AC661E98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7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3DDE0-A836-4E73-83CA-1092D7C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828B5-4C7F-4A43-9932-9F02D52A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D3357B-96B8-4832-92D5-CF4058762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9EC19-2DF9-4DE8-88A7-F19B83FA8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78C47D-163F-4613-AB3D-0BDFB6493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855F0A-1D51-4A3E-B268-092CDF6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EA2-2F95-46D3-AC23-F9694E297980}" type="datetime1">
              <a:rPr lang="de-AT" smtClean="0"/>
              <a:t>08.11.2018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A8793-97BB-4D46-A5CA-8A1FCFB8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8F2AB-7D94-4E7C-8AA0-EDB58DB5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8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DCAB4-237C-4C90-9312-1C80D4BA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75332-404F-4BF9-9E64-7DDBB61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609B-14EB-47CC-92F6-76CC4D512A3A}" type="datetime1">
              <a:rPr lang="de-AT" smtClean="0"/>
              <a:t>08.11.2018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A3BCFD-C9D8-441B-BF7B-0ECE4E8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4B53D-BDA8-443D-BBDA-2913B951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9D770E-555D-42C9-889C-16FF6CB3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151-B2E6-46A7-BC7A-5022107CAF4E}" type="datetime1">
              <a:rPr lang="de-AT" smtClean="0"/>
              <a:t>08.11.2018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F2E4A5-257D-4E1D-912A-6A24EEB9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1103-6CF3-437D-8EFF-BC786087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C930C-D49D-4607-B7CD-13476B15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B161B-77E8-402A-AAC6-AED80BEB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A13E2-75B4-47B1-8E12-89D8794A7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E7282-3C5C-4FA2-B65B-C23C24F2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EB7A-1F98-4342-AD20-90AE0B94BAF5}" type="datetime1">
              <a:rPr lang="de-AT" smtClean="0"/>
              <a:t>08.11.2018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94D08-5AEF-4ECC-A131-25735D9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EB1B4-DFE4-424D-9DDC-4D916E26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2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DF93-F52B-4BE9-89CE-5E129BBD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CA8EAD-A8C0-4FF0-BF39-6F74C072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943A3E-A536-4B33-8469-79B54F5F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81CBA-5F1B-418C-AB6E-D72FBAEC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F027-B408-4B7F-A940-00F539D08142}" type="datetime1">
              <a:rPr lang="de-AT" smtClean="0"/>
              <a:t>08.11.2018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8FEC7-99A1-4AE9-A0B1-36B095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HTL2017/18 Diplomarbeit DOKUGEN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3BE15-AEE4-4AD3-BA3E-3DBDCC78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7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76F1EA-5EA8-4C8A-B045-EBD4D88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AD21C-DF1F-4672-B436-CDBDFB2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3FB7C-0885-4445-A4A6-27F30212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4B54-42DD-4206-AB21-704D37A18B40}" type="datetime1">
              <a:rPr lang="de-AT" smtClean="0"/>
              <a:t>08.11.2018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7173A-0C21-4900-9DF4-00DE5D61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HTL 2018/19 ERMTK-ERD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5472B-8EE4-4221-8315-FE8937B64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4702-C728-4642-BFC3-A2810E8F52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48B6AF-9602-4129-866B-4C5A221E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079" y="1041400"/>
            <a:ext cx="9230138" cy="2387600"/>
          </a:xfrm>
        </p:spPr>
        <p:txBody>
          <a:bodyPr/>
          <a:lstStyle/>
          <a:p>
            <a:r>
              <a:rPr lang="de-AT" dirty="0"/>
              <a:t>Meilenstein 2</a:t>
            </a:r>
            <a:br>
              <a:rPr lang="de-AT" dirty="0"/>
            </a:br>
            <a:r>
              <a:rPr lang="de-AT" dirty="0"/>
              <a:t>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42383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F7687F5-4861-4F67-9379-E50863743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527276"/>
              </p:ext>
            </p:extLst>
          </p:nvPr>
        </p:nvGraphicFramePr>
        <p:xfrm>
          <a:off x="1283884" y="386585"/>
          <a:ext cx="10663311" cy="591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21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Meilenstein 2  Burndown Chart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Panzenboeck Georg, 4CHIF</dc:creator>
  <cp:lastModifiedBy>Christian Passet</cp:lastModifiedBy>
  <cp:revision>110</cp:revision>
  <dcterms:created xsi:type="dcterms:W3CDTF">2017-10-02T10:51:52Z</dcterms:created>
  <dcterms:modified xsi:type="dcterms:W3CDTF">2018-11-08T11:04:12Z</dcterms:modified>
</cp:coreProperties>
</file>