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81" r:id="rId4"/>
    <p:sldId id="261" r:id="rId5"/>
    <p:sldId id="270" r:id="rId6"/>
    <p:sldId id="282" r:id="rId7"/>
    <p:sldId id="272" r:id="rId8"/>
    <p:sldId id="283" r:id="rId9"/>
    <p:sldId id="290" r:id="rId10"/>
    <p:sldId id="292" r:id="rId11"/>
    <p:sldId id="291" r:id="rId12"/>
    <p:sldId id="284" r:id="rId13"/>
    <p:sldId id="285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E5E0D-9AE6-4F29-9AC6-38AEBC5986E0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F391B-8C13-40A1-92BF-B275AB39D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02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F391B-8C13-40A1-92BF-B275AB39D2F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99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5E045-9813-C189-679E-D82ACACEB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5ECFB-47C7-ECF7-2D85-C5FEBA6B1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54D49-71B2-2433-C7CF-D1F2FA47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98E65-A1C3-CD64-4556-B92605C2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E5C96-8004-7949-520D-803CE6E0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3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C5BA6-0284-E8E3-6B48-07607A12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09B50D-C937-723E-0B00-4A287B827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17547-A87A-8DCE-642C-84F0DC6B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C1356-88A6-A1DB-BD45-9604735B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26A7F-FF43-426C-A8A4-21BFA3C7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33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F669DE-2E60-4282-92C8-764F7A5F9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DFDF3-0BB7-6EC7-1C6E-C9D97693E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445A2-2436-A205-980E-C252AB08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5F808A-3111-C937-50EF-4F4B50B9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5683CC-EB5C-C69C-2E4F-A55E9517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0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96554-0E5D-C8C1-DEDD-39BEED03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4795B-C711-E86D-DD78-D61DFEE6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8A7F77-ADDB-AFCA-11C2-E05570C6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57A432-786C-6510-C87B-AB536463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2829C-356C-62C4-7B03-F1EE85CB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9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A8A47-5376-0783-0870-7C9FB943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D2A012-01DA-FA65-2E94-D11A3526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512D5-38D0-F2CF-A261-756AFD86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7803E3-B978-BE49-B628-6FFC9AD3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040CB-7E6D-AD34-49BA-C6263B2B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5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7A26-00F5-A3E0-EA89-DAA26CF9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032FC-9011-BCB3-BE21-0AB6B4C22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DD5BFB-53FB-9123-D973-7BACCD446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00589F-C68C-AA71-F02D-735A176E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77562-C7AB-E417-82DC-9F826D7C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58A58D-6DBD-D13E-5120-9F4A2873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53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0FEE-973A-248B-7493-D6B8A88B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23F1DB-1E87-D2AA-0C9D-0399E8F7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9C433C-FCA1-29DD-609A-E23EC8121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A3C818-1B47-0163-A33C-08086ECA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CD1079-8537-3BD3-183D-B70E573DC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A34527-7E68-6A21-745E-D4650AA0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7A30A4-E39C-72D3-171E-083FFE09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1577D6-9AD1-0331-9837-A3428C99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1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A17A9-5FFF-C029-90F4-E385D401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4771B7-1B50-1508-3BFB-36E364EF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620125-2864-9A72-C172-B72FF9F4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FCFA26-96B3-3100-64F7-8CF82596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D997B-25E5-C858-AE8C-B7CD76BA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E5F6C6-ECD2-547D-47EC-0406DC26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7054A8-B33C-2AF6-9662-08172F88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07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112D0-3935-037C-EDB7-1D168B86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7437A-3614-3297-E26C-DEC27F2E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888E58-D035-EE82-ED91-C66890EF4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43CF08-24D8-E1F4-CFFD-32B174C4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5C0F79-DD4A-B0FF-CA6B-28242057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535253-1188-AFFF-5B99-08F3CCCE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27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3EAFD-A3E5-E98B-C11D-0ABDFB31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F9B64A-A353-8BE3-37B4-BA600AF2E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382DCB-0BDF-097F-D4CE-7D1760FC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10D2DC-0D4E-BE16-C0BB-95CC7A1F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3B5844-1596-1D0D-3FA6-9A7E3E9B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00302-76B5-D611-01B3-E5A6C9B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0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7BFC14-FB81-C37F-D3E7-ABDE062D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48EAD3-7A1E-6E25-591F-2C2C186CA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AA5FA-21B2-752A-6816-9850EA59D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54AD1-810C-46BC-9BC0-BA290705842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C8BCB-1A9B-0616-B3C2-995A1F347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E2C5B-703C-CA1B-6669-44F5F1CF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77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sKamke/myfinance-web-dotnet" TargetMode="External"/><Relationship Id="rId2" Type="http://schemas.openxmlformats.org/officeDocument/2006/relationships/hyperlink" Target="https://github.com/NicolasKamke/myfinance-web-rea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rankshit.com/br/conversa-whatsapp-falsa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sKamke/myfinance-web-react" TargetMode="External"/><Relationship Id="rId2" Type="http://schemas.openxmlformats.org/officeDocument/2006/relationships/hyperlink" Target="https://github.com/NicolasKamke/documentationoracle-web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icolasKamke/myfinance-web-dot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A7A69-8FD1-D0F0-AA0E-1F31A6941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Chatbot</a:t>
            </a:r>
            <a:r>
              <a:rPr lang="pt-BR" dirty="0"/>
              <a:t> para Consultas sobre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D48448-469A-0CF2-FFDB-0AB276051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t-BR" dirty="0"/>
              <a:t>Nícolas Kamke Schimidt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C083F0B-34EF-F636-F12C-1BD8BD140AD4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Utilizando IA Generativa e RAG para recuperação de informações</a:t>
            </a:r>
          </a:p>
        </p:txBody>
      </p:sp>
    </p:spTree>
    <p:extLst>
      <p:ext uri="{BB962C8B-B14F-4D97-AF65-F5344CB8AC3E}">
        <p14:creationId xmlns:p14="http://schemas.microsoft.com/office/powerpoint/2010/main" val="255107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5F9D8-968A-F960-026B-AB97A6BE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Realizados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2F3B7-0B14-781B-9C31-83544942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63200" cy="4831207"/>
          </a:xfrm>
        </p:spPr>
        <p:txBody>
          <a:bodyPr>
            <a:normAutofit/>
          </a:bodyPr>
          <a:lstStyle/>
          <a:p>
            <a:r>
              <a:rPr lang="pt-BR" dirty="0"/>
              <a:t>Foram utilizados os seguintes repositórios para validar o </a:t>
            </a:r>
            <a:r>
              <a:rPr lang="pt-BR" dirty="0" err="1"/>
              <a:t>chatbot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🔹 </a:t>
            </a:r>
            <a:r>
              <a:rPr lang="pt-BR" dirty="0" err="1">
                <a:hlinkClick r:id="rId2"/>
              </a:rPr>
              <a:t>My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Finance</a:t>
            </a:r>
            <a:r>
              <a:rPr lang="pt-BR" dirty="0">
                <a:hlinkClick r:id="rId2"/>
              </a:rPr>
              <a:t> - </a:t>
            </a:r>
            <a:r>
              <a:rPr lang="pt-BR" dirty="0" err="1">
                <a:hlinkClick r:id="rId2"/>
              </a:rPr>
              <a:t>Frontend</a:t>
            </a:r>
            <a:r>
              <a:rPr lang="pt-BR" dirty="0">
                <a:hlinkClick r:id="rId2"/>
              </a:rPr>
              <a:t> (</a:t>
            </a:r>
            <a:r>
              <a:rPr lang="pt-BR" dirty="0" err="1">
                <a:hlinkClick r:id="rId2"/>
              </a:rPr>
              <a:t>React</a:t>
            </a:r>
            <a:r>
              <a:rPr lang="pt-BR" dirty="0">
                <a:hlinkClick r:id="rId2"/>
              </a:rPr>
              <a:t>)</a:t>
            </a:r>
            <a:br>
              <a:rPr lang="pt-BR" dirty="0"/>
            </a:br>
            <a:r>
              <a:rPr lang="pt-BR" dirty="0"/>
              <a:t>🔹 </a:t>
            </a:r>
            <a:r>
              <a:rPr lang="pt-BR" dirty="0" err="1">
                <a:hlinkClick r:id="rId3"/>
              </a:rPr>
              <a:t>My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Finance</a:t>
            </a:r>
            <a:r>
              <a:rPr lang="pt-BR" dirty="0">
                <a:hlinkClick r:id="rId3"/>
              </a:rPr>
              <a:t> - </a:t>
            </a:r>
            <a:r>
              <a:rPr lang="pt-BR" dirty="0" err="1">
                <a:hlinkClick r:id="rId3"/>
              </a:rPr>
              <a:t>Backend</a:t>
            </a:r>
            <a:r>
              <a:rPr lang="pt-BR" dirty="0">
                <a:hlinkClick r:id="rId3"/>
              </a:rPr>
              <a:t> (.NET)</a:t>
            </a:r>
            <a:endParaRPr lang="pt-BR" dirty="0"/>
          </a:p>
          <a:p>
            <a:r>
              <a:rPr lang="pt-BR" dirty="0"/>
              <a:t>A base de conhecimento foi alimentada com: </a:t>
            </a:r>
            <a:r>
              <a:rPr lang="pt-BR" sz="2200" dirty="0"/>
              <a:t>Wiki do GitHub, Código-fonte, Arquivos de configuração, README</a:t>
            </a:r>
          </a:p>
          <a:p>
            <a:r>
              <a:rPr lang="pt-BR" dirty="0"/>
              <a:t>Para avaliar a precisão do </a:t>
            </a:r>
            <a:r>
              <a:rPr lang="pt-BR" dirty="0" err="1"/>
              <a:t>chatbot</a:t>
            </a:r>
            <a:r>
              <a:rPr lang="pt-BR" dirty="0"/>
              <a:t>, fizemos perguntas de diferentes tipos:</a:t>
            </a:r>
          </a:p>
          <a:p>
            <a:pPr lvl="1"/>
            <a:r>
              <a:rPr lang="pt-BR" b="1" dirty="0"/>
              <a:t>Baseadas no código</a:t>
            </a:r>
            <a:r>
              <a:rPr lang="pt-BR" dirty="0"/>
              <a:t> – Respostas encontradas apenas na implementação.</a:t>
            </a:r>
          </a:p>
          <a:p>
            <a:pPr lvl="1"/>
            <a:r>
              <a:rPr lang="pt-BR" b="1" dirty="0"/>
              <a:t>Baseadas na wiki</a:t>
            </a:r>
            <a:r>
              <a:rPr lang="pt-BR" dirty="0"/>
              <a:t> – Informações documentadas, mas não no código.</a:t>
            </a:r>
          </a:p>
          <a:p>
            <a:pPr lvl="1"/>
            <a:r>
              <a:rPr lang="pt-BR" b="1"/>
              <a:t>Combinadas</a:t>
            </a:r>
            <a:r>
              <a:rPr lang="pt-BR"/>
              <a:t> </a:t>
            </a:r>
            <a:r>
              <a:rPr lang="pt-BR" dirty="0"/>
              <a:t>– Exigindo conhecimento de múltiplas fontes.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41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9C449-4DD0-A044-6DEE-74939B81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obtidos</a:t>
            </a:r>
          </a:p>
        </p:txBody>
      </p:sp>
      <p:pic>
        <p:nvPicPr>
          <p:cNvPr id="11" name="Imagem 10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A9B0BD4-8401-D79A-AD82-7BBA91F30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5" b="37200"/>
          <a:stretch/>
        </p:blipFill>
        <p:spPr>
          <a:xfrm>
            <a:off x="8179269" y="1933162"/>
            <a:ext cx="3659605" cy="397795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F05CE0-BAD3-800C-BF51-D18AB4A87C7A}"/>
              </a:ext>
            </a:extLst>
          </p:cNvPr>
          <p:cNvSpPr txBox="1"/>
          <p:nvPr/>
        </p:nvSpPr>
        <p:spPr>
          <a:xfrm>
            <a:off x="2372640" y="6550223"/>
            <a:ext cx="7446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UI meramente ilustrativa gerada por: </a:t>
            </a:r>
            <a:r>
              <a:rPr lang="pt-BR" sz="1400" dirty="0">
                <a:hlinkClick r:id="rId4"/>
              </a:rPr>
              <a:t>https://prankshit.com/br/conversa-whatsapp-falsa.php</a:t>
            </a:r>
            <a:endParaRPr lang="pt-BR" sz="1400" dirty="0"/>
          </a:p>
        </p:txBody>
      </p:sp>
      <p:pic>
        <p:nvPicPr>
          <p:cNvPr id="14" name="Imagem 1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01451DB-1BA3-FF15-B3DD-EA4E418A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12936"/>
          <a:stretch/>
        </p:blipFill>
        <p:spPr>
          <a:xfrm>
            <a:off x="353126" y="1392424"/>
            <a:ext cx="3237860" cy="4959724"/>
          </a:xfrm>
          <a:prstGeom prst="rect">
            <a:avLst/>
          </a:prstGeom>
        </p:spPr>
      </p:pic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5E9322CF-91FB-E375-9AA7-0C68CD2346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29600"/>
          <a:stretch/>
        </p:blipFill>
        <p:spPr>
          <a:xfrm>
            <a:off x="4055325" y="1690688"/>
            <a:ext cx="3659605" cy="4462907"/>
          </a:xfrm>
          <a:prstGeom prst="rect">
            <a:avLst/>
          </a:prstGeom>
        </p:spPr>
      </p:pic>
      <p:pic>
        <p:nvPicPr>
          <p:cNvPr id="17" name="Imagem 1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618F263-6C59-005C-4CFE-664A56B4B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5" b="88816"/>
          <a:stretch/>
        </p:blipFill>
        <p:spPr>
          <a:xfrm>
            <a:off x="4055325" y="1670150"/>
            <a:ext cx="3659605" cy="438182"/>
          </a:xfrm>
          <a:prstGeom prst="rect">
            <a:avLst/>
          </a:prstGeom>
        </p:spPr>
      </p:pic>
      <p:pic>
        <p:nvPicPr>
          <p:cNvPr id="19" name="Imagem 1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8B24018-C2E2-B9F4-7237-F7FA27D76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5" b="88816"/>
          <a:stretch/>
        </p:blipFill>
        <p:spPr>
          <a:xfrm>
            <a:off x="353126" y="1381992"/>
            <a:ext cx="3237860" cy="3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7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9573-6133-AD55-FDF7-6A692F38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FC898D-AD46-6E9A-0B45-5AB7FF118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✅ </a:t>
            </a:r>
            <a:r>
              <a:rPr lang="pt-BR" b="1" dirty="0"/>
              <a:t>Respostas rápidas e precisas sobre os projetos.</a:t>
            </a:r>
            <a:endParaRPr lang="pt-BR" dirty="0"/>
          </a:p>
          <a:p>
            <a:r>
              <a:rPr lang="pt-BR" dirty="0"/>
              <a:t>✅ </a:t>
            </a:r>
            <a:r>
              <a:rPr lang="pt-BR" b="1" dirty="0"/>
              <a:t>Melhor aproveitamento da documentação existente.</a:t>
            </a:r>
            <a:endParaRPr lang="pt-BR" dirty="0"/>
          </a:p>
          <a:p>
            <a:r>
              <a:rPr lang="pt-BR" dirty="0"/>
              <a:t>✅ </a:t>
            </a:r>
            <a:r>
              <a:rPr lang="pt-BR" b="1" dirty="0"/>
              <a:t>Redução da necessidade de suporte humano para dúvidas comuns.</a:t>
            </a:r>
            <a:endParaRPr lang="pt-BR" dirty="0"/>
          </a:p>
          <a:p>
            <a:r>
              <a:rPr lang="pt-BR" dirty="0"/>
              <a:t>✅ </a:t>
            </a:r>
            <a:r>
              <a:rPr lang="pt-BR" b="1" dirty="0"/>
              <a:t>Aumento da produtividade da equipe ao recuperar informações rapidamente.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23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DAE75-4D56-4C1D-0954-A8F9F190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E9FE9-0A12-F41B-E618-F84E1627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solução permite recuperação eficiente de informações sobre múltiplos projetos.</a:t>
            </a:r>
          </a:p>
          <a:p>
            <a:r>
              <a:rPr lang="pt-BR" dirty="0"/>
              <a:t>A técnica RAG melhora a qualidade das respostas, tornando-as mais precisas e relevantes.</a:t>
            </a:r>
          </a:p>
          <a:p>
            <a:r>
              <a:rPr lang="pt-BR" dirty="0"/>
              <a:t>O </a:t>
            </a:r>
            <a:r>
              <a:rPr lang="pt-BR" dirty="0" err="1"/>
              <a:t>chatbot</a:t>
            </a:r>
            <a:r>
              <a:rPr lang="pt-BR" dirty="0"/>
              <a:t> pode ser expandido para suportar novos tipos de consultas e integrações.</a:t>
            </a:r>
          </a:p>
        </p:txBody>
      </p:sp>
    </p:spTree>
    <p:extLst>
      <p:ext uri="{BB962C8B-B14F-4D97-AF65-F5344CB8AC3E}">
        <p14:creationId xmlns:p14="http://schemas.microsoft.com/office/powerpoint/2010/main" val="271126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A8A40-FEDC-6608-8ECD-884878F2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 e 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E67F0-D09A-84DA-D30C-8BB8C6C2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dirty="0"/>
              <a:t>"</a:t>
            </a:r>
            <a:r>
              <a:rPr lang="pt-BR" b="1" dirty="0"/>
              <a:t>O verdadeiro sinal de inteligência não é o conhecimento, mas a imaginação.</a:t>
            </a:r>
            <a:r>
              <a:rPr lang="pt-BR" dirty="0"/>
              <a:t>" – </a:t>
            </a:r>
            <a:r>
              <a:rPr lang="pt-BR" i="1" dirty="0"/>
              <a:t>Albert Einstein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🧑🏿‍💻 Projetos:</a:t>
            </a:r>
          </a:p>
          <a:p>
            <a:pPr lvl="1"/>
            <a:r>
              <a:rPr lang="pt-BR" b="1" dirty="0" err="1"/>
              <a:t>Documentation</a:t>
            </a:r>
            <a:r>
              <a:rPr lang="pt-BR" b="1" dirty="0"/>
              <a:t> Oracle</a:t>
            </a:r>
            <a:r>
              <a:rPr lang="pt-BR" dirty="0"/>
              <a:t>: </a:t>
            </a:r>
          </a:p>
          <a:p>
            <a:pPr lvl="2"/>
            <a:r>
              <a:rPr lang="pt-BR" dirty="0">
                <a:hlinkClick r:id="rId2"/>
              </a:rPr>
              <a:t>https://github.com/NicolasKamke/documentationoracle-web-python</a:t>
            </a:r>
            <a:endParaRPr lang="pt-BR" dirty="0"/>
          </a:p>
          <a:p>
            <a:pPr lvl="1"/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Finance</a:t>
            </a:r>
            <a:r>
              <a:rPr lang="pt-BR" b="1" dirty="0"/>
              <a:t> (usado para teste)</a:t>
            </a:r>
            <a:r>
              <a:rPr lang="pt-BR" dirty="0"/>
              <a:t>: </a:t>
            </a:r>
          </a:p>
          <a:p>
            <a:pPr lvl="2"/>
            <a:r>
              <a:rPr lang="pt-BR" dirty="0">
                <a:hlinkClick r:id="rId3"/>
              </a:rPr>
              <a:t>https://github.com/NicolasKamke/myfinance-web-react</a:t>
            </a:r>
            <a:endParaRPr lang="pt-BR" dirty="0"/>
          </a:p>
          <a:p>
            <a:pPr lvl="2"/>
            <a:r>
              <a:rPr lang="pt-BR" dirty="0">
                <a:hlinkClick r:id="rId4"/>
              </a:rPr>
              <a:t>https://github.com/NicolasKamke/myfinance-web-dotnet</a:t>
            </a:r>
            <a:endParaRPr lang="pt-BR" dirty="0"/>
          </a:p>
          <a:p>
            <a:r>
              <a:rPr lang="pt-BR" dirty="0"/>
              <a:t>📩 Informações:</a:t>
            </a:r>
          </a:p>
          <a:p>
            <a:pPr lvl="1"/>
            <a:r>
              <a:rPr lang="pt-BR" b="1" dirty="0"/>
              <a:t>Email</a:t>
            </a:r>
            <a:r>
              <a:rPr lang="pt-BR" dirty="0"/>
              <a:t>: 1521682@sga.pucminas.br</a:t>
            </a:r>
          </a:p>
          <a:p>
            <a:pPr lvl="1"/>
            <a:r>
              <a:rPr lang="pt-BR" b="1" dirty="0"/>
              <a:t>Linkedin</a:t>
            </a:r>
            <a:r>
              <a:rPr lang="pt-BR" dirty="0"/>
              <a:t>: </a:t>
            </a:r>
            <a:r>
              <a:rPr lang="pt-BR" b="0" i="0" dirty="0">
                <a:effectLst/>
                <a:latin typeface="-apple-system"/>
              </a:rPr>
              <a:t>www.linkedin.com/in/nschimidt</a:t>
            </a:r>
            <a:endParaRPr lang="pt-BR" dirty="0"/>
          </a:p>
          <a:p>
            <a:pPr lvl="1"/>
            <a:r>
              <a:rPr lang="pt-BR" b="1" dirty="0" err="1"/>
              <a:t>Github</a:t>
            </a:r>
            <a:r>
              <a:rPr lang="pt-BR" dirty="0"/>
              <a:t>: https://github.com/NicolasKamke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97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3F6A1-5767-5727-D2B5-FF353BC0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C97CC-FF29-714C-C8AB-EAE2E655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📂 </a:t>
            </a:r>
            <a:r>
              <a:rPr lang="pt-BR" b="1" dirty="0"/>
              <a:t>O problema da documentação dispersa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empresa possui </a:t>
            </a:r>
            <a:r>
              <a:rPr lang="pt-BR" b="1" dirty="0"/>
              <a:t>centenas e projetos</a:t>
            </a:r>
            <a:r>
              <a:rPr lang="pt-BR" dirty="0"/>
              <a:t>, cada um com sua própria documentação.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As informações estão </a:t>
            </a:r>
            <a:r>
              <a:rPr lang="pt-BR" b="1" dirty="0"/>
              <a:t>disseminadas em diferentes fontes</a:t>
            </a:r>
            <a:r>
              <a:rPr lang="pt-BR" dirty="0"/>
              <a:t>, como: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📜 </a:t>
            </a:r>
            <a:r>
              <a:rPr lang="pt-BR" b="1" dirty="0"/>
              <a:t>Wikis internas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📄 </a:t>
            </a:r>
            <a:r>
              <a:rPr lang="pt-BR" b="1" dirty="0"/>
              <a:t>Arquivos README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📌 </a:t>
            </a:r>
            <a:r>
              <a:rPr lang="pt-BR" b="1" dirty="0"/>
              <a:t>Comentários no código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Não existe uma forma de busca unificado</a:t>
            </a:r>
            <a:r>
              <a:rPr lang="pt-BR" dirty="0"/>
              <a:t>, dificultando encontrar informações específicas.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Equipes perdem </a:t>
            </a:r>
            <a:r>
              <a:rPr lang="pt-BR" b="1" dirty="0"/>
              <a:t>tempo procurando detalhes técnicos</a:t>
            </a:r>
            <a:r>
              <a:rPr lang="pt-BR" dirty="0"/>
              <a:t> que já foram documentados.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3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E4505-9C1F-FF1C-68D0-E4500F82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96FF21-FD60-7A2B-3866-04D8585C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Criar um </a:t>
            </a:r>
            <a:r>
              <a:rPr lang="pt-BR" b="1" dirty="0" err="1"/>
              <a:t>chatbot</a:t>
            </a:r>
            <a:r>
              <a:rPr lang="pt-BR" dirty="0"/>
              <a:t> que responde perguntas sobre os projetos da empresa.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Permitir consultas diretas sobre múltiplos projetos, facilitando a recuperação de informações.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Utilizar </a:t>
            </a:r>
            <a:r>
              <a:rPr lang="pt-BR" b="1" dirty="0"/>
              <a:t>LLM (GPT-4) e RAG</a:t>
            </a:r>
            <a:r>
              <a:rPr lang="pt-BR" dirty="0"/>
              <a:t> para fornecer respostas baseadas na documentação.</a:t>
            </a:r>
          </a:p>
        </p:txBody>
      </p:sp>
    </p:spTree>
    <p:extLst>
      <p:ext uri="{BB962C8B-B14F-4D97-AF65-F5344CB8AC3E}">
        <p14:creationId xmlns:p14="http://schemas.microsoft.com/office/powerpoint/2010/main" val="272952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2A874-1E9D-26F8-4AB5-ADC35F46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 RAG (</a:t>
            </a:r>
            <a:r>
              <a:rPr lang="pt-BR" dirty="0" err="1"/>
              <a:t>Retrieval-Augmented</a:t>
            </a:r>
            <a:r>
              <a:rPr lang="pt-BR" dirty="0"/>
              <a:t> Generation)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7EAFFA-4D62-F8FB-9B50-8F33F058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📖 </a:t>
            </a:r>
            <a:r>
              <a:rPr lang="pt-BR" b="1" dirty="0"/>
              <a:t>O que é RAG?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Combina recuperação de conhecimento com IA generativa.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Melhora a precisão das respostas ao buscar informações relevantes antes da geração do código.</a:t>
            </a:r>
          </a:p>
          <a:p>
            <a:pPr marL="0" indent="0">
              <a:buNone/>
            </a:pPr>
            <a:r>
              <a:rPr lang="pt-BR" dirty="0"/>
              <a:t>⚙️ </a:t>
            </a:r>
            <a:r>
              <a:rPr lang="pt-BR" b="1" dirty="0"/>
              <a:t>Como aplicamos no projeto?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usuário faz uma pergunta.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sistema busca referências relevantes em um banco de dados/documentação.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LLM utiliza essas informações para melhorar agregar conhecimento e melhorar as respostas.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605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B15DB-122C-2549-B7E7-D04DAFAD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RAG Melhora as Respostas?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1675DB-93CE-271B-FF29-548E30F9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🚨 </a:t>
            </a:r>
            <a:r>
              <a:rPr lang="pt-BR" b="1" dirty="0"/>
              <a:t>Sem RAG</a:t>
            </a:r>
            <a:r>
              <a:rPr lang="pt-BR" dirty="0"/>
              <a:t>: O GPT-4 pode gerar código genérico ou sem seguir padrões do projeto.</a:t>
            </a:r>
            <a:br>
              <a:rPr lang="pt-BR" dirty="0"/>
            </a:br>
            <a:r>
              <a:rPr lang="pt-BR" dirty="0"/>
              <a:t>✅ </a:t>
            </a:r>
            <a:r>
              <a:rPr lang="pt-BR" b="1" dirty="0"/>
              <a:t>Com RAG</a:t>
            </a:r>
            <a:r>
              <a:rPr lang="pt-BR" dirty="0"/>
              <a:t>: O modelo recebe contexto adicional e gera um código mais preciso e adaptado ao projeto.</a:t>
            </a:r>
          </a:p>
          <a:p>
            <a:pPr marL="0" indent="0">
              <a:buNone/>
            </a:pPr>
            <a:r>
              <a:rPr lang="pt-BR" dirty="0"/>
              <a:t>🔍 </a:t>
            </a:r>
            <a:r>
              <a:rPr lang="pt-BR" b="1" dirty="0"/>
              <a:t>Exemplo prático: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usuário pergunta: </a:t>
            </a:r>
            <a:r>
              <a:rPr lang="pt-BR" b="1" dirty="0"/>
              <a:t>"Como o projeto X se conecta ao projeto Y?"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backend</a:t>
            </a:r>
            <a:r>
              <a:rPr lang="pt-BR" dirty="0"/>
              <a:t> busca </a:t>
            </a:r>
            <a:r>
              <a:rPr lang="pt-BR" b="1" dirty="0"/>
              <a:t>documentos sobre integração</a:t>
            </a:r>
            <a:r>
              <a:rPr lang="pt-BR" dirty="0"/>
              <a:t> entre os dois projetos.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GPT-4 recebe esses documentos junto com a pergunta e responde com precisão.</a:t>
            </a:r>
          </a:p>
        </p:txBody>
      </p:sp>
    </p:spTree>
    <p:extLst>
      <p:ext uri="{BB962C8B-B14F-4D97-AF65-F5344CB8AC3E}">
        <p14:creationId xmlns:p14="http://schemas.microsoft.com/office/powerpoint/2010/main" val="97549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08B57-5AD5-0B16-9DD3-C5E0319F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Expectativas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33695-19D4-02A1-7D3D-5B224BAC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Espera-se que o </a:t>
            </a:r>
            <a:r>
              <a:rPr lang="pt-BR" b="1" dirty="0" err="1"/>
              <a:t>chatbot</a:t>
            </a:r>
            <a:r>
              <a:rPr lang="pt-BR" dirty="0"/>
              <a:t> seja capaz de responder perguntas como:</a:t>
            </a:r>
          </a:p>
          <a:p>
            <a:r>
              <a:rPr lang="pt-BR" dirty="0"/>
              <a:t>💬 </a:t>
            </a:r>
            <a:r>
              <a:rPr lang="pt-BR" b="1" dirty="0"/>
              <a:t>O que o projeto A faz?</a:t>
            </a:r>
            <a:endParaRPr lang="pt-BR" dirty="0"/>
          </a:p>
          <a:p>
            <a:r>
              <a:rPr lang="pt-BR" dirty="0"/>
              <a:t>🔄 </a:t>
            </a:r>
            <a:r>
              <a:rPr lang="pt-BR" b="1" dirty="0"/>
              <a:t>Como o projeto B se integra com o projeto C?</a:t>
            </a:r>
            <a:endParaRPr lang="pt-BR" dirty="0"/>
          </a:p>
          <a:p>
            <a:r>
              <a:rPr lang="pt-BR" dirty="0"/>
              <a:t>📡 </a:t>
            </a:r>
            <a:r>
              <a:rPr lang="pt-BR" b="1" dirty="0"/>
              <a:t>Quais tópicos do </a:t>
            </a:r>
            <a:r>
              <a:rPr lang="pt-BR" b="1" dirty="0" err="1"/>
              <a:t>RabbitMQ</a:t>
            </a:r>
            <a:r>
              <a:rPr lang="pt-BR" b="1" dirty="0"/>
              <a:t> o projeto D subscreve?</a:t>
            </a:r>
            <a:endParaRPr lang="pt-BR" dirty="0"/>
          </a:p>
          <a:p>
            <a:r>
              <a:rPr lang="pt-BR" dirty="0"/>
              <a:t>📊 </a:t>
            </a:r>
            <a:r>
              <a:rPr lang="pt-BR" b="1" dirty="0"/>
              <a:t>Quais são as tecnologias utilizadas no projeto E?</a:t>
            </a:r>
            <a:endParaRPr lang="pt-BR" dirty="0"/>
          </a:p>
          <a:p>
            <a:r>
              <a:rPr lang="pt-BR" dirty="0"/>
              <a:t>🔧 </a:t>
            </a:r>
            <a:r>
              <a:rPr lang="pt-BR" b="1" dirty="0"/>
              <a:t>Qual API o projeto F expõe?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58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94F26-205C-8C93-8999-A8DA6E07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E8DBB4-5291-9A79-0A10-1FA0AFA2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🟢 </a:t>
            </a:r>
            <a:r>
              <a:rPr lang="pt-BR" b="1" dirty="0" err="1"/>
              <a:t>Frontend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 + Vite</a:t>
            </a:r>
            <a:br>
              <a:rPr lang="pt-BR" dirty="0"/>
            </a:br>
            <a:r>
              <a:rPr lang="pt-BR" dirty="0"/>
              <a:t>🟡 </a:t>
            </a:r>
            <a:r>
              <a:rPr lang="pt-BR" b="1" dirty="0" err="1"/>
              <a:t>Backend</a:t>
            </a:r>
            <a:r>
              <a:rPr lang="pt-BR" b="1" dirty="0"/>
              <a:t>:</a:t>
            </a:r>
            <a:r>
              <a:rPr lang="pt-BR" dirty="0"/>
              <a:t> Python</a:t>
            </a:r>
            <a:br>
              <a:rPr lang="pt-BR" dirty="0"/>
            </a:br>
            <a:r>
              <a:rPr lang="pt-BR" dirty="0"/>
              <a:t>🟠 </a:t>
            </a:r>
            <a:r>
              <a:rPr lang="pt-BR" b="1" dirty="0"/>
              <a:t>Base de Conhecimento:</a:t>
            </a:r>
            <a:r>
              <a:rPr lang="pt-BR" dirty="0"/>
              <a:t> RAG (FAISS)</a:t>
            </a:r>
            <a:br>
              <a:rPr lang="pt-BR" dirty="0"/>
            </a:br>
            <a:r>
              <a:rPr lang="pt-BR" dirty="0"/>
              <a:t>🔴 </a:t>
            </a:r>
            <a:r>
              <a:rPr lang="pt-BR" b="1" dirty="0"/>
              <a:t>IA Generativa:</a:t>
            </a:r>
            <a:r>
              <a:rPr lang="pt-BR" dirty="0"/>
              <a:t> GPT-4o-Mini</a:t>
            </a:r>
          </a:p>
        </p:txBody>
      </p:sp>
    </p:spTree>
    <p:extLst>
      <p:ext uri="{BB962C8B-B14F-4D97-AF65-F5344CB8AC3E}">
        <p14:creationId xmlns:p14="http://schemas.microsoft.com/office/powerpoint/2010/main" val="359727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A9B39-97D6-3B21-F64A-224B110E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CD5BA-6A7D-11D2-D43A-6AAD0FA5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1️⃣ </a:t>
            </a:r>
            <a:r>
              <a:rPr lang="pt-BR" b="1" dirty="0"/>
              <a:t>Usuário</a:t>
            </a:r>
            <a:r>
              <a:rPr lang="pt-BR" dirty="0"/>
              <a:t> escreve uma pergunta no chat.</a:t>
            </a:r>
          </a:p>
          <a:p>
            <a:r>
              <a:rPr lang="pt-BR" dirty="0"/>
              <a:t>2️⃣ </a:t>
            </a:r>
            <a:r>
              <a:rPr lang="pt-BR" b="1" dirty="0" err="1"/>
              <a:t>Frontend</a:t>
            </a:r>
            <a:r>
              <a:rPr lang="pt-BR" dirty="0"/>
              <a:t> encaminha a pergunta para o </a:t>
            </a:r>
            <a:r>
              <a:rPr lang="pt-BR" dirty="0" err="1"/>
              <a:t>backend</a:t>
            </a:r>
            <a:r>
              <a:rPr lang="pt-BR" dirty="0"/>
              <a:t>.</a:t>
            </a:r>
          </a:p>
          <a:p>
            <a:r>
              <a:rPr lang="pt-BR" dirty="0"/>
              <a:t>3️⃣ </a:t>
            </a:r>
            <a:r>
              <a:rPr lang="pt-BR" b="1" dirty="0" err="1"/>
              <a:t>Backend</a:t>
            </a:r>
            <a:r>
              <a:rPr lang="pt-BR" dirty="0"/>
              <a:t> busca </a:t>
            </a:r>
            <a:r>
              <a:rPr lang="pt-BR" b="1" dirty="0"/>
              <a:t>documentos relevantes na base RAG</a:t>
            </a:r>
            <a:r>
              <a:rPr lang="pt-BR" dirty="0"/>
              <a:t>.</a:t>
            </a:r>
          </a:p>
          <a:p>
            <a:r>
              <a:rPr lang="pt-BR" dirty="0"/>
              <a:t>4️⃣ </a:t>
            </a:r>
            <a:r>
              <a:rPr lang="pt-BR" b="1" dirty="0" err="1"/>
              <a:t>Backend</a:t>
            </a:r>
            <a:r>
              <a:rPr lang="pt-BR" dirty="0"/>
              <a:t> estrutura um </a:t>
            </a:r>
            <a:r>
              <a:rPr lang="pt-BR" b="1" dirty="0"/>
              <a:t>prompt otimizado</a:t>
            </a:r>
            <a:r>
              <a:rPr lang="pt-BR" dirty="0"/>
              <a:t> com os documentos encontrados.</a:t>
            </a:r>
          </a:p>
          <a:p>
            <a:r>
              <a:rPr lang="pt-BR" dirty="0"/>
              <a:t>5️⃣ </a:t>
            </a:r>
            <a:r>
              <a:rPr lang="pt-BR" b="1" dirty="0"/>
              <a:t>GPT-4</a:t>
            </a:r>
            <a:r>
              <a:rPr lang="pt-BR" dirty="0"/>
              <a:t> gera uma resposta mais precisa e contextualizada.</a:t>
            </a:r>
          </a:p>
          <a:p>
            <a:r>
              <a:rPr lang="pt-BR" dirty="0"/>
              <a:t>6️⃣ </a:t>
            </a:r>
            <a:r>
              <a:rPr lang="pt-BR" b="1" dirty="0" err="1"/>
              <a:t>Backend</a:t>
            </a:r>
            <a:r>
              <a:rPr lang="pt-BR" dirty="0"/>
              <a:t> retorna a resposta para o </a:t>
            </a:r>
            <a:r>
              <a:rPr lang="pt-BR" b="1" dirty="0" err="1"/>
              <a:t>frontend</a:t>
            </a:r>
            <a:r>
              <a:rPr lang="pt-BR" dirty="0"/>
              <a:t>.</a:t>
            </a:r>
          </a:p>
          <a:p>
            <a:r>
              <a:rPr lang="pt-BR" dirty="0"/>
              <a:t>7️⃣ </a:t>
            </a:r>
            <a:r>
              <a:rPr lang="pt-BR" b="1" dirty="0" err="1"/>
              <a:t>Frontend</a:t>
            </a:r>
            <a:r>
              <a:rPr lang="pt-BR" dirty="0"/>
              <a:t> exibe a resposta ao usuário.</a:t>
            </a:r>
          </a:p>
        </p:txBody>
      </p:sp>
    </p:spTree>
    <p:extLst>
      <p:ext uri="{BB962C8B-B14F-4D97-AF65-F5344CB8AC3E}">
        <p14:creationId xmlns:p14="http://schemas.microsoft.com/office/powerpoint/2010/main" val="104454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71E77-A792-3939-6038-92A4999F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</a:t>
            </a:r>
          </a:p>
        </p:txBody>
      </p:sp>
      <p:pic>
        <p:nvPicPr>
          <p:cNvPr id="15" name="Espaço Reservado para Conteúdo 14" descr="Diagrama&#10;&#10;Descrição gerada automaticamente">
            <a:extLst>
              <a:ext uri="{FF2B5EF4-FFF2-40B4-BE49-F238E27FC236}">
                <a16:creationId xmlns:a16="http://schemas.microsoft.com/office/drawing/2014/main" id="{F48B9227-61FF-9704-A163-79172518E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0" y="1690689"/>
            <a:ext cx="9817893" cy="5167312"/>
          </a:xfrm>
        </p:spPr>
      </p:pic>
    </p:spTree>
    <p:extLst>
      <p:ext uri="{BB962C8B-B14F-4D97-AF65-F5344CB8AC3E}">
        <p14:creationId xmlns:p14="http://schemas.microsoft.com/office/powerpoint/2010/main" val="3261182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733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Tema do Office</vt:lpstr>
      <vt:lpstr>Chatbot para Consultas sobre Projetos</vt:lpstr>
      <vt:lpstr>Introdução</vt:lpstr>
      <vt:lpstr>Objetivo do Projeto</vt:lpstr>
      <vt:lpstr>Técnica RAG (Retrieval-Augmented Generation)</vt:lpstr>
      <vt:lpstr>Como o RAG Melhora as Respostas?</vt:lpstr>
      <vt:lpstr>Expectativas do projeto</vt:lpstr>
      <vt:lpstr>Tecnologias Utilizadas</vt:lpstr>
      <vt:lpstr>Fluxo de Funcionamento</vt:lpstr>
      <vt:lpstr>Diagrama</vt:lpstr>
      <vt:lpstr>Testes Realizados</vt:lpstr>
      <vt:lpstr>Resultados obtidos</vt:lpstr>
      <vt:lpstr>Benefícios da Solução</vt:lpstr>
      <vt:lpstr>Conclusão</vt:lpstr>
      <vt:lpstr>Agradecimentos e Perguntas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Schimidt</dc:creator>
  <cp:lastModifiedBy>Nicolas Schimidt</cp:lastModifiedBy>
  <cp:revision>11</cp:revision>
  <dcterms:created xsi:type="dcterms:W3CDTF">2025-03-08T17:08:35Z</dcterms:created>
  <dcterms:modified xsi:type="dcterms:W3CDTF">2025-03-10T21:41:59Z</dcterms:modified>
</cp:coreProperties>
</file>