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93" r:id="rId4"/>
    <p:sldId id="294" r:id="rId5"/>
    <p:sldId id="295" r:id="rId6"/>
    <p:sldId id="296" r:id="rId7"/>
    <p:sldId id="297" r:id="rId8"/>
    <p:sldId id="301" r:id="rId9"/>
    <p:sldId id="298" r:id="rId10"/>
    <p:sldId id="300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E5E0D-9AE6-4F29-9AC6-38AEBC5986E0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F391B-8C13-40A1-92BF-B275AB39D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02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5E045-9813-C189-679E-D82ACACEB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5ECFB-47C7-ECF7-2D85-C5FEBA6B1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54D49-71B2-2433-C7CF-D1F2FA47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98E65-A1C3-CD64-4556-B92605C2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5E5C96-8004-7949-520D-803CE6E0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C5BA6-0284-E8E3-6B48-07607A12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09B50D-C937-723E-0B00-4A287B827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17547-A87A-8DCE-642C-84F0DC6B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C1356-88A6-A1DB-BD45-9604735B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26A7F-FF43-426C-A8A4-21BFA3C7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33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F669DE-2E60-4282-92C8-764F7A5F9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DFDF3-0BB7-6EC7-1C6E-C9D97693E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445A2-2436-A205-980E-C252AB0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F808A-3111-C937-50EF-4F4B50B9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683CC-EB5C-C69C-2E4F-A55E9517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1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96554-0E5D-C8C1-DEDD-39BEED03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24795B-C711-E86D-DD78-D61DFEE6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A7F77-ADDB-AFCA-11C2-E05570C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57A432-786C-6510-C87B-AB536463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2829C-356C-62C4-7B03-F1EE85CB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59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A8A47-5376-0783-0870-7C9FB943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2A012-01DA-FA65-2E94-D11A3526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512D5-38D0-F2CF-A261-756AFD86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803E3-B978-BE49-B628-6FFC9AD3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040CB-7E6D-AD34-49BA-C6263B2B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5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7A26-00F5-A3E0-EA89-DAA26CF9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032FC-9011-BCB3-BE21-0AB6B4C22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DD5BFB-53FB-9123-D973-7BACCD446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00589F-C68C-AA71-F02D-735A176E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77562-C7AB-E417-82DC-9F826D7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58A58D-6DBD-D13E-5120-9F4A2873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53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90FEE-973A-248B-7493-D6B8A88B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3F1DB-1E87-D2AA-0C9D-0399E8F7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9C433C-FCA1-29DD-609A-E23EC8121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A3C818-1B47-0163-A33C-08086ECA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CD1079-8537-3BD3-183D-B70E573DC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A34527-7E68-6A21-745E-D4650AA0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7A30A4-E39C-72D3-171E-083FFE09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11577D6-9AD1-0331-9837-A3428C99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1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A17A9-5FFF-C029-90F4-E385D40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4771B7-1B50-1508-3BFB-36E364EF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620125-2864-9A72-C172-B72FF9F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FCFA26-96B3-3100-64F7-8CF82596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9D997B-25E5-C858-AE8C-B7CD76BA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E5F6C6-ECD2-547D-47EC-0406DC26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7054A8-B33C-2AF6-9662-08172F88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0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112D0-3935-037C-EDB7-1D168B86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7437A-3614-3297-E26C-DEC27F2E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888E58-D035-EE82-ED91-C66890EF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43CF08-24D8-E1F4-CFFD-32B174C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C0F79-DD4A-B0FF-CA6B-28242057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535253-1188-AFFF-5B99-08F3CCCE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27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3EAFD-A3E5-E98B-C11D-0ABDFB31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F9B64A-A353-8BE3-37B4-BA600AF2E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82DCB-0BDF-097F-D4CE-7D1760FC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0D2DC-0D4E-BE16-C0BB-95CC7A1F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3B5844-1596-1D0D-3FA6-9A7E3E9B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00302-76B5-D611-01B3-E5A6C9B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7BFC14-FB81-C37F-D3E7-ABDE062D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8EAD3-7A1E-6E25-591F-2C2C186C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0AA5FA-21B2-752A-6816-9850EA59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54AD1-810C-46BC-9BC0-BA290705842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C8BCB-1A9B-0616-B3C2-995A1F347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E2C5B-703C-CA1B-6669-44F5F1CF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5489D-D128-453C-A15E-F0CDD77409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77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Kamke/myfinance-web-react" TargetMode="External"/><Relationship Id="rId2" Type="http://schemas.openxmlformats.org/officeDocument/2006/relationships/hyperlink" Target="https://github.com/NicolasKamke/documentationoracle-web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colasKamke/myfinance-web-dot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A7A69-8FD1-D0F0-AA0E-1F31A6941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820" y="875475"/>
            <a:ext cx="9738360" cy="2387600"/>
          </a:xfrm>
        </p:spPr>
        <p:txBody>
          <a:bodyPr>
            <a:noAutofit/>
          </a:bodyPr>
          <a:lstStyle/>
          <a:p>
            <a:r>
              <a:rPr lang="pt-BR" dirty="0"/>
              <a:t>Uso de Agentes Inteligentes no </a:t>
            </a:r>
            <a:r>
              <a:rPr lang="pt-BR" dirty="0" err="1"/>
              <a:t>Chatbot</a:t>
            </a:r>
            <a:r>
              <a:rPr lang="pt-BR" dirty="0"/>
              <a:t> de Documentação 🤖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48448-469A-0CF2-FFDB-0AB276051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pt-BR" dirty="0"/>
              <a:t>Nícolas Kamke Schimidt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C083F0B-34EF-F636-F12C-1BD8BD140AD4}"/>
              </a:ext>
            </a:extLst>
          </p:cNvPr>
          <p:cNvSpPr txBox="1">
            <a:spLocks/>
          </p:cNvSpPr>
          <p:nvPr/>
        </p:nvSpPr>
        <p:spPr>
          <a:xfrm>
            <a:off x="1588008" y="3807111"/>
            <a:ext cx="9144000" cy="85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600" dirty="0">
                <a:latin typeface="+mj-lt"/>
              </a:rPr>
              <a:t>Uso de Agentes Inteligentes para Recuperação de Informações em Projetos</a:t>
            </a:r>
          </a:p>
        </p:txBody>
      </p:sp>
    </p:spTree>
    <p:extLst>
      <p:ext uri="{BB962C8B-B14F-4D97-AF65-F5344CB8AC3E}">
        <p14:creationId xmlns:p14="http://schemas.microsoft.com/office/powerpoint/2010/main" val="255107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E709D-A776-EE7B-2EFC-AB5536AD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2BB62-4314-3911-0C39-DBFCCCA1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adição de um </a:t>
            </a:r>
            <a:r>
              <a:rPr lang="pt-BR" b="1" dirty="0"/>
              <a:t>agente inteligente</a:t>
            </a:r>
            <a:r>
              <a:rPr lang="pt-BR" dirty="0"/>
              <a:t> aprimorou a recuperação de informações. 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uso de </a:t>
            </a:r>
            <a:r>
              <a:rPr lang="pt-BR" b="1" dirty="0" err="1"/>
              <a:t>ReAct</a:t>
            </a:r>
            <a:r>
              <a:rPr lang="pt-BR" dirty="0"/>
              <a:t> permitiu uma abordagem mais </a:t>
            </a:r>
            <a:r>
              <a:rPr lang="pt-BR" b="1" dirty="0"/>
              <a:t>flexível e eficaz</a:t>
            </a:r>
            <a:r>
              <a:rPr lang="pt-BR" dirty="0"/>
              <a:t> para responder perguntas. 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próximo passo é </a:t>
            </a:r>
            <a:r>
              <a:rPr lang="pt-BR" b="1" dirty="0"/>
              <a:t>refinar o agente</a:t>
            </a:r>
            <a:r>
              <a:rPr lang="pt-BR" dirty="0"/>
              <a:t> para aprender com interações e melhorar suas decisões ao longo do tempo. 🚀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18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A8A40-FEDC-6608-8ECD-884878F2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Agradecimentos e 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E67F0-D09A-84DA-D30C-8BB8C6C2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dirty="0"/>
              <a:t>"</a:t>
            </a:r>
            <a:r>
              <a:rPr lang="pt-BR" b="1" dirty="0"/>
              <a:t>O verdadeiro sinal de inteligência não é o conhecimento, mas a imaginação.</a:t>
            </a:r>
            <a:r>
              <a:rPr lang="pt-BR" dirty="0"/>
              <a:t>" – </a:t>
            </a:r>
            <a:r>
              <a:rPr lang="pt-BR" i="1" dirty="0"/>
              <a:t>Albert Einstein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🧑🏿‍💻 Projetos:</a:t>
            </a:r>
          </a:p>
          <a:p>
            <a:pPr lvl="1"/>
            <a:r>
              <a:rPr lang="pt-BR" b="1" dirty="0" err="1"/>
              <a:t>Documentation</a:t>
            </a:r>
            <a:r>
              <a:rPr lang="pt-BR" b="1" dirty="0"/>
              <a:t> Oracle</a:t>
            </a:r>
            <a:r>
              <a:rPr lang="pt-BR" dirty="0"/>
              <a:t>: </a:t>
            </a:r>
          </a:p>
          <a:p>
            <a:pPr lvl="2"/>
            <a:r>
              <a:rPr lang="pt-BR" dirty="0">
                <a:hlinkClick r:id="rId2"/>
              </a:rPr>
              <a:t>https://github.com/NicolasKamke/documentationoracle-web-python</a:t>
            </a:r>
            <a:endParaRPr lang="pt-BR" dirty="0"/>
          </a:p>
          <a:p>
            <a:pPr lvl="1"/>
            <a:r>
              <a:rPr lang="pt-BR" b="1" dirty="0" err="1"/>
              <a:t>My</a:t>
            </a:r>
            <a:r>
              <a:rPr lang="pt-BR" b="1" dirty="0"/>
              <a:t> </a:t>
            </a:r>
            <a:r>
              <a:rPr lang="pt-BR" b="1" dirty="0" err="1"/>
              <a:t>Finance</a:t>
            </a:r>
            <a:r>
              <a:rPr lang="pt-BR" b="1" dirty="0"/>
              <a:t> (usado para teste)</a:t>
            </a:r>
            <a:r>
              <a:rPr lang="pt-BR" dirty="0"/>
              <a:t>: </a:t>
            </a:r>
          </a:p>
          <a:p>
            <a:pPr lvl="2"/>
            <a:r>
              <a:rPr lang="pt-BR" dirty="0">
                <a:hlinkClick r:id="rId3"/>
              </a:rPr>
              <a:t>https://github.com/NicolasKamke/myfinance-web-react</a:t>
            </a:r>
            <a:endParaRPr lang="pt-BR" dirty="0"/>
          </a:p>
          <a:p>
            <a:pPr lvl="2"/>
            <a:r>
              <a:rPr lang="pt-BR" dirty="0">
                <a:hlinkClick r:id="rId4"/>
              </a:rPr>
              <a:t>https://github.com/NicolasKamke/myfinance-web-dotnet</a:t>
            </a:r>
            <a:endParaRPr lang="pt-BR" dirty="0"/>
          </a:p>
          <a:p>
            <a:r>
              <a:rPr lang="pt-BR" dirty="0"/>
              <a:t>📩 Informações:</a:t>
            </a:r>
          </a:p>
          <a:p>
            <a:pPr lvl="1"/>
            <a:r>
              <a:rPr lang="pt-BR" b="1" dirty="0"/>
              <a:t>Email</a:t>
            </a:r>
            <a:r>
              <a:rPr lang="pt-BR" dirty="0"/>
              <a:t>: 1521682@sga.pucminas.br</a:t>
            </a:r>
          </a:p>
          <a:p>
            <a:pPr lvl="1"/>
            <a:r>
              <a:rPr lang="pt-BR" b="1" dirty="0"/>
              <a:t>Linkedin</a:t>
            </a:r>
            <a:r>
              <a:rPr lang="pt-BR" dirty="0"/>
              <a:t>: </a:t>
            </a:r>
            <a:r>
              <a:rPr lang="pt-BR" b="0" i="0" dirty="0">
                <a:effectLst/>
                <a:latin typeface="-apple-system"/>
              </a:rPr>
              <a:t>www.linkedin.com/in/nschimidt</a:t>
            </a:r>
            <a:endParaRPr lang="pt-BR" dirty="0"/>
          </a:p>
          <a:p>
            <a:pPr lvl="1"/>
            <a:r>
              <a:rPr lang="pt-BR" b="1" dirty="0" err="1"/>
              <a:t>Github</a:t>
            </a:r>
            <a:r>
              <a:rPr lang="pt-BR" dirty="0"/>
              <a:t>: https://github.com/NicolasKamke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97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3F6A1-5767-5727-D2B5-FF353BC0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C97CC-FF29-714C-C8AB-EAE2E655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📂 </a:t>
            </a:r>
            <a:r>
              <a:rPr lang="pt-BR" b="1" dirty="0"/>
              <a:t>O problema da documentação dispersa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empresa possui </a:t>
            </a:r>
            <a:r>
              <a:rPr lang="pt-BR" b="1" dirty="0"/>
              <a:t>centenas e projetos</a:t>
            </a:r>
            <a:r>
              <a:rPr lang="pt-BR" dirty="0"/>
              <a:t>, cada um com sua própria documentação.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informações estão </a:t>
            </a:r>
            <a:r>
              <a:rPr lang="pt-BR" b="1" dirty="0"/>
              <a:t>disseminadas em diferentes fontes</a:t>
            </a:r>
            <a:r>
              <a:rPr lang="pt-BR" dirty="0"/>
              <a:t>, como: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📜 </a:t>
            </a:r>
            <a:r>
              <a:rPr lang="pt-BR" b="1" dirty="0"/>
              <a:t>Wikis internas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📄 </a:t>
            </a:r>
            <a:r>
              <a:rPr lang="pt-BR" b="1" dirty="0"/>
              <a:t>Arquivos README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📌 </a:t>
            </a:r>
            <a:r>
              <a:rPr lang="pt-BR" b="1" dirty="0"/>
              <a:t>Comentários no código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Não existe uma forma de busca unificado</a:t>
            </a:r>
            <a:r>
              <a:rPr lang="pt-BR" dirty="0"/>
              <a:t>, dificultando encontrar informações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Equipes perdem </a:t>
            </a:r>
            <a:r>
              <a:rPr lang="pt-BR" b="1" dirty="0"/>
              <a:t>tempo procurando detalhes técnicos</a:t>
            </a:r>
            <a:r>
              <a:rPr lang="pt-BR" dirty="0"/>
              <a:t> que já foram documentados.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3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C8B34-4C2C-8F74-E206-6A305FAF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Inicial: RAG (</a:t>
            </a:r>
            <a:r>
              <a:rPr lang="pt-BR" dirty="0" err="1"/>
              <a:t>Retrieval-Augmented</a:t>
            </a:r>
            <a:r>
              <a:rPr lang="pt-BR" dirty="0"/>
              <a:t> Generation)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7CAB7-73E7-B89B-D051-1F33F00D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chatbot</a:t>
            </a:r>
            <a:r>
              <a:rPr lang="pt-BR" dirty="0"/>
              <a:t> utiliza </a:t>
            </a:r>
            <a:r>
              <a:rPr lang="pt-BR" b="1" dirty="0"/>
              <a:t>RAG</a:t>
            </a:r>
            <a:r>
              <a:rPr lang="pt-BR" dirty="0"/>
              <a:t> para responder perguntas baseadas na documentação indexada. 🧠📖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As perguntas dos usuários são convertidas em </a:t>
            </a:r>
            <a:r>
              <a:rPr lang="pt-BR" b="1" dirty="0" err="1"/>
              <a:t>embeddings</a:t>
            </a:r>
            <a:r>
              <a:rPr lang="pt-BR" dirty="0"/>
              <a:t> e comparadas com a base </a:t>
            </a:r>
            <a:r>
              <a:rPr lang="pt-BR" b="1" dirty="0"/>
              <a:t>FAISS</a:t>
            </a:r>
            <a:r>
              <a:rPr lang="pt-BR" dirty="0"/>
              <a:t> para encontrar documentos relevantes. 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resposta é gerada com base nos documentos recuperados. ✍️</a:t>
            </a:r>
          </a:p>
        </p:txBody>
      </p:sp>
    </p:spTree>
    <p:extLst>
      <p:ext uri="{BB962C8B-B14F-4D97-AF65-F5344CB8AC3E}">
        <p14:creationId xmlns:p14="http://schemas.microsoft.com/office/powerpoint/2010/main" val="150951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D4CF4-CD6F-0111-BB6A-B4BBEC10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do Modelo RAG Puro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DFDBF-1B32-06CA-78E2-0FEA5C2A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❌ </a:t>
            </a:r>
            <a:r>
              <a:rPr lang="pt-BR" b="1" dirty="0"/>
              <a:t>Não cobre todas as situações</a:t>
            </a:r>
            <a:r>
              <a:rPr lang="pt-BR" dirty="0"/>
              <a:t>: Algumas informações são dinâmicas e não estão documentadas estaticamente.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🔗 </a:t>
            </a:r>
            <a:r>
              <a:rPr lang="pt-BR" b="1" dirty="0"/>
              <a:t>Necessidade de acessar APIs</a:t>
            </a:r>
            <a:r>
              <a:rPr lang="pt-BR" dirty="0"/>
              <a:t>: Alguns dados atualizados estão em sistemas externos e precisam ser consultados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2594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9110-F3A7-D1E3-AFB3-D37DFBAE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Introduzindo Agentes Inteligentes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598A6-C91A-E76A-3498-7511FEF83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agente decide se deve buscar a resposta na </a:t>
            </a:r>
            <a:r>
              <a:rPr lang="pt-BR" b="1" dirty="0"/>
              <a:t>base RAG</a:t>
            </a:r>
            <a:r>
              <a:rPr lang="pt-BR" dirty="0"/>
              <a:t> ou consultar uma </a:t>
            </a:r>
            <a:r>
              <a:rPr lang="pt-BR" b="1" dirty="0"/>
              <a:t>API</a:t>
            </a:r>
            <a:r>
              <a:rPr lang="pt-BR" dirty="0"/>
              <a:t>. 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Isso melhora a precisão e a utilidade do </a:t>
            </a:r>
            <a:r>
              <a:rPr lang="pt-BR" dirty="0" err="1"/>
              <a:t>chatbot</a:t>
            </a:r>
            <a:r>
              <a:rPr lang="pt-BR" dirty="0"/>
              <a:t>. ✅</a:t>
            </a:r>
          </a:p>
        </p:txBody>
      </p:sp>
    </p:spTree>
    <p:extLst>
      <p:ext uri="{BB962C8B-B14F-4D97-AF65-F5344CB8AC3E}">
        <p14:creationId xmlns:p14="http://schemas.microsoft.com/office/powerpoint/2010/main" val="37174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E27BB-76A5-8CCB-3911-0815D8AE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o Método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4535B-6F43-654E-1F57-421A4681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ReAct</a:t>
            </a:r>
            <a:r>
              <a:rPr lang="pt-BR" b="1" dirty="0"/>
              <a:t> (</a:t>
            </a:r>
            <a:r>
              <a:rPr lang="pt-BR" b="1" dirty="0" err="1"/>
              <a:t>Reasoning</a:t>
            </a:r>
            <a:r>
              <a:rPr lang="pt-BR" b="1" dirty="0"/>
              <a:t> + </a:t>
            </a:r>
            <a:r>
              <a:rPr lang="pt-BR" b="1" dirty="0" err="1"/>
              <a:t>Acting</a:t>
            </a:r>
            <a:r>
              <a:rPr lang="pt-BR" b="1" dirty="0"/>
              <a:t>)</a:t>
            </a:r>
            <a:r>
              <a:rPr lang="pt-BR" dirty="0"/>
              <a:t> é uma abordagem para agentes que combina: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🧠 </a:t>
            </a:r>
            <a:r>
              <a:rPr lang="pt-BR" b="1" dirty="0"/>
              <a:t>Raciocínio</a:t>
            </a:r>
            <a:r>
              <a:rPr lang="pt-BR" dirty="0"/>
              <a:t>: O agente interpreta a pergunta e decide a melhor abordagem.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⚡ </a:t>
            </a:r>
            <a:r>
              <a:rPr lang="pt-BR" b="1" dirty="0"/>
              <a:t>Ação</a:t>
            </a:r>
            <a:r>
              <a:rPr lang="pt-BR" dirty="0"/>
              <a:t>: O agente pode chamar a RAG ou acessar uma API diretamente.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processo ocorre em um </a:t>
            </a:r>
            <a:r>
              <a:rPr lang="pt-BR" b="1" dirty="0"/>
              <a:t>loop</a:t>
            </a:r>
            <a:r>
              <a:rPr lang="pt-BR" dirty="0"/>
              <a:t> onde o agente pode refletir sobre a resposta e refazer a busca se necessário. 🔁</a:t>
            </a:r>
          </a:p>
        </p:txBody>
      </p:sp>
    </p:spTree>
    <p:extLst>
      <p:ext uri="{BB962C8B-B14F-4D97-AF65-F5344CB8AC3E}">
        <p14:creationId xmlns:p14="http://schemas.microsoft.com/office/powerpoint/2010/main" val="8862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4A769-E461-2978-A4DD-43DCAD7F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Decisão do Agente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77458F-A7F1-FFB9-0097-2B6FEB45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1️⃣O usuário faz uma pergunta.</a:t>
            </a:r>
          </a:p>
          <a:p>
            <a:r>
              <a:rPr lang="pt-BR" dirty="0"/>
              <a:t>2️⃣O agente analisa a pergunta e decide:</a:t>
            </a:r>
          </a:p>
          <a:p>
            <a:pPr lvl="1"/>
            <a:r>
              <a:rPr lang="pt-BR" dirty="0"/>
              <a:t>📚Se é uma pergunta respondida pela </a:t>
            </a:r>
            <a:r>
              <a:rPr lang="pt-BR" b="1" dirty="0"/>
              <a:t>RAG</a:t>
            </a:r>
            <a:r>
              <a:rPr lang="pt-BR" dirty="0"/>
              <a:t>, ele busca os documentos e gera a resposta.</a:t>
            </a:r>
          </a:p>
          <a:p>
            <a:pPr lvl="1"/>
            <a:r>
              <a:rPr lang="pt-BR" dirty="0"/>
              <a:t>🌐Se precisa acessar dados externos, ele chama a </a:t>
            </a:r>
            <a:r>
              <a:rPr lang="pt-BR" b="1" dirty="0"/>
              <a:t>API correta</a:t>
            </a:r>
            <a:r>
              <a:rPr lang="pt-BR" dirty="0"/>
              <a:t> com os parâmetros adequados.</a:t>
            </a:r>
          </a:p>
          <a:p>
            <a:r>
              <a:rPr lang="pt-BR" dirty="0"/>
              <a:t>3️⃣O agente combina informações, se necessário, e responde ao usuário.</a:t>
            </a:r>
          </a:p>
        </p:txBody>
      </p:sp>
    </p:spTree>
    <p:extLst>
      <p:ext uri="{BB962C8B-B14F-4D97-AF65-F5344CB8AC3E}">
        <p14:creationId xmlns:p14="http://schemas.microsoft.com/office/powerpoint/2010/main" val="247097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88E5A4B-995C-3452-1C1B-927436D1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34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7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82C93-5B28-0ACA-D7BC-22D36898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da Nova Abordagem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9A365-9AC9-B72E-8941-1A3E9DE3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✅ </a:t>
            </a:r>
            <a:r>
              <a:rPr lang="pt-BR" b="1" dirty="0"/>
              <a:t>Maior cobertura de respostas</a:t>
            </a:r>
            <a:r>
              <a:rPr lang="pt-BR" dirty="0"/>
              <a:t>: O </a:t>
            </a:r>
            <a:r>
              <a:rPr lang="pt-BR" dirty="0" err="1"/>
              <a:t>chatbot</a:t>
            </a:r>
            <a:r>
              <a:rPr lang="pt-BR" dirty="0"/>
              <a:t> pode lidar tanto com informações estáticas quanto dinâmicas.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⚡ </a:t>
            </a:r>
            <a:r>
              <a:rPr lang="pt-BR" b="1" dirty="0"/>
              <a:t>Eficiência aprimorada</a:t>
            </a:r>
            <a:r>
              <a:rPr lang="pt-BR" dirty="0"/>
              <a:t>: O agente evita buscas desnecessárias e direciona cada consulta para a melhor fonte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🎯 </a:t>
            </a:r>
            <a:r>
              <a:rPr lang="pt-BR" b="1" dirty="0"/>
              <a:t>Maior precisão</a:t>
            </a:r>
            <a:r>
              <a:rPr lang="pt-BR" dirty="0"/>
              <a:t>: O modelo aprende com interações e melhora a tomada de decisão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14115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558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Tema do Office</vt:lpstr>
      <vt:lpstr>Uso de Agentes Inteligentes no Chatbot de Documentação 🤖</vt:lpstr>
      <vt:lpstr>Introdução</vt:lpstr>
      <vt:lpstr>Solução Inicial: RAG (Retrieval-Augmented Generation)</vt:lpstr>
      <vt:lpstr>Limitações do Modelo RAG Puro</vt:lpstr>
      <vt:lpstr>Introduzindo Agentes Inteligentes</vt:lpstr>
      <vt:lpstr>Como Funciona o Método ReAct</vt:lpstr>
      <vt:lpstr>Fluxo de Decisão do Agente</vt:lpstr>
      <vt:lpstr>Apresentação do PowerPoint</vt:lpstr>
      <vt:lpstr>Benefícios da Nova Abordagem</vt:lpstr>
      <vt:lpstr>Conclusão</vt:lpstr>
      <vt:lpstr>Agradecimentos e 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Schimidt</dc:creator>
  <cp:lastModifiedBy>Nicolas Schimidt</cp:lastModifiedBy>
  <cp:revision>13</cp:revision>
  <dcterms:created xsi:type="dcterms:W3CDTF">2025-03-08T17:08:35Z</dcterms:created>
  <dcterms:modified xsi:type="dcterms:W3CDTF">2025-03-16T16:12:18Z</dcterms:modified>
</cp:coreProperties>
</file>