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663A-8CA1-CB9D-9769-DE762AE0A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8611-07BC-F43A-E522-DA0BCC84E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87E8-0786-9B1C-220E-BB49F6F9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A332-BD42-B328-A57A-4CDF8534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B79F3-AD2D-5C7B-9F7D-D5CAA2A9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3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5DF6-297A-FDF7-5880-89B2064A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A909-2FD1-DDC5-0B7D-389084B3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60E4-9FC8-0F23-E3CF-C790302A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6F7B-584E-6E44-3797-D4F7E9E8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3095-48C6-DE18-A1C5-F986E18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2B792-D374-AB40-4F23-E6DA01DB3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F817A-1B98-7500-23DC-031D7E18D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974B-18F8-DE57-9BF8-47E41177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C940-5CD1-F659-2A0C-CF4189E4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DC8D-67AB-EA73-13F6-E54EA8D5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E88E-707D-FDCC-00DB-1F7DA9B9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E7DC-B859-AEF8-25CF-B6C69495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3B35-CD73-490D-9C38-151D5786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2849-E0AA-710B-E207-91C4F4C6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A2AA-CD39-9E29-3DC8-E2772540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3BEB-B961-C228-1E62-03F423A7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2F20-9123-45D5-B0FE-88E1B51B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BCA1-2B66-E715-9228-E4F140F4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6B29-B6C1-BE9B-A105-F94C9038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02F7-B024-D86D-EF94-0CB967B6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5290-1AB3-E2D8-4C3B-5CC0565A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682B-ECEB-3748-333D-8F2278BA5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88847-21C4-1D65-F9A2-A15A34993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65EC1-2B7B-0807-29AB-2D1530CC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DA55B-CE6A-FC5A-AA57-7443D5AC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4BA59-34A1-5139-90BA-2578845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C35A-022D-CA16-1A01-ACA48ED1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4947-AFE8-57A1-9759-AFD42C62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D34F1-CBA0-CADE-BE1C-C7095816C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F256B-04DE-EAC1-64EE-0C30F193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95364-8A42-9638-AAC6-99AA7EC8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88547-9600-408C-3718-D386E1FA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46B7F-AB50-43A5-0C58-2AA9BC97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4238D-D53D-94BA-6239-391541C0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267D-ACA6-8120-F6C4-EB470392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22AE8-DF8D-1AE6-78D9-399910A8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6DCA-92B3-9B49-EED7-37E13EBA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02DD0-6A1A-B6D7-F41D-0C067543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62495-0730-B3AA-C994-492B8D5D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2BF98-7CFC-87F5-B93F-9C963D5F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94A2-B82F-FE30-E858-6C6A0B34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7532-D562-F3CF-6796-FED6DEFD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CB67-180F-D098-CC06-F1EF2A1B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2C4EF-BE05-B7B4-2738-992683BC8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30F16-1490-3A02-3D99-04A75194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2851D-31EA-E5C9-F9C8-DBFCF5D9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8564-C31F-91A9-55A0-F0BEF458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B90D-A0D3-A41A-0AD8-95C04C8D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B76DE-A51C-C26A-3769-28C2677B8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4B5A0-C5E4-34F4-B20E-C7018F542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81937-7938-AC6F-99C6-9487B2E0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BEFDD-1B70-98DA-90E4-4116DDF1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9499E-B12C-6F81-A641-30647233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2EC1D-8B83-4532-2D4A-B5315F63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79C43-E49A-26A8-3DED-F56DCD83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B4CBA-8A04-1C81-E155-0119B82BB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316C7-9EAE-4548-A279-DA7FC201B32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81DA-8E69-82BE-0318-EA3CF937A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A707-964E-AC1C-7596-1E660C517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C2EFC-714B-48B9-A121-5D4A3CDC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C10B-12AC-7222-A488-F1695A399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and Git</a:t>
            </a:r>
          </a:p>
        </p:txBody>
      </p:sp>
    </p:spTree>
    <p:extLst>
      <p:ext uri="{BB962C8B-B14F-4D97-AF65-F5344CB8AC3E}">
        <p14:creationId xmlns:p14="http://schemas.microsoft.com/office/powerpoint/2010/main" val="41579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13D9-58E6-3EB5-ACD1-2F5DEC49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– Python management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10BC-3206-ED78-4E43-0E6E26FF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Lets me set up “environments”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 base environment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 is always active (default)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 new project I should create a new environment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Environments can use different python versions and packages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4835A-9E53-A64A-1585-F19210AA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79" y="1408176"/>
            <a:ext cx="2953337" cy="30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7B2B2B-DE1A-79C2-13C5-EEC9C4D7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31" y="3035808"/>
            <a:ext cx="3782883" cy="2511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B13D9-58E6-3EB5-ACD1-2F5DEC49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10BC-3206-ED78-4E43-0E6E26FF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9272" cy="46672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Lets me set up “repositories”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Repositories can store any kind of files (need not be python)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repository is a tree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tree’s main branch is the original set of files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other branches are copies of the original set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copies are for trying new stuff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 like the new stuff, I can merge the branch into the main branch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6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50B3-777A-4EB7-BE41-EB458FFC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for 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ACE38-9E18-441C-E5CF-3725EED3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94" y="3782318"/>
            <a:ext cx="2358202" cy="2422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E15A8-EEF8-9991-7C95-8699B91A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" y="2022229"/>
            <a:ext cx="5623560" cy="373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9A911-DC47-1F59-172F-948626DB57C8}"/>
              </a:ext>
            </a:extLst>
          </p:cNvPr>
          <p:cNvSpPr txBox="1"/>
          <p:nvPr/>
        </p:nvSpPr>
        <p:spPr>
          <a:xfrm>
            <a:off x="6939878" y="1690688"/>
            <a:ext cx="4700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can open each tree’s branch’s files</a:t>
            </a:r>
          </a:p>
          <a:p>
            <a:r>
              <a:rPr lang="en-US" sz="2800" dirty="0"/>
              <a:t>in a different environment</a:t>
            </a:r>
          </a:p>
          <a:p>
            <a:r>
              <a:rPr lang="en-US" sz="2800" dirty="0"/>
              <a:t>equipped with different tools</a:t>
            </a:r>
          </a:p>
        </p:txBody>
      </p:sp>
    </p:spTree>
    <p:extLst>
      <p:ext uri="{BB962C8B-B14F-4D97-AF65-F5344CB8AC3E}">
        <p14:creationId xmlns:p14="http://schemas.microsoft.com/office/powerpoint/2010/main" val="242793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Conda and Git</vt:lpstr>
      <vt:lpstr>Conda – Python management program</vt:lpstr>
      <vt:lpstr>Git – Version control system</vt:lpstr>
      <vt:lpstr>Environments for branches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Conda and Git</dc:title>
  <dc:creator>Nicolas Kuske</dc:creator>
  <cp:lastModifiedBy>Nicolas Kuske</cp:lastModifiedBy>
  <cp:revision>3</cp:revision>
  <dcterms:created xsi:type="dcterms:W3CDTF">2024-05-06T15:55:05Z</dcterms:created>
  <dcterms:modified xsi:type="dcterms:W3CDTF">2024-05-06T16:52:30Z</dcterms:modified>
</cp:coreProperties>
</file>