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900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1h _ Air Cooling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" t="3334" r="7156" b="7368"/>
          <a:stretch/>
        </p:blipFill>
        <p:spPr>
          <a:xfrm>
            <a:off x="7120691" y="3371061"/>
            <a:ext cx="3970706" cy="309035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148" y="672028"/>
            <a:ext cx="58406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clear; </a:t>
            </a:r>
            <a:r>
              <a:rPr lang="en-US" dirty="0" smtClean="0"/>
              <a:t>close all;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smtClean="0">
                <a:solidFill>
                  <a:srgbClr val="7030A0"/>
                </a:solidFill>
              </a:rPr>
              <a:t>‘900C1hAC_800x</a:t>
            </a:r>
            <a:r>
              <a:rPr lang="en-US" dirty="0">
                <a:solidFill>
                  <a:srgbClr val="7030A0"/>
                </a:solidFill>
              </a:rPr>
              <a:t>'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G</a:t>
            </a:r>
            <a:r>
              <a:rPr lang="en-US" dirty="0" smtClean="0">
                <a:solidFill>
                  <a:srgbClr val="00B050"/>
                </a:solidFill>
              </a:rPr>
              <a:t>aussian </a:t>
            </a:r>
            <a:r>
              <a:rPr lang="en-US" dirty="0">
                <a:solidFill>
                  <a:srgbClr val="00B050"/>
                </a:solidFill>
              </a:rPr>
              <a:t>smoothing</a:t>
            </a: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 err="1" smtClean="0">
                <a:solidFill>
                  <a:srgbClr val="00B050"/>
                </a:solidFill>
              </a:rPr>
              <a:t>graythresh</a:t>
            </a:r>
            <a:r>
              <a:rPr lang="en-US" dirty="0">
                <a:solidFill>
                  <a:srgbClr val="00B050"/>
                </a:solidFill>
              </a:rPr>
              <a:t>: Global image threshold using Otsu's method</a:t>
            </a:r>
            <a:endParaRPr lang="en-US" dirty="0"/>
          </a:p>
          <a:p>
            <a:r>
              <a:rPr lang="en-US" dirty="0"/>
              <a:t>t = </a:t>
            </a:r>
            <a:r>
              <a:rPr lang="en-US" dirty="0" err="1"/>
              <a:t>graythresh</a:t>
            </a:r>
            <a:r>
              <a:rPr lang="en-US" dirty="0"/>
              <a:t>(a);</a:t>
            </a:r>
          </a:p>
          <a:p>
            <a:r>
              <a:rPr lang="en-US" dirty="0"/>
              <a:t>A = a&gt;t*255;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(smaller than 50)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 = </a:t>
            </a:r>
            <a:r>
              <a:rPr lang="en-US" dirty="0" err="1" smtClean="0"/>
              <a:t>bwareaopen</a:t>
            </a:r>
            <a:r>
              <a:rPr lang="en-US" dirty="0" smtClean="0"/>
              <a:t>(A,50);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Save image as a </a:t>
            </a:r>
            <a:r>
              <a:rPr lang="en-US" dirty="0" err="1" smtClean="0">
                <a:solidFill>
                  <a:srgbClr val="00B050"/>
                </a:solidFill>
              </a:rPr>
              <a:t>tif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B,sprintf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'%s_Segmented.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/>
              <a:t>',</a:t>
            </a:r>
            <a:r>
              <a:rPr lang="en-US" dirty="0" err="1"/>
              <a:t>fname</a:t>
            </a:r>
            <a:r>
              <a:rPr lang="en-US" dirty="0" smtClean="0"/>
              <a:t>));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7746" y="3773510"/>
            <a:ext cx="4134944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97746" y="2356835"/>
            <a:ext cx="4134944" cy="450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54683" y="5107122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0" y="833316"/>
            <a:ext cx="4130899" cy="250902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3370521" y="4763386"/>
            <a:ext cx="4384162" cy="43517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25"/>
              </p:ext>
            </p:extLst>
          </p:nvPr>
        </p:nvGraphicFramePr>
        <p:xfrm>
          <a:off x="838200" y="1825625"/>
          <a:ext cx="21520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13</cp:revision>
  <dcterms:created xsi:type="dcterms:W3CDTF">2018-09-15T18:50:19Z</dcterms:created>
  <dcterms:modified xsi:type="dcterms:W3CDTF">2018-10-08T18:17:16Z</dcterms:modified>
</cp:coreProperties>
</file>