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950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1h _ Air Cooling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" y="1393777"/>
            <a:ext cx="5852160" cy="457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26" y="863460"/>
            <a:ext cx="4142928" cy="25038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smtClean="0">
                <a:solidFill>
                  <a:srgbClr val="7030A0"/>
                </a:solidFill>
              </a:rPr>
              <a:t>‘950C1hAC_800x</a:t>
            </a:r>
            <a:r>
              <a:rPr lang="en-US" dirty="0">
                <a:solidFill>
                  <a:srgbClr val="7030A0"/>
                </a:solidFill>
              </a:rPr>
              <a:t>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50)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 smtClean="0"/>
              <a:t>bwareaopen</a:t>
            </a:r>
            <a:r>
              <a:rPr lang="en-US" dirty="0" smtClean="0"/>
              <a:t>(A,50);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73682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197092" y="544367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333" r="7419" b="7193"/>
          <a:stretch/>
        </p:blipFill>
        <p:spPr>
          <a:xfrm>
            <a:off x="7095841" y="3383364"/>
            <a:ext cx="3968497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44135"/>
              </p:ext>
            </p:extLst>
          </p:nvPr>
        </p:nvGraphicFramePr>
        <p:xfrm>
          <a:off x="838200" y="1825625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91.9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17</cp:revision>
  <dcterms:created xsi:type="dcterms:W3CDTF">2018-09-15T18:50:19Z</dcterms:created>
  <dcterms:modified xsi:type="dcterms:W3CDTF">2018-10-08T18:21:27Z</dcterms:modified>
</cp:coreProperties>
</file>