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5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0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23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1558-F753-466A-A14E-2C3BC1C3B00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D334-654C-450B-BAC0-11F23E0E6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465676" y="309805"/>
            <a:ext cx="1620000" cy="2160000"/>
            <a:chOff x="971600" y="745717"/>
            <a:chExt cx="3333538" cy="439248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971600" y="745717"/>
              <a:ext cx="3333538" cy="4392488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044" y="1608572"/>
              <a:ext cx="2912649" cy="2912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61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195736" y="309805"/>
            <a:ext cx="1620000" cy="2160000"/>
            <a:chOff x="971600" y="745717"/>
            <a:chExt cx="3333538" cy="4392488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971600" y="745717"/>
              <a:ext cx="3333538" cy="4392488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728" y="1929763"/>
              <a:ext cx="3071279" cy="2024395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3995936" y="309804"/>
            <a:ext cx="1620000" cy="2160000"/>
            <a:chOff x="971600" y="620689"/>
            <a:chExt cx="3168352" cy="4517516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971600" y="620689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10" y="1630681"/>
              <a:ext cx="2497532" cy="2497532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5806394" y="329471"/>
            <a:ext cx="1620000" cy="2160000"/>
            <a:chOff x="971600" y="620689"/>
            <a:chExt cx="3168352" cy="4517516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971600" y="620689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023" y="1576694"/>
              <a:ext cx="2605505" cy="2605505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0" y="2639958"/>
            <a:ext cx="2375402" cy="2160000"/>
            <a:chOff x="239176" y="620689"/>
            <a:chExt cx="4606296" cy="467555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971601" y="620689"/>
              <a:ext cx="3141447" cy="4675554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76" y="620689"/>
              <a:ext cx="4606296" cy="4606297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2195736" y="2619811"/>
            <a:ext cx="1620000" cy="2160000"/>
            <a:chOff x="971600" y="620689"/>
            <a:chExt cx="3168352" cy="4517516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971600" y="620689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14" y="1435811"/>
              <a:ext cx="2546723" cy="2887272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4031673" y="2619811"/>
            <a:ext cx="1620000" cy="2160000"/>
            <a:chOff x="971600" y="620689"/>
            <a:chExt cx="3168352" cy="4517516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971600" y="620689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598" y="808727"/>
              <a:ext cx="2236355" cy="3827786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5813057" y="2607963"/>
            <a:ext cx="1620000" cy="2160000"/>
            <a:chOff x="958460" y="649483"/>
            <a:chExt cx="3194630" cy="4517516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971599" y="649483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60" y="1310926"/>
              <a:ext cx="3194630" cy="3194630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77701" y="309803"/>
            <a:ext cx="1620000" cy="2160000"/>
            <a:chOff x="953088" y="659819"/>
            <a:chExt cx="3306001" cy="4517516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1021913" y="659819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88" y="1265576"/>
              <a:ext cx="3306001" cy="3306001"/>
            </a:xfrm>
            <a:prstGeom prst="rect">
              <a:avLst/>
            </a:prstGeom>
          </p:spPr>
        </p:pic>
      </p:grpSp>
      <p:grpSp>
        <p:nvGrpSpPr>
          <p:cNvPr id="32" name="Grupo 31"/>
          <p:cNvGrpSpPr/>
          <p:nvPr/>
        </p:nvGrpSpPr>
        <p:grpSpPr>
          <a:xfrm>
            <a:off x="2215769" y="309805"/>
            <a:ext cx="1620000" cy="2160000"/>
            <a:chOff x="971600" y="745717"/>
            <a:chExt cx="3333538" cy="4392488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971600" y="745717"/>
              <a:ext cx="3333538" cy="4392488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728" y="1929763"/>
              <a:ext cx="3071279" cy="2024395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97734" y="309803"/>
            <a:ext cx="1620000" cy="2160000"/>
            <a:chOff x="953088" y="659819"/>
            <a:chExt cx="3306001" cy="4517516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1021913" y="659819"/>
              <a:ext cx="3168352" cy="4517516"/>
            </a:xfrm>
            <a:prstGeom prst="roundRect">
              <a:avLst>
                <a:gd name="adj" fmla="val 1673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F0"/>
                </a:solidFill>
              </a:endParaRPr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88" y="1265576"/>
              <a:ext cx="3306001" cy="3306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088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DE OLIVEIRA</dc:creator>
  <cp:lastModifiedBy>NICOLAS MARTINS DE OLIVEIRA</cp:lastModifiedBy>
  <cp:revision>4</cp:revision>
  <dcterms:created xsi:type="dcterms:W3CDTF">2019-08-23T12:33:29Z</dcterms:created>
  <dcterms:modified xsi:type="dcterms:W3CDTF">2019-08-23T12:59:47Z</dcterms:modified>
</cp:coreProperties>
</file>