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79" r:id="rId6"/>
    <p:sldId id="280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01/09/2022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01/09/2022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3455067"/>
          </a:xfrm>
        </p:spPr>
        <p:txBody>
          <a:bodyPr rtlCol="0">
            <a:norm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Colegio</a:t>
            </a:r>
            <a:br>
              <a:rPr lang="es-ES" sz="4800" dirty="0">
                <a:latin typeface="Algerian" panose="04020705040A02060702" pitchFamily="82" charset="0"/>
              </a:rPr>
            </a:br>
            <a:r>
              <a:rPr lang="es-ES" sz="4800" dirty="0">
                <a:latin typeface="Algerian" panose="04020705040A02060702" pitchFamily="82" charset="0"/>
              </a:rPr>
              <a:t>sierra</a:t>
            </a:r>
            <a:br>
              <a:rPr lang="es-ES" sz="4800" dirty="0">
                <a:latin typeface="Algerian" panose="04020705040A02060702" pitchFamily="82" charset="0"/>
              </a:rPr>
            </a:br>
            <a:r>
              <a:rPr lang="es-ES" sz="4800" dirty="0">
                <a:latin typeface="Algerian" panose="04020705040A02060702" pitchFamily="82" charset="0"/>
              </a:rPr>
              <a:t>morena</a:t>
            </a:r>
            <a:br>
              <a:rPr lang="es-ES" sz="4800" dirty="0">
                <a:latin typeface="Algerian" panose="04020705040A02060702" pitchFamily="82" charset="0"/>
              </a:rPr>
            </a:br>
            <a:r>
              <a:rPr lang="es-ES" sz="4800" dirty="0">
                <a:latin typeface="Algerian" panose="04020705040A02060702" pitchFamily="82" charset="0"/>
              </a:rPr>
              <a:t>ied</a:t>
            </a:r>
            <a:br>
              <a:rPr lang="es-ES" sz="4800" dirty="0">
                <a:latin typeface="Algerian" panose="04020705040A02060702" pitchFamily="82" charset="0"/>
              </a:rPr>
            </a:br>
            <a:r>
              <a:rPr lang="es-ES" sz="4800" dirty="0">
                <a:latin typeface="Algerian" panose="04020705040A02060702" pitchFamily="82" charset="0"/>
              </a:rPr>
              <a:t>1/09/2022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069" y="425032"/>
            <a:ext cx="5406886" cy="1169233"/>
          </a:xfrm>
        </p:spPr>
        <p:txBody>
          <a:bodyPr rtlCol="0" anchor="b">
            <a:normAutofit fontScale="90000"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Colegio sierra morena1/09/2022</a:t>
            </a:r>
            <a:r>
              <a:rPr lang="es-ES" sz="4000" dirty="0"/>
              <a:t>	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86E8EF-1A1F-965E-DAE4-4FDEE351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91" y="2076450"/>
            <a:ext cx="4614966" cy="4356518"/>
          </a:xfrm>
        </p:spPr>
        <p:txBody>
          <a:bodyPr/>
          <a:lstStyle/>
          <a:p>
            <a:r>
              <a:rPr lang="es-ES" sz="3200" dirty="0">
                <a:latin typeface="Algerian" panose="04020705040A02060702" pitchFamily="82" charset="0"/>
              </a:rPr>
              <a:t>Profesor: nelson</a:t>
            </a:r>
          </a:p>
          <a:p>
            <a:endParaRPr lang="es-ES" sz="3200" dirty="0">
              <a:latin typeface="Algerian" panose="04020705040A02060702" pitchFamily="82" charset="0"/>
            </a:endParaRPr>
          </a:p>
          <a:p>
            <a:r>
              <a:rPr lang="es-ES" sz="3200" dirty="0">
                <a:latin typeface="Algerian" panose="04020705040A02060702" pitchFamily="82" charset="0"/>
              </a:rPr>
              <a:t>Proyecto </a:t>
            </a:r>
            <a:r>
              <a:rPr lang="es-ES" sz="3200" dirty="0" err="1">
                <a:latin typeface="Algerian" panose="04020705040A02060702" pitchFamily="82" charset="0"/>
              </a:rPr>
              <a:t>scratch</a:t>
            </a:r>
            <a:endParaRPr lang="es-ES" sz="3200" dirty="0">
              <a:latin typeface="Algerian" panose="04020705040A02060702" pitchFamily="82" charset="0"/>
            </a:endParaRPr>
          </a:p>
          <a:p>
            <a:endParaRPr lang="es-ES" sz="3200" dirty="0">
              <a:latin typeface="Algerian" panose="04020705040A02060702" pitchFamily="82" charset="0"/>
            </a:endParaRPr>
          </a:p>
          <a:p>
            <a:r>
              <a:rPr lang="es-ES" sz="3200" dirty="0">
                <a:latin typeface="Algerian" panose="04020705040A02060702" pitchFamily="82" charset="0"/>
              </a:rPr>
              <a:t>Fecha: 1/09/2022</a:t>
            </a:r>
          </a:p>
          <a:p>
            <a:endParaRPr lang="es-ES" sz="3200" dirty="0">
              <a:latin typeface="Algerian" panose="04020705040A02060702" pitchFamily="82" charset="0"/>
            </a:endParaRPr>
          </a:p>
          <a:p>
            <a:pPr marL="36900" indent="0">
              <a:buNone/>
            </a:pPr>
            <a:endParaRPr lang="es-ES" sz="3200" dirty="0">
              <a:latin typeface="Algerian" panose="04020705040A02060702" pitchFamily="82" charset="0"/>
            </a:endParaRPr>
          </a:p>
          <a:p>
            <a:pPr marL="36900" indent="0">
              <a:buNone/>
            </a:pPr>
            <a:endParaRPr lang="es-CO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B4D94-B6B1-934D-714E-CE80CD0A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5130"/>
          </a:xfrm>
        </p:spPr>
        <p:txBody>
          <a:bodyPr/>
          <a:lstStyle/>
          <a:p>
            <a:r>
              <a:rPr lang="es-ES" dirty="0">
                <a:latin typeface="Algerian" panose="04020705040A02060702" pitchFamily="82" charset="0"/>
              </a:rPr>
              <a:t>introducción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4531B-CC49-9C5B-3C4A-DA843C16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Algerian" panose="04020705040A02060702" pitchFamily="82" charset="0"/>
              </a:rPr>
              <a:t>la introducción de mi juego </a:t>
            </a:r>
            <a:r>
              <a:rPr lang="es-ES" sz="2800">
                <a:latin typeface="Algerian" panose="04020705040A02060702" pitchFamily="82" charset="0"/>
              </a:rPr>
              <a:t>es sobre </a:t>
            </a:r>
            <a:endParaRPr lang="es-CO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2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{C14E9F9F-E264-4EBE-A634-09ECC641258A}tf55705232_win32</Template>
  <TotalTime>93</TotalTime>
  <Words>31</Words>
  <Application>Microsoft Office PowerPoint</Application>
  <PresentationFormat>Panorámica</PresentationFormat>
  <Paragraphs>12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Algerian</vt:lpstr>
      <vt:lpstr>Calibri</vt:lpstr>
      <vt:lpstr>Goudy Old Style</vt:lpstr>
      <vt:lpstr>Wingdings 2</vt:lpstr>
      <vt:lpstr>SlateVTI</vt:lpstr>
      <vt:lpstr>Colegio sierra morena ied 1/09/2022</vt:lpstr>
      <vt:lpstr>Colegio sierra morena1/09/2022 </vt:lpstr>
      <vt:lpstr>introducción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Colegio sierra morena ied 1/09/2022</dc:title>
  <dc:creator>Nicolas Esteban Martinez Rocha</dc:creator>
  <cp:lastModifiedBy>Nicolas Esteban Martinez Rocha</cp:lastModifiedBy>
  <cp:revision>1</cp:revision>
  <dcterms:created xsi:type="dcterms:W3CDTF">2022-09-01T18:56:14Z</dcterms:created>
  <dcterms:modified xsi:type="dcterms:W3CDTF">2022-09-01T20:29:55Z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