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6"/>
  </p:notesMasterIdLst>
  <p:handoutMasterIdLst>
    <p:handoutMasterId r:id="rId37"/>
  </p:handoutMasterIdLst>
  <p:sldIdLst>
    <p:sldId id="515" r:id="rId6"/>
    <p:sldId id="512" r:id="rId7"/>
    <p:sldId id="516" r:id="rId8"/>
    <p:sldId id="521" r:id="rId9"/>
    <p:sldId id="519" r:id="rId10"/>
    <p:sldId id="520" r:id="rId11"/>
    <p:sldId id="539" r:id="rId12"/>
    <p:sldId id="531" r:id="rId13"/>
    <p:sldId id="532" r:id="rId14"/>
    <p:sldId id="533" r:id="rId15"/>
    <p:sldId id="534" r:id="rId16"/>
    <p:sldId id="535" r:id="rId17"/>
    <p:sldId id="536" r:id="rId18"/>
    <p:sldId id="549" r:id="rId19"/>
    <p:sldId id="558" r:id="rId20"/>
    <p:sldId id="557" r:id="rId21"/>
    <p:sldId id="559" r:id="rId22"/>
    <p:sldId id="542" r:id="rId23"/>
    <p:sldId id="564" r:id="rId24"/>
    <p:sldId id="563" r:id="rId25"/>
    <p:sldId id="552" r:id="rId26"/>
    <p:sldId id="562" r:id="rId27"/>
    <p:sldId id="544" r:id="rId28"/>
    <p:sldId id="553" r:id="rId29"/>
    <p:sldId id="554" r:id="rId30"/>
    <p:sldId id="555" r:id="rId31"/>
    <p:sldId id="556" r:id="rId32"/>
    <p:sldId id="561" r:id="rId33"/>
    <p:sldId id="513" r:id="rId34"/>
    <p:sldId id="546"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E510BE8-21CA-4C09-8809-9D5FD828A7B1}">
          <p14:sldIdLst>
            <p14:sldId id="515"/>
            <p14:sldId id="512"/>
            <p14:sldId id="516"/>
            <p14:sldId id="521"/>
            <p14:sldId id="519"/>
            <p14:sldId id="520"/>
            <p14:sldId id="539"/>
            <p14:sldId id="531"/>
            <p14:sldId id="532"/>
            <p14:sldId id="533"/>
            <p14:sldId id="534"/>
            <p14:sldId id="535"/>
            <p14:sldId id="536"/>
            <p14:sldId id="549"/>
            <p14:sldId id="558"/>
            <p14:sldId id="557"/>
            <p14:sldId id="559"/>
            <p14:sldId id="542"/>
            <p14:sldId id="564"/>
            <p14:sldId id="563"/>
            <p14:sldId id="552"/>
            <p14:sldId id="562"/>
            <p14:sldId id="544"/>
            <p14:sldId id="553"/>
            <p14:sldId id="554"/>
            <p14:sldId id="555"/>
            <p14:sldId id="556"/>
            <p14:sldId id="561"/>
            <p14:sldId id="513"/>
            <p14:sldId id="5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989"/>
    <a:srgbClr val="FFD3D3"/>
    <a:srgbClr val="315683"/>
    <a:srgbClr val="009C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7454A-3388-4676-BE5A-BEFF7DAFDAB1}" v="4" dt="2024-04-25T11:42:11.0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Ndoko Ounounou" userId="dd930792-9a53-4db3-ae9b-70f8f6124a1d" providerId="ADAL" clId="{CF734301-5D5F-4CCD-A1EE-D38CA35C60FA}"/>
    <pc:docChg chg="custSel addSld modSld modSection">
      <pc:chgData name="Grace Ndoko Ounounou" userId="dd930792-9a53-4db3-ae9b-70f8f6124a1d" providerId="ADAL" clId="{CF734301-5D5F-4CCD-A1EE-D38CA35C60FA}" dt="2024-03-12T09:53:27.939" v="420" actId="1076"/>
      <pc:docMkLst>
        <pc:docMk/>
      </pc:docMkLst>
      <pc:sldChg chg="addSp delSp modSp mod">
        <pc:chgData name="Grace Ndoko Ounounou" userId="dd930792-9a53-4db3-ae9b-70f8f6124a1d" providerId="ADAL" clId="{CF734301-5D5F-4CCD-A1EE-D38CA35C60FA}" dt="2024-03-12T09:53:27.939" v="420" actId="1076"/>
        <pc:sldMkLst>
          <pc:docMk/>
          <pc:sldMk cId="4118498011" sldId="542"/>
        </pc:sldMkLst>
        <pc:spChg chg="mod">
          <ac:chgData name="Grace Ndoko Ounounou" userId="dd930792-9a53-4db3-ae9b-70f8f6124a1d" providerId="ADAL" clId="{CF734301-5D5F-4CCD-A1EE-D38CA35C60FA}" dt="2024-03-12T09:45:14.559" v="39" actId="20577"/>
          <ac:spMkLst>
            <pc:docMk/>
            <pc:sldMk cId="4118498011" sldId="542"/>
            <ac:spMk id="3" creationId="{503100DD-77E7-9118-4974-A55436E69CC1}"/>
          </ac:spMkLst>
        </pc:spChg>
        <pc:spChg chg="add mod">
          <ac:chgData name="Grace Ndoko Ounounou" userId="dd930792-9a53-4db3-ae9b-70f8f6124a1d" providerId="ADAL" clId="{CF734301-5D5F-4CCD-A1EE-D38CA35C60FA}" dt="2024-03-12T09:49:08.176" v="55" actId="14100"/>
          <ac:spMkLst>
            <pc:docMk/>
            <pc:sldMk cId="4118498011" sldId="542"/>
            <ac:spMk id="4" creationId="{FB188237-71F8-3271-D9D9-8EEE34362476}"/>
          </ac:spMkLst>
        </pc:spChg>
        <pc:grpChg chg="add mod">
          <ac:chgData name="Grace Ndoko Ounounou" userId="dd930792-9a53-4db3-ae9b-70f8f6124a1d" providerId="ADAL" clId="{CF734301-5D5F-4CCD-A1EE-D38CA35C60FA}" dt="2024-03-12T09:49:08.176" v="55" actId="14100"/>
          <ac:grpSpMkLst>
            <pc:docMk/>
            <pc:sldMk cId="4118498011" sldId="542"/>
            <ac:grpSpMk id="5" creationId="{75E69436-8BE8-F8EE-8014-5C3DC94C2979}"/>
          </ac:grpSpMkLst>
        </pc:grpChg>
        <pc:graphicFrameChg chg="add mod modGraphic">
          <ac:chgData name="Grace Ndoko Ounounou" userId="dd930792-9a53-4db3-ae9b-70f8f6124a1d" providerId="ADAL" clId="{CF734301-5D5F-4CCD-A1EE-D38CA35C60FA}" dt="2024-03-12T09:53:27.939" v="420" actId="1076"/>
          <ac:graphicFrameMkLst>
            <pc:docMk/>
            <pc:sldMk cId="4118498011" sldId="542"/>
            <ac:graphicFrameMk id="6" creationId="{A82931EE-C958-09EE-7170-31AE06359934}"/>
          </ac:graphicFrameMkLst>
        </pc:graphicFrameChg>
        <pc:graphicFrameChg chg="del">
          <ac:chgData name="Grace Ndoko Ounounou" userId="dd930792-9a53-4db3-ae9b-70f8f6124a1d" providerId="ADAL" clId="{CF734301-5D5F-4CCD-A1EE-D38CA35C60FA}" dt="2024-03-12T09:45:40.840" v="40" actId="21"/>
          <ac:graphicFrameMkLst>
            <pc:docMk/>
            <pc:sldMk cId="4118498011" sldId="542"/>
            <ac:graphicFrameMk id="13" creationId="{FF30DA39-E7F0-A868-A60C-919CC5FFD8B4}"/>
          </ac:graphicFrameMkLst>
        </pc:graphicFrameChg>
        <pc:picChg chg="del">
          <ac:chgData name="Grace Ndoko Ounounou" userId="dd930792-9a53-4db3-ae9b-70f8f6124a1d" providerId="ADAL" clId="{CF734301-5D5F-4CCD-A1EE-D38CA35C60FA}" dt="2024-03-12T09:45:44.416" v="41" actId="21"/>
          <ac:picMkLst>
            <pc:docMk/>
            <pc:sldMk cId="4118498011" sldId="542"/>
            <ac:picMk id="9" creationId="{3FB1F487-345F-46B4-BB27-56C4B2895A05}"/>
          </ac:picMkLst>
        </pc:picChg>
        <pc:picChg chg="add mod">
          <ac:chgData name="Grace Ndoko Ounounou" userId="dd930792-9a53-4db3-ae9b-70f8f6124a1d" providerId="ADAL" clId="{CF734301-5D5F-4CCD-A1EE-D38CA35C60FA}" dt="2024-03-12T09:49:08.176" v="55" actId="14100"/>
          <ac:picMkLst>
            <pc:docMk/>
            <pc:sldMk cId="4118498011" sldId="542"/>
            <ac:picMk id="1026" creationId="{2BB4D609-309D-5D61-82C2-8C77EEB979A6}"/>
          </ac:picMkLst>
        </pc:picChg>
      </pc:sldChg>
      <pc:sldChg chg="add">
        <pc:chgData name="Grace Ndoko Ounounou" userId="dd930792-9a53-4db3-ae9b-70f8f6124a1d" providerId="ADAL" clId="{CF734301-5D5F-4CCD-A1EE-D38CA35C60FA}" dt="2024-03-12T09:44:34.943" v="0" actId="2890"/>
        <pc:sldMkLst>
          <pc:docMk/>
          <pc:sldMk cId="71475575" sldId="564"/>
        </pc:sldMkLst>
      </pc:sldChg>
    </pc:docChg>
  </pc:docChgLst>
  <pc:docChgLst>
    <pc:chgData name="Florian Krasulja" userId="b1a0cdef-0fa2-4410-a407-029b0b04b3a7" providerId="ADAL" clId="{EC106BBA-EC80-45DE-9112-7069E7BF082C}"/>
    <pc:docChg chg="modSld">
      <pc:chgData name="Florian Krasulja" userId="b1a0cdef-0fa2-4410-a407-029b0b04b3a7" providerId="ADAL" clId="{EC106BBA-EC80-45DE-9112-7069E7BF082C}" dt="2024-02-28T09:27:32.482" v="5" actId="20577"/>
      <pc:docMkLst>
        <pc:docMk/>
      </pc:docMkLst>
      <pc:sldChg chg="modSp mod">
        <pc:chgData name="Florian Krasulja" userId="b1a0cdef-0fa2-4410-a407-029b0b04b3a7" providerId="ADAL" clId="{EC106BBA-EC80-45DE-9112-7069E7BF082C}" dt="2024-02-28T09:27:32.482" v="5" actId="20577"/>
        <pc:sldMkLst>
          <pc:docMk/>
          <pc:sldMk cId="4060444382" sldId="513"/>
        </pc:sldMkLst>
        <pc:spChg chg="mod">
          <ac:chgData name="Florian Krasulja" userId="b1a0cdef-0fa2-4410-a407-029b0b04b3a7" providerId="ADAL" clId="{EC106BBA-EC80-45DE-9112-7069E7BF082C}" dt="2024-02-28T09:27:32.482" v="5" actId="20577"/>
          <ac:spMkLst>
            <pc:docMk/>
            <pc:sldMk cId="4060444382" sldId="513"/>
            <ac:spMk id="2" creationId="{141E9E2C-3029-C54A-4DDE-8D96E0C3AE2F}"/>
          </ac:spMkLst>
        </pc:spChg>
      </pc:sldChg>
    </pc:docChg>
  </pc:docChgLst>
  <pc:docChgLst>
    <pc:chgData name="Florian Krasulja" userId="b1a0cdef-0fa2-4410-a407-029b0b04b3a7" providerId="ADAL" clId="{C247454A-3388-4676-BE5A-BEFF7DAFDAB1}"/>
    <pc:docChg chg="custSel modSld">
      <pc:chgData name="Florian Krasulja" userId="b1a0cdef-0fa2-4410-a407-029b0b04b3a7" providerId="ADAL" clId="{C247454A-3388-4676-BE5A-BEFF7DAFDAB1}" dt="2024-04-25T11:49:43.801" v="15" actId="20577"/>
      <pc:docMkLst>
        <pc:docMk/>
      </pc:docMkLst>
      <pc:sldChg chg="addSp delSp modSp mod">
        <pc:chgData name="Florian Krasulja" userId="b1a0cdef-0fa2-4410-a407-029b0b04b3a7" providerId="ADAL" clId="{C247454A-3388-4676-BE5A-BEFF7DAFDAB1}" dt="2024-04-25T11:49:43.801" v="15" actId="20577"/>
        <pc:sldMkLst>
          <pc:docMk/>
          <pc:sldMk cId="1481903889" sldId="539"/>
        </pc:sldMkLst>
        <pc:spChg chg="mod">
          <ac:chgData name="Florian Krasulja" userId="b1a0cdef-0fa2-4410-a407-029b0b04b3a7" providerId="ADAL" clId="{C247454A-3388-4676-BE5A-BEFF7DAFDAB1}" dt="2024-04-25T11:49:43.801" v="15" actId="20577"/>
          <ac:spMkLst>
            <pc:docMk/>
            <pc:sldMk cId="1481903889" sldId="539"/>
            <ac:spMk id="2" creationId="{795C4085-6788-F8A4-BFEF-F6F9C6BC6A49}"/>
          </ac:spMkLst>
        </pc:spChg>
        <pc:picChg chg="del mod">
          <ac:chgData name="Florian Krasulja" userId="b1a0cdef-0fa2-4410-a407-029b0b04b3a7" providerId="ADAL" clId="{C247454A-3388-4676-BE5A-BEFF7DAFDAB1}" dt="2024-04-25T11:49:23.307" v="6" actId="478"/>
          <ac:picMkLst>
            <pc:docMk/>
            <pc:sldMk cId="1481903889" sldId="539"/>
            <ac:picMk id="5" creationId="{AAF63086-8B13-42B8-BF72-120BC6AC3030}"/>
          </ac:picMkLst>
        </pc:picChg>
        <pc:picChg chg="add mod">
          <ac:chgData name="Florian Krasulja" userId="b1a0cdef-0fa2-4410-a407-029b0b04b3a7" providerId="ADAL" clId="{C247454A-3388-4676-BE5A-BEFF7DAFDAB1}" dt="2024-04-25T11:49:38.345" v="11" actId="1076"/>
          <ac:picMkLst>
            <pc:docMk/>
            <pc:sldMk cId="1481903889" sldId="539"/>
            <ac:picMk id="6" creationId="{C8E2B600-50CC-4D19-9ECC-045C15610BC5}"/>
          </ac:picMkLst>
        </pc:picChg>
      </pc:sldChg>
      <pc:sldChg chg="modSp">
        <pc:chgData name="Florian Krasulja" userId="b1a0cdef-0fa2-4410-a407-029b0b04b3a7" providerId="ADAL" clId="{C247454A-3388-4676-BE5A-BEFF7DAFDAB1}" dt="2024-04-25T11:42:11.036" v="3" actId="20577"/>
        <pc:sldMkLst>
          <pc:docMk/>
          <pc:sldMk cId="3838171182" sldId="549"/>
        </pc:sldMkLst>
        <pc:graphicFrameChg chg="mod">
          <ac:chgData name="Florian Krasulja" userId="b1a0cdef-0fa2-4410-a407-029b0b04b3a7" providerId="ADAL" clId="{C247454A-3388-4676-BE5A-BEFF7DAFDAB1}" dt="2024-04-25T11:42:11.036" v="3" actId="20577"/>
          <ac:graphicFrameMkLst>
            <pc:docMk/>
            <pc:sldMk cId="3838171182" sldId="549"/>
            <ac:graphicFrameMk id="14" creationId="{6274D4B3-1952-C92B-9317-1CA7FAC09792}"/>
          </ac:graphicFrameMkLst>
        </pc:graphicFrameChg>
      </pc:sldChg>
    </pc:docChg>
  </pc:docChgLst>
  <pc:docChgLst>
    <pc:chgData name="Florian Krasulja" userId="b1a0cdef-0fa2-4410-a407-029b0b04b3a7" providerId="ADAL" clId="{B524EA42-89EB-47EF-8077-D3086EFD1949}"/>
    <pc:docChg chg="modSld">
      <pc:chgData name="Florian Krasulja" userId="b1a0cdef-0fa2-4410-a407-029b0b04b3a7" providerId="ADAL" clId="{B524EA42-89EB-47EF-8077-D3086EFD1949}" dt="2024-04-25T19:18:17.370" v="1" actId="1076"/>
      <pc:docMkLst>
        <pc:docMk/>
      </pc:docMkLst>
      <pc:sldChg chg="modSp mod">
        <pc:chgData name="Florian Krasulja" userId="b1a0cdef-0fa2-4410-a407-029b0b04b3a7" providerId="ADAL" clId="{B524EA42-89EB-47EF-8077-D3086EFD1949}" dt="2024-04-25T19:18:17.370" v="1" actId="1076"/>
        <pc:sldMkLst>
          <pc:docMk/>
          <pc:sldMk cId="617393019" sldId="531"/>
        </pc:sldMkLst>
        <pc:picChg chg="mod">
          <ac:chgData name="Florian Krasulja" userId="b1a0cdef-0fa2-4410-a407-029b0b04b3a7" providerId="ADAL" clId="{B524EA42-89EB-47EF-8077-D3086EFD1949}" dt="2024-04-25T19:18:17.370" v="1" actId="1076"/>
          <ac:picMkLst>
            <pc:docMk/>
            <pc:sldMk cId="617393019" sldId="531"/>
            <ac:picMk id="10" creationId="{E05A4CBE-1686-4B89-ABDA-AA71DBC32BA6}"/>
          </ac:picMkLst>
        </pc:picChg>
      </pc:sldChg>
    </pc:docChg>
  </pc:docChgLst>
  <pc:docChgLst>
    <pc:chgData name="Nicolas Meyer" userId="86ac5f37-aa38-4a42-b32f-8f25a2258ef1" providerId="ADAL" clId="{197080E6-CA78-42FB-B971-7EA9ED853EB0}"/>
    <pc:docChg chg="undo redo custSel addSld delSld modSld sldOrd modMainMaster modSection">
      <pc:chgData name="Nicolas Meyer" userId="86ac5f37-aa38-4a42-b32f-8f25a2258ef1" providerId="ADAL" clId="{197080E6-CA78-42FB-B971-7EA9ED853EB0}" dt="2024-03-22T09:12:54.010" v="1214" actId="167"/>
      <pc:docMkLst>
        <pc:docMk/>
      </pc:docMkLst>
      <pc:sldChg chg="modSp mod">
        <pc:chgData name="Nicolas Meyer" userId="86ac5f37-aa38-4a42-b32f-8f25a2258ef1" providerId="ADAL" clId="{197080E6-CA78-42FB-B971-7EA9ED853EB0}" dt="2024-03-11T13:24:05.815" v="48" actId="20577"/>
        <pc:sldMkLst>
          <pc:docMk/>
          <pc:sldMk cId="4043744896" sldId="512"/>
        </pc:sldMkLst>
        <pc:graphicFrameChg chg="mod">
          <ac:chgData name="Nicolas Meyer" userId="86ac5f37-aa38-4a42-b32f-8f25a2258ef1" providerId="ADAL" clId="{197080E6-CA78-42FB-B971-7EA9ED853EB0}" dt="2024-03-11T13:24:05.815" v="48" actId="20577"/>
          <ac:graphicFrameMkLst>
            <pc:docMk/>
            <pc:sldMk cId="4043744896" sldId="512"/>
            <ac:graphicFrameMk id="10" creationId="{0AE09A3F-01E7-82E4-0D7C-1CEAB33C9855}"/>
          </ac:graphicFrameMkLst>
        </pc:graphicFrameChg>
      </pc:sldChg>
      <pc:sldChg chg="modSp mod">
        <pc:chgData name="Nicolas Meyer" userId="86ac5f37-aa38-4a42-b32f-8f25a2258ef1" providerId="ADAL" clId="{197080E6-CA78-42FB-B971-7EA9ED853EB0}" dt="2024-03-12T09:29:49.055" v="1165" actId="20577"/>
        <pc:sldMkLst>
          <pc:docMk/>
          <pc:sldMk cId="4060444382" sldId="513"/>
        </pc:sldMkLst>
        <pc:spChg chg="mod">
          <ac:chgData name="Nicolas Meyer" userId="86ac5f37-aa38-4a42-b32f-8f25a2258ef1" providerId="ADAL" clId="{197080E6-CA78-42FB-B971-7EA9ED853EB0}" dt="2024-03-12T09:29:49.055" v="1165" actId="20577"/>
          <ac:spMkLst>
            <pc:docMk/>
            <pc:sldMk cId="4060444382" sldId="513"/>
            <ac:spMk id="2" creationId="{141E9E2C-3029-C54A-4DDE-8D96E0C3AE2F}"/>
          </ac:spMkLst>
        </pc:spChg>
      </pc:sldChg>
      <pc:sldChg chg="modSp mod">
        <pc:chgData name="Nicolas Meyer" userId="86ac5f37-aa38-4a42-b32f-8f25a2258ef1" providerId="ADAL" clId="{197080E6-CA78-42FB-B971-7EA9ED853EB0}" dt="2024-03-12T09:40:50.719" v="1213" actId="20577"/>
        <pc:sldMkLst>
          <pc:docMk/>
          <pc:sldMk cId="2108220221" sldId="516"/>
        </pc:sldMkLst>
        <pc:spChg chg="mod">
          <ac:chgData name="Nicolas Meyer" userId="86ac5f37-aa38-4a42-b32f-8f25a2258ef1" providerId="ADAL" clId="{197080E6-CA78-42FB-B971-7EA9ED853EB0}" dt="2024-03-12T09:40:50.719" v="1213" actId="20577"/>
          <ac:spMkLst>
            <pc:docMk/>
            <pc:sldMk cId="2108220221" sldId="516"/>
            <ac:spMk id="2" creationId="{D135F7AB-01B5-E5C6-0D4B-D1957EEA0FE8}"/>
          </ac:spMkLst>
        </pc:spChg>
      </pc:sldChg>
      <pc:sldChg chg="del">
        <pc:chgData name="Nicolas Meyer" userId="86ac5f37-aa38-4a42-b32f-8f25a2258ef1" providerId="ADAL" clId="{197080E6-CA78-42FB-B971-7EA9ED853EB0}" dt="2024-03-12T08:42:46.041" v="1000" actId="2696"/>
        <pc:sldMkLst>
          <pc:docMk/>
          <pc:sldMk cId="3972084268" sldId="517"/>
        </pc:sldMkLst>
      </pc:sldChg>
      <pc:sldChg chg="modSp mod">
        <pc:chgData name="Nicolas Meyer" userId="86ac5f37-aa38-4a42-b32f-8f25a2258ef1" providerId="ADAL" clId="{197080E6-CA78-42FB-B971-7EA9ED853EB0}" dt="2024-03-11T13:24:13.168" v="49" actId="20577"/>
        <pc:sldMkLst>
          <pc:docMk/>
          <pc:sldMk cId="722001289" sldId="521"/>
        </pc:sldMkLst>
        <pc:spChg chg="mod">
          <ac:chgData name="Nicolas Meyer" userId="86ac5f37-aa38-4a42-b32f-8f25a2258ef1" providerId="ADAL" clId="{197080E6-CA78-42FB-B971-7EA9ED853EB0}" dt="2024-03-11T13:24:13.168" v="49" actId="20577"/>
          <ac:spMkLst>
            <pc:docMk/>
            <pc:sldMk cId="722001289" sldId="521"/>
            <ac:spMk id="3" creationId="{7B4D6F8A-599F-71C2-2867-3DAA0D67D049}"/>
          </ac:spMkLst>
        </pc:spChg>
      </pc:sldChg>
      <pc:sldChg chg="modSp mod">
        <pc:chgData name="Nicolas Meyer" userId="86ac5f37-aa38-4a42-b32f-8f25a2258ef1" providerId="ADAL" clId="{197080E6-CA78-42FB-B971-7EA9ED853EB0}" dt="2024-03-11T13:26:50.346" v="53" actId="108"/>
        <pc:sldMkLst>
          <pc:docMk/>
          <pc:sldMk cId="4118498011" sldId="542"/>
        </pc:sldMkLst>
        <pc:spChg chg="mod">
          <ac:chgData name="Nicolas Meyer" userId="86ac5f37-aa38-4a42-b32f-8f25a2258ef1" providerId="ADAL" clId="{197080E6-CA78-42FB-B971-7EA9ED853EB0}" dt="2024-03-11T13:26:50.346" v="53" actId="108"/>
          <ac:spMkLst>
            <pc:docMk/>
            <pc:sldMk cId="4118498011" sldId="542"/>
            <ac:spMk id="3" creationId="{503100DD-77E7-9118-4974-A55436E69CC1}"/>
          </ac:spMkLst>
        </pc:spChg>
      </pc:sldChg>
      <pc:sldChg chg="addSp delSp modSp mod">
        <pc:chgData name="Nicolas Meyer" userId="86ac5f37-aa38-4a42-b32f-8f25a2258ef1" providerId="ADAL" clId="{197080E6-CA78-42FB-B971-7EA9ED853EB0}" dt="2024-03-12T08:20:58.888" v="891" actId="404"/>
        <pc:sldMkLst>
          <pc:docMk/>
          <pc:sldMk cId="56822552" sldId="544"/>
        </pc:sldMkLst>
        <pc:spChg chg="mod">
          <ac:chgData name="Nicolas Meyer" userId="86ac5f37-aa38-4a42-b32f-8f25a2258ef1" providerId="ADAL" clId="{197080E6-CA78-42FB-B971-7EA9ED853EB0}" dt="2024-03-11T15:55:47.712" v="641" actId="20577"/>
          <ac:spMkLst>
            <pc:docMk/>
            <pc:sldMk cId="56822552" sldId="544"/>
            <ac:spMk id="3" creationId="{BF72E398-A6A5-18BF-9C55-47562E918C4E}"/>
          </ac:spMkLst>
        </pc:spChg>
        <pc:graphicFrameChg chg="add del mod modGraphic">
          <ac:chgData name="Nicolas Meyer" userId="86ac5f37-aa38-4a42-b32f-8f25a2258ef1" providerId="ADAL" clId="{197080E6-CA78-42FB-B971-7EA9ED853EB0}" dt="2024-03-11T15:23:18.249" v="394" actId="478"/>
          <ac:graphicFrameMkLst>
            <pc:docMk/>
            <pc:sldMk cId="56822552" sldId="544"/>
            <ac:graphicFrameMk id="2" creationId="{8CC3FD96-8375-ECD3-4799-BD0C983BD6FE}"/>
          </ac:graphicFrameMkLst>
        </pc:graphicFrameChg>
        <pc:graphicFrameChg chg="add mod">
          <ac:chgData name="Nicolas Meyer" userId="86ac5f37-aa38-4a42-b32f-8f25a2258ef1" providerId="ADAL" clId="{197080E6-CA78-42FB-B971-7EA9ED853EB0}" dt="2024-03-11T15:23:24.517" v="395"/>
          <ac:graphicFrameMkLst>
            <pc:docMk/>
            <pc:sldMk cId="56822552" sldId="544"/>
            <ac:graphicFrameMk id="4" creationId="{94B51CC9-4A12-1109-F13B-4FA5CD1F845A}"/>
          </ac:graphicFrameMkLst>
        </pc:graphicFrameChg>
        <pc:graphicFrameChg chg="add mod modGraphic">
          <ac:chgData name="Nicolas Meyer" userId="86ac5f37-aa38-4a42-b32f-8f25a2258ef1" providerId="ADAL" clId="{197080E6-CA78-42FB-B971-7EA9ED853EB0}" dt="2024-03-12T08:20:58.888" v="891" actId="404"/>
          <ac:graphicFrameMkLst>
            <pc:docMk/>
            <pc:sldMk cId="56822552" sldId="544"/>
            <ac:graphicFrameMk id="6" creationId="{02C635A5-B19F-405B-B885-9753B76B7DD9}"/>
          </ac:graphicFrameMkLst>
        </pc:graphicFrameChg>
        <pc:picChg chg="add del">
          <ac:chgData name="Nicolas Meyer" userId="86ac5f37-aa38-4a42-b32f-8f25a2258ef1" providerId="ADAL" clId="{197080E6-CA78-42FB-B971-7EA9ED853EB0}" dt="2024-03-11T15:23:16.243" v="392" actId="478"/>
          <ac:picMkLst>
            <pc:docMk/>
            <pc:sldMk cId="56822552" sldId="544"/>
            <ac:picMk id="5" creationId="{E863BC8A-FDB0-43D2-AC1D-A7A85A494C40}"/>
          </ac:picMkLst>
        </pc:picChg>
        <pc:picChg chg="add del">
          <ac:chgData name="Nicolas Meyer" userId="86ac5f37-aa38-4a42-b32f-8f25a2258ef1" providerId="ADAL" clId="{197080E6-CA78-42FB-B971-7EA9ED853EB0}" dt="2024-03-11T15:23:16.946" v="393" actId="478"/>
          <ac:picMkLst>
            <pc:docMk/>
            <pc:sldMk cId="56822552" sldId="544"/>
            <ac:picMk id="8" creationId="{736D87E2-7FCC-4DCF-B3BC-8F6545493855}"/>
          </ac:picMkLst>
        </pc:picChg>
      </pc:sldChg>
      <pc:sldChg chg="addSp delSp modSp add mod">
        <pc:chgData name="Nicolas Meyer" userId="86ac5f37-aa38-4a42-b32f-8f25a2258ef1" providerId="ADAL" clId="{197080E6-CA78-42FB-B971-7EA9ED853EB0}" dt="2024-03-12T08:57:54.310" v="1050" actId="1076"/>
        <pc:sldMkLst>
          <pc:docMk/>
          <pc:sldMk cId="1952269902" sldId="552"/>
        </pc:sldMkLst>
        <pc:spChg chg="mod">
          <ac:chgData name="Nicolas Meyer" userId="86ac5f37-aa38-4a42-b32f-8f25a2258ef1" providerId="ADAL" clId="{197080E6-CA78-42FB-B971-7EA9ED853EB0}" dt="2024-03-12T08:57:28.477" v="1045" actId="20577"/>
          <ac:spMkLst>
            <pc:docMk/>
            <pc:sldMk cId="1952269902" sldId="552"/>
            <ac:spMk id="3" creationId="{503100DD-77E7-9118-4974-A55436E69CC1}"/>
          </ac:spMkLst>
        </pc:spChg>
        <pc:spChg chg="add mod">
          <ac:chgData name="Nicolas Meyer" userId="86ac5f37-aa38-4a42-b32f-8f25a2258ef1" providerId="ADAL" clId="{197080E6-CA78-42FB-B971-7EA9ED853EB0}" dt="2024-03-12T08:57:42.784" v="1047" actId="403"/>
          <ac:spMkLst>
            <pc:docMk/>
            <pc:sldMk cId="1952269902" sldId="552"/>
            <ac:spMk id="6" creationId="{9EC2DD3D-2AED-DAD4-C119-748CC750D0E3}"/>
          </ac:spMkLst>
        </pc:spChg>
        <pc:spChg chg="add del mod">
          <ac:chgData name="Nicolas Meyer" userId="86ac5f37-aa38-4a42-b32f-8f25a2258ef1" providerId="ADAL" clId="{197080E6-CA78-42FB-B971-7EA9ED853EB0}" dt="2024-03-12T08:56:59.591" v="1037"/>
          <ac:spMkLst>
            <pc:docMk/>
            <pc:sldMk cId="1952269902" sldId="552"/>
            <ac:spMk id="8" creationId="{E829B896-C9E9-98F4-EDB9-A15B9B635158}"/>
          </ac:spMkLst>
        </pc:spChg>
        <pc:graphicFrameChg chg="mod">
          <ac:chgData name="Nicolas Meyer" userId="86ac5f37-aa38-4a42-b32f-8f25a2258ef1" providerId="ADAL" clId="{197080E6-CA78-42FB-B971-7EA9ED853EB0}" dt="2024-03-12T08:57:49.732" v="1048" actId="14100"/>
          <ac:graphicFrameMkLst>
            <pc:docMk/>
            <pc:sldMk cId="1952269902" sldId="552"/>
            <ac:graphicFrameMk id="13" creationId="{FF30DA39-E7F0-A868-A60C-919CC5FFD8B4}"/>
          </ac:graphicFrameMkLst>
        </pc:graphicFrameChg>
        <pc:picChg chg="add mod">
          <ac:chgData name="Nicolas Meyer" userId="86ac5f37-aa38-4a42-b32f-8f25a2258ef1" providerId="ADAL" clId="{197080E6-CA78-42FB-B971-7EA9ED853EB0}" dt="2024-03-12T08:57:54.310" v="1050" actId="1076"/>
          <ac:picMkLst>
            <pc:docMk/>
            <pc:sldMk cId="1952269902" sldId="552"/>
            <ac:picMk id="5" creationId="{F304C645-9D58-4E1E-E360-172A4BA994AE}"/>
          </ac:picMkLst>
        </pc:picChg>
        <pc:picChg chg="add del">
          <ac:chgData name="Nicolas Meyer" userId="86ac5f37-aa38-4a42-b32f-8f25a2258ef1" providerId="ADAL" clId="{197080E6-CA78-42FB-B971-7EA9ED853EB0}" dt="2024-03-12T08:32:13.247" v="940" actId="22"/>
          <ac:picMkLst>
            <pc:docMk/>
            <pc:sldMk cId="1952269902" sldId="552"/>
            <ac:picMk id="7" creationId="{027C48F3-D233-9979-067F-C48628F29BB3}"/>
          </ac:picMkLst>
        </pc:picChg>
        <pc:picChg chg="del">
          <ac:chgData name="Nicolas Meyer" userId="86ac5f37-aa38-4a42-b32f-8f25a2258ef1" providerId="ADAL" clId="{197080E6-CA78-42FB-B971-7EA9ED853EB0}" dt="2024-03-11T13:45:05.575" v="55" actId="478"/>
          <ac:picMkLst>
            <pc:docMk/>
            <pc:sldMk cId="1952269902" sldId="552"/>
            <ac:picMk id="9" creationId="{3FB1F487-345F-46B4-BB27-56C4B2895A05}"/>
          </ac:picMkLst>
        </pc:picChg>
      </pc:sldChg>
      <pc:sldChg chg="del">
        <pc:chgData name="Nicolas Meyer" userId="86ac5f37-aa38-4a42-b32f-8f25a2258ef1" providerId="ADAL" clId="{197080E6-CA78-42FB-B971-7EA9ED853EB0}" dt="2024-03-11T13:25:20.892" v="51" actId="2696"/>
        <pc:sldMkLst>
          <pc:docMk/>
          <pc:sldMk cId="3037250316" sldId="552"/>
        </pc:sldMkLst>
      </pc:sldChg>
      <pc:sldChg chg="modSp add mod">
        <pc:chgData name="Nicolas Meyer" userId="86ac5f37-aa38-4a42-b32f-8f25a2258ef1" providerId="ADAL" clId="{197080E6-CA78-42FB-B971-7EA9ED853EB0}" dt="2024-03-12T09:17:18.928" v="1158" actId="20577"/>
        <pc:sldMkLst>
          <pc:docMk/>
          <pc:sldMk cId="1102609920" sldId="553"/>
        </pc:sldMkLst>
        <pc:spChg chg="mod">
          <ac:chgData name="Nicolas Meyer" userId="86ac5f37-aa38-4a42-b32f-8f25a2258ef1" providerId="ADAL" clId="{197080E6-CA78-42FB-B971-7EA9ED853EB0}" dt="2024-03-11T15:56:09.974" v="649"/>
          <ac:spMkLst>
            <pc:docMk/>
            <pc:sldMk cId="1102609920" sldId="553"/>
            <ac:spMk id="3" creationId="{BF72E398-A6A5-18BF-9C55-47562E918C4E}"/>
          </ac:spMkLst>
        </pc:spChg>
        <pc:graphicFrameChg chg="mod modGraphic">
          <ac:chgData name="Nicolas Meyer" userId="86ac5f37-aa38-4a42-b32f-8f25a2258ef1" providerId="ADAL" clId="{197080E6-CA78-42FB-B971-7EA9ED853EB0}" dt="2024-03-12T09:17:18.928" v="1158" actId="20577"/>
          <ac:graphicFrameMkLst>
            <pc:docMk/>
            <pc:sldMk cId="1102609920" sldId="553"/>
            <ac:graphicFrameMk id="6" creationId="{02C635A5-B19F-405B-B885-9753B76B7DD9}"/>
          </ac:graphicFrameMkLst>
        </pc:graphicFrameChg>
      </pc:sldChg>
      <pc:sldChg chg="del">
        <pc:chgData name="Nicolas Meyer" userId="86ac5f37-aa38-4a42-b32f-8f25a2258ef1" providerId="ADAL" clId="{197080E6-CA78-42FB-B971-7EA9ED853EB0}" dt="2024-03-11T13:25:10.510" v="50" actId="2696"/>
        <pc:sldMkLst>
          <pc:docMk/>
          <pc:sldMk cId="3770320396" sldId="553"/>
        </pc:sldMkLst>
      </pc:sldChg>
      <pc:sldChg chg="modSp add mod ord">
        <pc:chgData name="Nicolas Meyer" userId="86ac5f37-aa38-4a42-b32f-8f25a2258ef1" providerId="ADAL" clId="{197080E6-CA78-42FB-B971-7EA9ED853EB0}" dt="2024-03-12T08:18:42.602" v="886" actId="13219"/>
        <pc:sldMkLst>
          <pc:docMk/>
          <pc:sldMk cId="588127577" sldId="554"/>
        </pc:sldMkLst>
        <pc:spChg chg="mod">
          <ac:chgData name="Nicolas Meyer" userId="86ac5f37-aa38-4a42-b32f-8f25a2258ef1" providerId="ADAL" clId="{197080E6-CA78-42FB-B971-7EA9ED853EB0}" dt="2024-03-11T16:01:19.657" v="683" actId="20577"/>
          <ac:spMkLst>
            <pc:docMk/>
            <pc:sldMk cId="588127577" sldId="554"/>
            <ac:spMk id="3" creationId="{BF72E398-A6A5-18BF-9C55-47562E918C4E}"/>
          </ac:spMkLst>
        </pc:spChg>
        <pc:graphicFrameChg chg="mod modGraphic">
          <ac:chgData name="Nicolas Meyer" userId="86ac5f37-aa38-4a42-b32f-8f25a2258ef1" providerId="ADAL" clId="{197080E6-CA78-42FB-B971-7EA9ED853EB0}" dt="2024-03-12T08:18:42.602" v="886" actId="13219"/>
          <ac:graphicFrameMkLst>
            <pc:docMk/>
            <pc:sldMk cId="588127577" sldId="554"/>
            <ac:graphicFrameMk id="6" creationId="{02C635A5-B19F-405B-B885-9753B76B7DD9}"/>
          </ac:graphicFrameMkLst>
        </pc:graphicFrameChg>
      </pc:sldChg>
      <pc:sldChg chg="del">
        <pc:chgData name="Nicolas Meyer" userId="86ac5f37-aa38-4a42-b32f-8f25a2258ef1" providerId="ADAL" clId="{197080E6-CA78-42FB-B971-7EA9ED853EB0}" dt="2024-03-11T13:25:10.510" v="50" actId="2696"/>
        <pc:sldMkLst>
          <pc:docMk/>
          <pc:sldMk cId="637605511" sldId="554"/>
        </pc:sldMkLst>
      </pc:sldChg>
      <pc:sldChg chg="add del">
        <pc:chgData name="Nicolas Meyer" userId="86ac5f37-aa38-4a42-b32f-8f25a2258ef1" providerId="ADAL" clId="{197080E6-CA78-42FB-B971-7EA9ED853EB0}" dt="2024-03-11T16:01:57.159" v="687" actId="2696"/>
        <pc:sldMkLst>
          <pc:docMk/>
          <pc:sldMk cId="1182717235" sldId="555"/>
        </pc:sldMkLst>
      </pc:sldChg>
      <pc:sldChg chg="del">
        <pc:chgData name="Nicolas Meyer" userId="86ac5f37-aa38-4a42-b32f-8f25a2258ef1" providerId="ADAL" clId="{197080E6-CA78-42FB-B971-7EA9ED853EB0}" dt="2024-03-11T13:25:10.510" v="50" actId="2696"/>
        <pc:sldMkLst>
          <pc:docMk/>
          <pc:sldMk cId="2306407108" sldId="555"/>
        </pc:sldMkLst>
      </pc:sldChg>
      <pc:sldChg chg="modSp add mod ord">
        <pc:chgData name="Nicolas Meyer" userId="86ac5f37-aa38-4a42-b32f-8f25a2258ef1" providerId="ADAL" clId="{197080E6-CA78-42FB-B971-7EA9ED853EB0}" dt="2024-03-12T08:41:55.412" v="999" actId="14734"/>
        <pc:sldMkLst>
          <pc:docMk/>
          <pc:sldMk cId="3037044372" sldId="555"/>
        </pc:sldMkLst>
        <pc:spChg chg="mod">
          <ac:chgData name="Nicolas Meyer" userId="86ac5f37-aa38-4a42-b32f-8f25a2258ef1" providerId="ADAL" clId="{197080E6-CA78-42FB-B971-7EA9ED853EB0}" dt="2024-03-11T16:04:23.873" v="774"/>
          <ac:spMkLst>
            <pc:docMk/>
            <pc:sldMk cId="3037044372" sldId="555"/>
            <ac:spMk id="3" creationId="{BF72E398-A6A5-18BF-9C55-47562E918C4E}"/>
          </ac:spMkLst>
        </pc:spChg>
        <pc:graphicFrameChg chg="mod modGraphic">
          <ac:chgData name="Nicolas Meyer" userId="86ac5f37-aa38-4a42-b32f-8f25a2258ef1" providerId="ADAL" clId="{197080E6-CA78-42FB-B971-7EA9ED853EB0}" dt="2024-03-12T08:41:55.412" v="999" actId="14734"/>
          <ac:graphicFrameMkLst>
            <pc:docMk/>
            <pc:sldMk cId="3037044372" sldId="555"/>
            <ac:graphicFrameMk id="6" creationId="{02C635A5-B19F-405B-B885-9753B76B7DD9}"/>
          </ac:graphicFrameMkLst>
        </pc:graphicFrameChg>
      </pc:sldChg>
      <pc:sldChg chg="add del ord">
        <pc:chgData name="Nicolas Meyer" userId="86ac5f37-aa38-4a42-b32f-8f25a2258ef1" providerId="ADAL" clId="{197080E6-CA78-42FB-B971-7EA9ED853EB0}" dt="2024-03-11T16:11:07.798" v="810" actId="2890"/>
        <pc:sldMkLst>
          <pc:docMk/>
          <pc:sldMk cId="2666910313" sldId="556"/>
        </pc:sldMkLst>
      </pc:sldChg>
      <pc:sldChg chg="modSp add mod ord">
        <pc:chgData name="Nicolas Meyer" userId="86ac5f37-aa38-4a42-b32f-8f25a2258ef1" providerId="ADAL" clId="{197080E6-CA78-42FB-B971-7EA9ED853EB0}" dt="2024-03-12T09:15:36.753" v="1154"/>
        <pc:sldMkLst>
          <pc:docMk/>
          <pc:sldMk cId="4090674808" sldId="556"/>
        </pc:sldMkLst>
        <pc:spChg chg="mod">
          <ac:chgData name="Nicolas Meyer" userId="86ac5f37-aa38-4a42-b32f-8f25a2258ef1" providerId="ADAL" clId="{197080E6-CA78-42FB-B971-7EA9ED853EB0}" dt="2024-03-12T09:15:36.753" v="1154"/>
          <ac:spMkLst>
            <pc:docMk/>
            <pc:sldMk cId="4090674808" sldId="556"/>
            <ac:spMk id="3" creationId="{BF72E398-A6A5-18BF-9C55-47562E918C4E}"/>
          </ac:spMkLst>
        </pc:spChg>
        <pc:graphicFrameChg chg="mod modGraphic">
          <ac:chgData name="Nicolas Meyer" userId="86ac5f37-aa38-4a42-b32f-8f25a2258ef1" providerId="ADAL" clId="{197080E6-CA78-42FB-B971-7EA9ED853EB0}" dt="2024-03-12T08:18:12.802" v="884" actId="14734"/>
          <ac:graphicFrameMkLst>
            <pc:docMk/>
            <pc:sldMk cId="4090674808" sldId="556"/>
            <ac:graphicFrameMk id="6" creationId="{02C635A5-B19F-405B-B885-9753B76B7DD9}"/>
          </ac:graphicFrameMkLst>
        </pc:graphicFrameChg>
      </pc:sldChg>
      <pc:sldChg chg="modSp add mod">
        <pc:chgData name="Nicolas Meyer" userId="86ac5f37-aa38-4a42-b32f-8f25a2258ef1" providerId="ADAL" clId="{197080E6-CA78-42FB-B971-7EA9ED853EB0}" dt="2024-03-12T09:15:34.027" v="1152" actId="27636"/>
        <pc:sldMkLst>
          <pc:docMk/>
          <pc:sldMk cId="3053333730" sldId="561"/>
        </pc:sldMkLst>
        <pc:spChg chg="mod">
          <ac:chgData name="Nicolas Meyer" userId="86ac5f37-aa38-4a42-b32f-8f25a2258ef1" providerId="ADAL" clId="{197080E6-CA78-42FB-B971-7EA9ED853EB0}" dt="2024-03-12T09:15:34.027" v="1152" actId="27636"/>
          <ac:spMkLst>
            <pc:docMk/>
            <pc:sldMk cId="3053333730" sldId="561"/>
            <ac:spMk id="3" creationId="{BF72E398-A6A5-18BF-9C55-47562E918C4E}"/>
          </ac:spMkLst>
        </pc:spChg>
        <pc:graphicFrameChg chg="mod modGraphic">
          <ac:chgData name="Nicolas Meyer" userId="86ac5f37-aa38-4a42-b32f-8f25a2258ef1" providerId="ADAL" clId="{197080E6-CA78-42FB-B971-7EA9ED853EB0}" dt="2024-03-12T08:22:36.288" v="901" actId="207"/>
          <ac:graphicFrameMkLst>
            <pc:docMk/>
            <pc:sldMk cId="3053333730" sldId="561"/>
            <ac:graphicFrameMk id="6" creationId="{02C635A5-B19F-405B-B885-9753B76B7DD9}"/>
          </ac:graphicFrameMkLst>
        </pc:graphicFrameChg>
      </pc:sldChg>
      <pc:sldChg chg="addSp delSp modSp add mod">
        <pc:chgData name="Nicolas Meyer" userId="86ac5f37-aa38-4a42-b32f-8f25a2258ef1" providerId="ADAL" clId="{197080E6-CA78-42FB-B971-7EA9ED853EB0}" dt="2024-03-12T09:13:39.595" v="1147" actId="1076"/>
        <pc:sldMkLst>
          <pc:docMk/>
          <pc:sldMk cId="263974319" sldId="562"/>
        </pc:sldMkLst>
        <pc:spChg chg="add del">
          <ac:chgData name="Nicolas Meyer" userId="86ac5f37-aa38-4a42-b32f-8f25a2258ef1" providerId="ADAL" clId="{197080E6-CA78-42FB-B971-7EA9ED853EB0}" dt="2024-03-12T09:02:23.581" v="1071" actId="478"/>
          <ac:spMkLst>
            <pc:docMk/>
            <pc:sldMk cId="263974319" sldId="562"/>
            <ac:spMk id="2" creationId="{F62B7417-17C2-C29D-A525-96D272435E48}"/>
          </ac:spMkLst>
        </pc:spChg>
        <pc:spChg chg="mod">
          <ac:chgData name="Nicolas Meyer" userId="86ac5f37-aa38-4a42-b32f-8f25a2258ef1" providerId="ADAL" clId="{197080E6-CA78-42FB-B971-7EA9ED853EB0}" dt="2024-03-12T09:03:12.336" v="1084" actId="20577"/>
          <ac:spMkLst>
            <pc:docMk/>
            <pc:sldMk cId="263974319" sldId="562"/>
            <ac:spMk id="3" creationId="{503100DD-77E7-9118-4974-A55436E69CC1}"/>
          </ac:spMkLst>
        </pc:spChg>
        <pc:spChg chg="del">
          <ac:chgData name="Nicolas Meyer" userId="86ac5f37-aa38-4a42-b32f-8f25a2258ef1" providerId="ADAL" clId="{197080E6-CA78-42FB-B971-7EA9ED853EB0}" dt="2024-03-12T08:25:59.568" v="906" actId="478"/>
          <ac:spMkLst>
            <pc:docMk/>
            <pc:sldMk cId="263974319" sldId="562"/>
            <ac:spMk id="6" creationId="{9EC2DD3D-2AED-DAD4-C119-748CC750D0E3}"/>
          </ac:spMkLst>
        </pc:spChg>
        <pc:spChg chg="add del">
          <ac:chgData name="Nicolas Meyer" userId="86ac5f37-aa38-4a42-b32f-8f25a2258ef1" providerId="ADAL" clId="{197080E6-CA78-42FB-B971-7EA9ED853EB0}" dt="2024-03-12T08:26:38.008" v="912" actId="22"/>
          <ac:spMkLst>
            <pc:docMk/>
            <pc:sldMk cId="263974319" sldId="562"/>
            <ac:spMk id="9" creationId="{ACA92E6A-6A17-1D70-0F0C-A98EF72ABAFF}"/>
          </ac:spMkLst>
        </pc:spChg>
        <pc:spChg chg="add mod">
          <ac:chgData name="Nicolas Meyer" userId="86ac5f37-aa38-4a42-b32f-8f25a2258ef1" providerId="ADAL" clId="{197080E6-CA78-42FB-B971-7EA9ED853EB0}" dt="2024-03-12T09:10:08.117" v="1131" actId="115"/>
          <ac:spMkLst>
            <pc:docMk/>
            <pc:sldMk cId="263974319" sldId="562"/>
            <ac:spMk id="11" creationId="{44A92567-2645-1CE5-3BF0-E4E955B88D58}"/>
          </ac:spMkLst>
        </pc:spChg>
        <pc:spChg chg="add del mod">
          <ac:chgData name="Nicolas Meyer" userId="86ac5f37-aa38-4a42-b32f-8f25a2258ef1" providerId="ADAL" clId="{197080E6-CA78-42FB-B971-7EA9ED853EB0}" dt="2024-03-12T09:02:23.581" v="1071" actId="478"/>
          <ac:spMkLst>
            <pc:docMk/>
            <pc:sldMk cId="263974319" sldId="562"/>
            <ac:spMk id="18" creationId="{28EE5760-8DB6-4A25-2FB7-5792B1A1549A}"/>
          </ac:spMkLst>
        </pc:spChg>
        <pc:spChg chg="add del">
          <ac:chgData name="Nicolas Meyer" userId="86ac5f37-aa38-4a42-b32f-8f25a2258ef1" providerId="ADAL" clId="{197080E6-CA78-42FB-B971-7EA9ED853EB0}" dt="2024-03-12T09:03:45.419" v="1086" actId="22"/>
          <ac:spMkLst>
            <pc:docMk/>
            <pc:sldMk cId="263974319" sldId="562"/>
            <ac:spMk id="20" creationId="{3B023F2B-877B-B8E1-F0B1-6215C6E4E83E}"/>
          </ac:spMkLst>
        </pc:spChg>
        <pc:spChg chg="add del mod">
          <ac:chgData name="Nicolas Meyer" userId="86ac5f37-aa38-4a42-b32f-8f25a2258ef1" providerId="ADAL" clId="{197080E6-CA78-42FB-B971-7EA9ED853EB0}" dt="2024-03-12T09:06:39.247" v="1115" actId="478"/>
          <ac:spMkLst>
            <pc:docMk/>
            <pc:sldMk cId="263974319" sldId="562"/>
            <ac:spMk id="22" creationId="{026B2BEB-46AC-2EC0-543F-10D9B494AE1F}"/>
          </ac:spMkLst>
        </pc:spChg>
        <pc:spChg chg="add mod">
          <ac:chgData name="Nicolas Meyer" userId="86ac5f37-aa38-4a42-b32f-8f25a2258ef1" providerId="ADAL" clId="{197080E6-CA78-42FB-B971-7EA9ED853EB0}" dt="2024-03-12T09:10:26.696" v="1144" actId="20577"/>
          <ac:spMkLst>
            <pc:docMk/>
            <pc:sldMk cId="263974319" sldId="562"/>
            <ac:spMk id="27" creationId="{4E0221B8-DB46-EA41-EA16-9914F8890582}"/>
          </ac:spMkLst>
        </pc:spChg>
        <pc:spChg chg="add mod">
          <ac:chgData name="Nicolas Meyer" userId="86ac5f37-aa38-4a42-b32f-8f25a2258ef1" providerId="ADAL" clId="{197080E6-CA78-42FB-B971-7EA9ED853EB0}" dt="2024-03-12T09:10:21.240" v="1134"/>
          <ac:spMkLst>
            <pc:docMk/>
            <pc:sldMk cId="263974319" sldId="562"/>
            <ac:spMk id="28" creationId="{A9138E6A-8639-6F06-F702-3BAD986B831C}"/>
          </ac:spMkLst>
        </pc:spChg>
        <pc:graphicFrameChg chg="del">
          <ac:chgData name="Nicolas Meyer" userId="86ac5f37-aa38-4a42-b32f-8f25a2258ef1" providerId="ADAL" clId="{197080E6-CA78-42FB-B971-7EA9ED853EB0}" dt="2024-03-12T08:26:14.568" v="908" actId="478"/>
          <ac:graphicFrameMkLst>
            <pc:docMk/>
            <pc:sldMk cId="263974319" sldId="562"/>
            <ac:graphicFrameMk id="13" creationId="{FF30DA39-E7F0-A868-A60C-919CC5FFD8B4}"/>
          </ac:graphicFrameMkLst>
        </pc:graphicFrameChg>
        <pc:picChg chg="del">
          <ac:chgData name="Nicolas Meyer" userId="86ac5f37-aa38-4a42-b32f-8f25a2258ef1" providerId="ADAL" clId="{197080E6-CA78-42FB-B971-7EA9ED853EB0}" dt="2024-03-12T08:25:55.290" v="903" actId="478"/>
          <ac:picMkLst>
            <pc:docMk/>
            <pc:sldMk cId="263974319" sldId="562"/>
            <ac:picMk id="5" creationId="{F304C645-9D58-4E1E-E360-172A4BA994AE}"/>
          </ac:picMkLst>
        </pc:picChg>
        <pc:picChg chg="add del mod">
          <ac:chgData name="Nicolas Meyer" userId="86ac5f37-aa38-4a42-b32f-8f25a2258ef1" providerId="ADAL" clId="{197080E6-CA78-42FB-B971-7EA9ED853EB0}" dt="2024-03-12T08:30:35.494" v="915" actId="478"/>
          <ac:picMkLst>
            <pc:docMk/>
            <pc:sldMk cId="263974319" sldId="562"/>
            <ac:picMk id="7" creationId="{FD328A78-82CC-A950-5863-8B8DDFF4F756}"/>
          </ac:picMkLst>
        </pc:picChg>
        <pc:picChg chg="add del mod ord">
          <ac:chgData name="Nicolas Meyer" userId="86ac5f37-aa38-4a42-b32f-8f25a2258ef1" providerId="ADAL" clId="{197080E6-CA78-42FB-B971-7EA9ED853EB0}" dt="2024-03-12T09:02:03.861" v="1053" actId="478"/>
          <ac:picMkLst>
            <pc:docMk/>
            <pc:sldMk cId="263974319" sldId="562"/>
            <ac:picMk id="14" creationId="{C9707D8B-AA36-D21E-0BB1-CE690647B336}"/>
          </ac:picMkLst>
        </pc:picChg>
        <pc:picChg chg="add mod ord">
          <ac:chgData name="Nicolas Meyer" userId="86ac5f37-aa38-4a42-b32f-8f25a2258ef1" providerId="ADAL" clId="{197080E6-CA78-42FB-B971-7EA9ED853EB0}" dt="2024-03-12T09:09:05.376" v="1123" actId="1076"/>
          <ac:picMkLst>
            <pc:docMk/>
            <pc:sldMk cId="263974319" sldId="562"/>
            <ac:picMk id="16" creationId="{87AFE477-F4C0-9705-F88A-A1D16EE741D4}"/>
          </ac:picMkLst>
        </pc:picChg>
        <pc:picChg chg="add del mod">
          <ac:chgData name="Nicolas Meyer" userId="86ac5f37-aa38-4a42-b32f-8f25a2258ef1" providerId="ADAL" clId="{197080E6-CA78-42FB-B971-7EA9ED853EB0}" dt="2024-03-12T09:08:38.635" v="1118" actId="478"/>
          <ac:picMkLst>
            <pc:docMk/>
            <pc:sldMk cId="263974319" sldId="562"/>
            <ac:picMk id="24" creationId="{9B053A67-54CD-0D86-BD9D-C3066DCCB14F}"/>
          </ac:picMkLst>
        </pc:picChg>
        <pc:picChg chg="add del mod">
          <ac:chgData name="Nicolas Meyer" userId="86ac5f37-aa38-4a42-b32f-8f25a2258ef1" providerId="ADAL" clId="{197080E6-CA78-42FB-B971-7EA9ED853EB0}" dt="2024-03-12T09:13:35.700" v="1145" actId="478"/>
          <ac:picMkLst>
            <pc:docMk/>
            <pc:sldMk cId="263974319" sldId="562"/>
            <ac:picMk id="26" creationId="{1C949823-864D-7704-E5ED-2451FDF184B1}"/>
          </ac:picMkLst>
        </pc:picChg>
        <pc:picChg chg="add mod">
          <ac:chgData name="Nicolas Meyer" userId="86ac5f37-aa38-4a42-b32f-8f25a2258ef1" providerId="ADAL" clId="{197080E6-CA78-42FB-B971-7EA9ED853EB0}" dt="2024-03-12T09:13:39.595" v="1147" actId="1076"/>
          <ac:picMkLst>
            <pc:docMk/>
            <pc:sldMk cId="263974319" sldId="562"/>
            <ac:picMk id="30" creationId="{D4F0E02C-EF8C-4ABF-A101-30BED27C55CE}"/>
          </ac:picMkLst>
        </pc:picChg>
      </pc:sldChg>
      <pc:sldChg chg="addSp delSp modSp add mod ord">
        <pc:chgData name="Nicolas Meyer" userId="86ac5f37-aa38-4a42-b32f-8f25a2258ef1" providerId="ADAL" clId="{197080E6-CA78-42FB-B971-7EA9ED853EB0}" dt="2024-03-12T08:57:22.844" v="1044" actId="20577"/>
        <pc:sldMkLst>
          <pc:docMk/>
          <pc:sldMk cId="2994129739" sldId="563"/>
        </pc:sldMkLst>
        <pc:spChg chg="mod">
          <ac:chgData name="Nicolas Meyer" userId="86ac5f37-aa38-4a42-b32f-8f25a2258ef1" providerId="ADAL" clId="{197080E6-CA78-42FB-B971-7EA9ED853EB0}" dt="2024-03-12T08:57:22.844" v="1044" actId="20577"/>
          <ac:spMkLst>
            <pc:docMk/>
            <pc:sldMk cId="2994129739" sldId="563"/>
            <ac:spMk id="3" creationId="{503100DD-77E7-9118-4974-A55436E69CC1}"/>
          </ac:spMkLst>
        </pc:spChg>
        <pc:spChg chg="del">
          <ac:chgData name="Nicolas Meyer" userId="86ac5f37-aa38-4a42-b32f-8f25a2258ef1" providerId="ADAL" clId="{197080E6-CA78-42FB-B971-7EA9ED853EB0}" dt="2024-03-12T08:53:08.156" v="1003" actId="478"/>
          <ac:spMkLst>
            <pc:docMk/>
            <pc:sldMk cId="2994129739" sldId="563"/>
            <ac:spMk id="8" creationId="{E829B896-C9E9-98F4-EDB9-A15B9B635158}"/>
          </ac:spMkLst>
        </pc:spChg>
        <pc:spChg chg="add mod">
          <ac:chgData name="Nicolas Meyer" userId="86ac5f37-aa38-4a42-b32f-8f25a2258ef1" providerId="ADAL" clId="{197080E6-CA78-42FB-B971-7EA9ED853EB0}" dt="2024-03-12T08:54:06.987" v="1022" actId="1076"/>
          <ac:spMkLst>
            <pc:docMk/>
            <pc:sldMk cId="2994129739" sldId="563"/>
            <ac:spMk id="11" creationId="{457ACE43-EF89-FE79-CC4F-39ED4F321227}"/>
          </ac:spMkLst>
        </pc:spChg>
        <pc:spChg chg="add mod">
          <ac:chgData name="Nicolas Meyer" userId="86ac5f37-aa38-4a42-b32f-8f25a2258ef1" providerId="ADAL" clId="{197080E6-CA78-42FB-B971-7EA9ED853EB0}" dt="2024-03-12T08:54:15.607" v="1027" actId="20577"/>
          <ac:spMkLst>
            <pc:docMk/>
            <pc:sldMk cId="2994129739" sldId="563"/>
            <ac:spMk id="12" creationId="{7CF0FCF9-D9DC-9EF0-00A4-434DDD69CE84}"/>
          </ac:spMkLst>
        </pc:spChg>
        <pc:graphicFrameChg chg="del">
          <ac:chgData name="Nicolas Meyer" userId="86ac5f37-aa38-4a42-b32f-8f25a2258ef1" providerId="ADAL" clId="{197080E6-CA78-42FB-B971-7EA9ED853EB0}" dt="2024-03-12T08:53:09.906" v="1004" actId="478"/>
          <ac:graphicFrameMkLst>
            <pc:docMk/>
            <pc:sldMk cId="2994129739" sldId="563"/>
            <ac:graphicFrameMk id="13" creationId="{FF30DA39-E7F0-A868-A60C-919CC5FFD8B4}"/>
          </ac:graphicFrameMkLst>
        </pc:graphicFrameChg>
        <pc:picChg chg="del">
          <ac:chgData name="Nicolas Meyer" userId="86ac5f37-aa38-4a42-b32f-8f25a2258ef1" providerId="ADAL" clId="{197080E6-CA78-42FB-B971-7EA9ED853EB0}" dt="2024-03-12T08:53:06.827" v="1002" actId="478"/>
          <ac:picMkLst>
            <pc:docMk/>
            <pc:sldMk cId="2994129739" sldId="563"/>
            <ac:picMk id="5" creationId="{F304C645-9D58-4E1E-E360-172A4BA994AE}"/>
          </ac:picMkLst>
        </pc:picChg>
        <pc:picChg chg="add mod">
          <ac:chgData name="Nicolas Meyer" userId="86ac5f37-aa38-4a42-b32f-8f25a2258ef1" providerId="ADAL" clId="{197080E6-CA78-42FB-B971-7EA9ED853EB0}" dt="2024-03-12T08:54:22.127" v="1029" actId="1076"/>
          <ac:picMkLst>
            <pc:docMk/>
            <pc:sldMk cId="2994129739" sldId="563"/>
            <ac:picMk id="7" creationId="{EF8CA2D3-155C-9D73-A6B5-8AC3F3A3FD80}"/>
          </ac:picMkLst>
        </pc:picChg>
        <pc:picChg chg="add mod">
          <ac:chgData name="Nicolas Meyer" userId="86ac5f37-aa38-4a42-b32f-8f25a2258ef1" providerId="ADAL" clId="{197080E6-CA78-42FB-B971-7EA9ED853EB0}" dt="2024-03-12T08:54:19.467" v="1028" actId="1076"/>
          <ac:picMkLst>
            <pc:docMk/>
            <pc:sldMk cId="2994129739" sldId="563"/>
            <ac:picMk id="10" creationId="{B061AA67-CD59-9B52-3E49-E8C57AE2F30A}"/>
          </ac:picMkLst>
        </pc:picChg>
        <pc:picChg chg="add mod">
          <ac:chgData name="Nicolas Meyer" userId="86ac5f37-aa38-4a42-b32f-8f25a2258ef1" providerId="ADAL" clId="{197080E6-CA78-42FB-B971-7EA9ED853EB0}" dt="2024-03-12T08:56:12.558" v="1031" actId="1076"/>
          <ac:picMkLst>
            <pc:docMk/>
            <pc:sldMk cId="2994129739" sldId="563"/>
            <ac:picMk id="15" creationId="{DE4C352F-6007-5C82-5A95-2544575020CD}"/>
          </ac:picMkLst>
        </pc:picChg>
        <pc:picChg chg="add mod">
          <ac:chgData name="Nicolas Meyer" userId="86ac5f37-aa38-4a42-b32f-8f25a2258ef1" providerId="ADAL" clId="{197080E6-CA78-42FB-B971-7EA9ED853EB0}" dt="2024-03-12T08:56:32.301" v="1033" actId="1076"/>
          <ac:picMkLst>
            <pc:docMk/>
            <pc:sldMk cId="2994129739" sldId="563"/>
            <ac:picMk id="17" creationId="{6E28CBDC-458B-EB55-064F-B1D394C3EFC2}"/>
          </ac:picMkLst>
        </pc:picChg>
      </pc:sldChg>
      <pc:sldChg chg="modSp mod">
        <pc:chgData name="Nicolas Meyer" userId="86ac5f37-aa38-4a42-b32f-8f25a2258ef1" providerId="ADAL" clId="{197080E6-CA78-42FB-B971-7EA9ED853EB0}" dt="2024-03-22T09:12:54.010" v="1214" actId="167"/>
        <pc:sldMkLst>
          <pc:docMk/>
          <pc:sldMk cId="71475575" sldId="564"/>
        </pc:sldMkLst>
        <pc:picChg chg="ord">
          <ac:chgData name="Nicolas Meyer" userId="86ac5f37-aa38-4a42-b32f-8f25a2258ef1" providerId="ADAL" clId="{197080E6-CA78-42FB-B971-7EA9ED853EB0}" dt="2024-03-22T09:12:54.010" v="1214" actId="167"/>
          <ac:picMkLst>
            <pc:docMk/>
            <pc:sldMk cId="71475575" sldId="564"/>
            <ac:picMk id="9" creationId="{3FB1F487-345F-46B4-BB27-56C4B2895A05}"/>
          </ac:picMkLst>
        </pc:picChg>
      </pc:sldChg>
      <pc:sldMasterChg chg="modSldLayout">
        <pc:chgData name="Nicolas Meyer" userId="86ac5f37-aa38-4a42-b32f-8f25a2258ef1" providerId="ADAL" clId="{197080E6-CA78-42FB-B971-7EA9ED853EB0}" dt="2024-03-11T13:22:59.623" v="31"/>
        <pc:sldMasterMkLst>
          <pc:docMk/>
          <pc:sldMasterMk cId="1548173968" sldId="2147483648"/>
        </pc:sldMasterMkLst>
        <pc:sldLayoutChg chg="modSp mod">
          <pc:chgData name="Nicolas Meyer" userId="86ac5f37-aa38-4a42-b32f-8f25a2258ef1" providerId="ADAL" clId="{197080E6-CA78-42FB-B971-7EA9ED853EB0}" dt="2024-03-11T13:21:33.553" v="14" actId="20577"/>
          <pc:sldLayoutMkLst>
            <pc:docMk/>
            <pc:sldMasterMk cId="1548173968" sldId="2147483648"/>
            <pc:sldLayoutMk cId="698129142" sldId="2147483655"/>
          </pc:sldLayoutMkLst>
          <pc:spChg chg="mod">
            <ac:chgData name="Nicolas Meyer" userId="86ac5f37-aa38-4a42-b32f-8f25a2258ef1" providerId="ADAL" clId="{197080E6-CA78-42FB-B971-7EA9ED853EB0}" dt="2024-03-11T13:21:33.553" v="14" actId="20577"/>
            <ac:spMkLst>
              <pc:docMk/>
              <pc:sldMasterMk cId="1548173968" sldId="2147483648"/>
              <pc:sldLayoutMk cId="698129142" sldId="2147483655"/>
              <ac:spMk id="20" creationId="{CF9C6D5B-0070-4BD8-B638-BF1B6B0C9105}"/>
            </ac:spMkLst>
          </pc:spChg>
        </pc:sldLayoutChg>
        <pc:sldLayoutChg chg="modSp mod">
          <pc:chgData name="Nicolas Meyer" userId="86ac5f37-aa38-4a42-b32f-8f25a2258ef1" providerId="ADAL" clId="{197080E6-CA78-42FB-B971-7EA9ED853EB0}" dt="2024-03-11T13:21:43.291" v="17"/>
          <pc:sldLayoutMkLst>
            <pc:docMk/>
            <pc:sldMasterMk cId="1548173968" sldId="2147483648"/>
            <pc:sldLayoutMk cId="686907291" sldId="2147483658"/>
          </pc:sldLayoutMkLst>
          <pc:spChg chg="mod">
            <ac:chgData name="Nicolas Meyer" userId="86ac5f37-aa38-4a42-b32f-8f25a2258ef1" providerId="ADAL" clId="{197080E6-CA78-42FB-B971-7EA9ED853EB0}" dt="2024-03-11T13:21:43.291" v="17"/>
            <ac:spMkLst>
              <pc:docMk/>
              <pc:sldMasterMk cId="1548173968" sldId="2147483648"/>
              <pc:sldLayoutMk cId="686907291" sldId="2147483658"/>
              <ac:spMk id="11" creationId="{E62C68E5-5699-4A3F-A931-65B53B6B4B3A}"/>
            </ac:spMkLst>
          </pc:spChg>
        </pc:sldLayoutChg>
        <pc:sldLayoutChg chg="modSp mod">
          <pc:chgData name="Nicolas Meyer" userId="86ac5f37-aa38-4a42-b32f-8f25a2258ef1" providerId="ADAL" clId="{197080E6-CA78-42FB-B971-7EA9ED853EB0}" dt="2024-03-11T13:21:51.753" v="20"/>
          <pc:sldLayoutMkLst>
            <pc:docMk/>
            <pc:sldMasterMk cId="1548173968" sldId="2147483648"/>
            <pc:sldLayoutMk cId="858445199" sldId="2147483659"/>
          </pc:sldLayoutMkLst>
          <pc:spChg chg="mod">
            <ac:chgData name="Nicolas Meyer" userId="86ac5f37-aa38-4a42-b32f-8f25a2258ef1" providerId="ADAL" clId="{197080E6-CA78-42FB-B971-7EA9ED853EB0}" dt="2024-03-11T13:21:51.753" v="20"/>
            <ac:spMkLst>
              <pc:docMk/>
              <pc:sldMasterMk cId="1548173968" sldId="2147483648"/>
              <pc:sldLayoutMk cId="858445199" sldId="2147483659"/>
              <ac:spMk id="10" creationId="{858E9E75-BB0F-45A6-B5EC-051C9A2A368E}"/>
            </ac:spMkLst>
          </pc:spChg>
        </pc:sldLayoutChg>
        <pc:sldLayoutChg chg="modSp mod">
          <pc:chgData name="Nicolas Meyer" userId="86ac5f37-aa38-4a42-b32f-8f25a2258ef1" providerId="ADAL" clId="{197080E6-CA78-42FB-B971-7EA9ED853EB0}" dt="2024-03-11T13:22:59.623" v="31"/>
          <pc:sldLayoutMkLst>
            <pc:docMk/>
            <pc:sldMasterMk cId="1548173968" sldId="2147483648"/>
            <pc:sldLayoutMk cId="3960217010" sldId="2147483660"/>
          </pc:sldLayoutMkLst>
          <pc:spChg chg="mod">
            <ac:chgData name="Nicolas Meyer" userId="86ac5f37-aa38-4a42-b32f-8f25a2258ef1" providerId="ADAL" clId="{197080E6-CA78-42FB-B971-7EA9ED853EB0}" dt="2024-03-11T13:22:59.623" v="31"/>
            <ac:spMkLst>
              <pc:docMk/>
              <pc:sldMasterMk cId="1548173968" sldId="2147483648"/>
              <pc:sldLayoutMk cId="3960217010" sldId="2147483660"/>
              <ac:spMk id="9" creationId="{21388E17-1B3C-4237-9DED-3540C79D425F}"/>
            </ac:spMkLst>
          </pc:spChg>
        </pc:sldLayoutChg>
      </pc:sldMasterChg>
    </pc:docChg>
  </pc:docChgLst>
  <pc:docChgLst>
    <pc:chgData name="Florian Krasulja" userId="b1a0cdef-0fa2-4410-a407-029b0b04b3a7" providerId="ADAL" clId="{E0476C45-D523-4BFD-BC8B-5DE04E6D0301}"/>
    <pc:docChg chg="delSld modSld modSection">
      <pc:chgData name="Florian Krasulja" userId="b1a0cdef-0fa2-4410-a407-029b0b04b3a7" providerId="ADAL" clId="{E0476C45-D523-4BFD-BC8B-5DE04E6D0301}" dt="2024-03-12T10:06:04.718" v="24" actId="20577"/>
      <pc:docMkLst>
        <pc:docMk/>
      </pc:docMkLst>
      <pc:sldChg chg="modSp mod">
        <pc:chgData name="Florian Krasulja" userId="b1a0cdef-0fa2-4410-a407-029b0b04b3a7" providerId="ADAL" clId="{E0476C45-D523-4BFD-BC8B-5DE04E6D0301}" dt="2024-03-12T10:06:04.718" v="24" actId="20577"/>
        <pc:sldMkLst>
          <pc:docMk/>
          <pc:sldMk cId="4060444382" sldId="513"/>
        </pc:sldMkLst>
        <pc:spChg chg="mod">
          <ac:chgData name="Florian Krasulja" userId="b1a0cdef-0fa2-4410-a407-029b0b04b3a7" providerId="ADAL" clId="{E0476C45-D523-4BFD-BC8B-5DE04E6D0301}" dt="2024-03-12T10:06:04.718" v="24" actId="20577"/>
          <ac:spMkLst>
            <pc:docMk/>
            <pc:sldMk cId="4060444382" sldId="513"/>
            <ac:spMk id="2" creationId="{141E9E2C-3029-C54A-4DDE-8D96E0C3AE2F}"/>
          </ac:spMkLst>
        </pc:spChg>
      </pc:sldChg>
      <pc:sldChg chg="modSp mod">
        <pc:chgData name="Florian Krasulja" userId="b1a0cdef-0fa2-4410-a407-029b0b04b3a7" providerId="ADAL" clId="{E0476C45-D523-4BFD-BC8B-5DE04E6D0301}" dt="2024-03-12T09:48:26.160" v="2" actId="1076"/>
        <pc:sldMkLst>
          <pc:docMk/>
          <pc:sldMk cId="1747256392" sldId="558"/>
        </pc:sldMkLst>
        <pc:spChg chg="mod">
          <ac:chgData name="Florian Krasulja" userId="b1a0cdef-0fa2-4410-a407-029b0b04b3a7" providerId="ADAL" clId="{E0476C45-D523-4BFD-BC8B-5DE04E6D0301}" dt="2024-03-12T09:48:23.553" v="1" actId="1076"/>
          <ac:spMkLst>
            <pc:docMk/>
            <pc:sldMk cId="1747256392" sldId="558"/>
            <ac:spMk id="6" creationId="{D9A73412-C9EC-4A1E-90EC-1FCB0245C894}"/>
          </ac:spMkLst>
        </pc:spChg>
        <pc:picChg chg="mod">
          <ac:chgData name="Florian Krasulja" userId="b1a0cdef-0fa2-4410-a407-029b0b04b3a7" providerId="ADAL" clId="{E0476C45-D523-4BFD-BC8B-5DE04E6D0301}" dt="2024-03-12T09:48:26.160" v="2" actId="1076"/>
          <ac:picMkLst>
            <pc:docMk/>
            <pc:sldMk cId="1747256392" sldId="558"/>
            <ac:picMk id="8" creationId="{5C379829-7C4D-4887-B9EE-9DF6668F8267}"/>
          </ac:picMkLst>
        </pc:picChg>
      </pc:sldChg>
      <pc:sldChg chg="del">
        <pc:chgData name="Florian Krasulja" userId="b1a0cdef-0fa2-4410-a407-029b0b04b3a7" providerId="ADAL" clId="{E0476C45-D523-4BFD-BC8B-5DE04E6D0301}" dt="2024-03-12T09:12:10.046" v="0" actId="47"/>
        <pc:sldMkLst>
          <pc:docMk/>
          <pc:sldMk cId="1219040204" sldId="560"/>
        </pc:sldMkLst>
      </pc:sldChg>
    </pc:docChg>
  </pc:docChgLst>
  <pc:docChgLst>
    <pc:chgData name="Florian" userId="b1a0cdef-0fa2-4410-a407-029b0b04b3a7" providerId="ADAL" clId="{E0476C45-D523-4BFD-BC8B-5DE04E6D0301}"/>
    <pc:docChg chg="undo custSel addSld delSld modSld modMainMaster modSection">
      <pc:chgData name="Florian" userId="b1a0cdef-0fa2-4410-a407-029b0b04b3a7" providerId="ADAL" clId="{E0476C45-D523-4BFD-BC8B-5DE04E6D0301}" dt="2024-03-12T07:53:02.651" v="294" actId="2710"/>
      <pc:docMkLst>
        <pc:docMk/>
      </pc:docMkLst>
      <pc:sldChg chg="modSp mod">
        <pc:chgData name="Florian" userId="b1a0cdef-0fa2-4410-a407-029b0b04b3a7" providerId="ADAL" clId="{E0476C45-D523-4BFD-BC8B-5DE04E6D0301}" dt="2024-03-12T07:53:02.651" v="294" actId="2710"/>
        <pc:sldMkLst>
          <pc:docMk/>
          <pc:sldMk cId="4060444382" sldId="513"/>
        </pc:sldMkLst>
        <pc:spChg chg="mod">
          <ac:chgData name="Florian" userId="b1a0cdef-0fa2-4410-a407-029b0b04b3a7" providerId="ADAL" clId="{E0476C45-D523-4BFD-BC8B-5DE04E6D0301}" dt="2024-03-12T07:53:02.651" v="294" actId="2710"/>
          <ac:spMkLst>
            <pc:docMk/>
            <pc:sldMk cId="4060444382" sldId="513"/>
            <ac:spMk id="2" creationId="{141E9E2C-3029-C54A-4DDE-8D96E0C3AE2F}"/>
          </ac:spMkLst>
        </pc:spChg>
      </pc:sldChg>
      <pc:sldChg chg="modSp mod">
        <pc:chgData name="Florian" userId="b1a0cdef-0fa2-4410-a407-029b0b04b3a7" providerId="ADAL" clId="{E0476C45-D523-4BFD-BC8B-5DE04E6D0301}" dt="2024-03-12T05:54:46.719" v="12" actId="20577"/>
        <pc:sldMkLst>
          <pc:docMk/>
          <pc:sldMk cId="1763816631" sldId="515"/>
        </pc:sldMkLst>
        <pc:spChg chg="mod">
          <ac:chgData name="Florian" userId="b1a0cdef-0fa2-4410-a407-029b0b04b3a7" providerId="ADAL" clId="{E0476C45-D523-4BFD-BC8B-5DE04E6D0301}" dt="2024-03-12T05:54:46.719" v="12" actId="20577"/>
          <ac:spMkLst>
            <pc:docMk/>
            <pc:sldMk cId="1763816631" sldId="515"/>
            <ac:spMk id="2" creationId="{4867C31A-78BD-25FD-B590-0B416AF150F0}"/>
          </ac:spMkLst>
        </pc:spChg>
      </pc:sldChg>
      <pc:sldChg chg="del">
        <pc:chgData name="Florian" userId="b1a0cdef-0fa2-4410-a407-029b0b04b3a7" providerId="ADAL" clId="{E0476C45-D523-4BFD-BC8B-5DE04E6D0301}" dt="2024-03-12T04:47:52.041" v="2" actId="47"/>
        <pc:sldMkLst>
          <pc:docMk/>
          <pc:sldMk cId="792789055" sldId="550"/>
        </pc:sldMkLst>
      </pc:sldChg>
      <pc:sldChg chg="del">
        <pc:chgData name="Florian" userId="b1a0cdef-0fa2-4410-a407-029b0b04b3a7" providerId="ADAL" clId="{E0476C45-D523-4BFD-BC8B-5DE04E6D0301}" dt="2024-03-12T04:47:50.752" v="1" actId="47"/>
        <pc:sldMkLst>
          <pc:docMk/>
          <pc:sldMk cId="3041420748" sldId="551"/>
        </pc:sldMkLst>
      </pc:sldChg>
      <pc:sldChg chg="modSp mod">
        <pc:chgData name="Florian" userId="b1a0cdef-0fa2-4410-a407-029b0b04b3a7" providerId="ADAL" clId="{E0476C45-D523-4BFD-BC8B-5DE04E6D0301}" dt="2024-03-12T07:49:48.035" v="280"/>
        <pc:sldMkLst>
          <pc:docMk/>
          <pc:sldMk cId="1102609920" sldId="553"/>
        </pc:sldMkLst>
        <pc:graphicFrameChg chg="mod modGraphic">
          <ac:chgData name="Florian" userId="b1a0cdef-0fa2-4410-a407-029b0b04b3a7" providerId="ADAL" clId="{E0476C45-D523-4BFD-BC8B-5DE04E6D0301}" dt="2024-03-12T07:49:48.035" v="280"/>
          <ac:graphicFrameMkLst>
            <pc:docMk/>
            <pc:sldMk cId="1102609920" sldId="553"/>
            <ac:graphicFrameMk id="6" creationId="{02C635A5-B19F-405B-B885-9753B76B7DD9}"/>
          </ac:graphicFrameMkLst>
        </pc:graphicFrameChg>
      </pc:sldChg>
      <pc:sldChg chg="modSp mod">
        <pc:chgData name="Florian" userId="b1a0cdef-0fa2-4410-a407-029b0b04b3a7" providerId="ADAL" clId="{E0476C45-D523-4BFD-BC8B-5DE04E6D0301}" dt="2024-03-12T07:50:00.531" v="282"/>
        <pc:sldMkLst>
          <pc:docMk/>
          <pc:sldMk cId="588127577" sldId="554"/>
        </pc:sldMkLst>
        <pc:graphicFrameChg chg="mod modGraphic">
          <ac:chgData name="Florian" userId="b1a0cdef-0fa2-4410-a407-029b0b04b3a7" providerId="ADAL" clId="{E0476C45-D523-4BFD-BC8B-5DE04E6D0301}" dt="2024-03-12T07:50:00.531" v="282"/>
          <ac:graphicFrameMkLst>
            <pc:docMk/>
            <pc:sldMk cId="588127577" sldId="554"/>
            <ac:graphicFrameMk id="6" creationId="{02C635A5-B19F-405B-B885-9753B76B7DD9}"/>
          </ac:graphicFrameMkLst>
        </pc:graphicFrameChg>
      </pc:sldChg>
      <pc:sldChg chg="modSp mod">
        <pc:chgData name="Florian" userId="b1a0cdef-0fa2-4410-a407-029b0b04b3a7" providerId="ADAL" clId="{E0476C45-D523-4BFD-BC8B-5DE04E6D0301}" dt="2024-03-12T07:50:16.379" v="286"/>
        <pc:sldMkLst>
          <pc:docMk/>
          <pc:sldMk cId="3037044372" sldId="555"/>
        </pc:sldMkLst>
        <pc:graphicFrameChg chg="mod modGraphic">
          <ac:chgData name="Florian" userId="b1a0cdef-0fa2-4410-a407-029b0b04b3a7" providerId="ADAL" clId="{E0476C45-D523-4BFD-BC8B-5DE04E6D0301}" dt="2024-03-12T07:50:16.379" v="286"/>
          <ac:graphicFrameMkLst>
            <pc:docMk/>
            <pc:sldMk cId="3037044372" sldId="555"/>
            <ac:graphicFrameMk id="6" creationId="{02C635A5-B19F-405B-B885-9753B76B7DD9}"/>
          </ac:graphicFrameMkLst>
        </pc:graphicFrameChg>
      </pc:sldChg>
      <pc:sldChg chg="modSp mod">
        <pc:chgData name="Florian" userId="b1a0cdef-0fa2-4410-a407-029b0b04b3a7" providerId="ADAL" clId="{E0476C45-D523-4BFD-BC8B-5DE04E6D0301}" dt="2024-03-12T07:50:39.808" v="292" actId="14734"/>
        <pc:sldMkLst>
          <pc:docMk/>
          <pc:sldMk cId="4090674808" sldId="556"/>
        </pc:sldMkLst>
        <pc:graphicFrameChg chg="mod modGraphic">
          <ac:chgData name="Florian" userId="b1a0cdef-0fa2-4410-a407-029b0b04b3a7" providerId="ADAL" clId="{E0476C45-D523-4BFD-BC8B-5DE04E6D0301}" dt="2024-03-12T07:50:39.808" v="292" actId="14734"/>
          <ac:graphicFrameMkLst>
            <pc:docMk/>
            <pc:sldMk cId="4090674808" sldId="556"/>
            <ac:graphicFrameMk id="6" creationId="{02C635A5-B19F-405B-B885-9753B76B7DD9}"/>
          </ac:graphicFrameMkLst>
        </pc:graphicFrameChg>
      </pc:sldChg>
      <pc:sldChg chg="addSp delSp modSp new mod">
        <pc:chgData name="Florian" userId="b1a0cdef-0fa2-4410-a407-029b0b04b3a7" providerId="ADAL" clId="{E0476C45-D523-4BFD-BC8B-5DE04E6D0301}" dt="2024-03-12T06:50:20.061" v="123" actId="26606"/>
        <pc:sldMkLst>
          <pc:docMk/>
          <pc:sldMk cId="1492416012" sldId="557"/>
        </pc:sldMkLst>
        <pc:spChg chg="del">
          <ac:chgData name="Florian" userId="b1a0cdef-0fa2-4410-a407-029b0b04b3a7" providerId="ADAL" clId="{E0476C45-D523-4BFD-BC8B-5DE04E6D0301}" dt="2024-03-12T06:22:53.800" v="48"/>
          <ac:spMkLst>
            <pc:docMk/>
            <pc:sldMk cId="1492416012" sldId="557"/>
            <ac:spMk id="2" creationId="{7D7534E1-0F72-4048-98D0-058B304BEEE5}"/>
          </ac:spMkLst>
        </pc:spChg>
        <pc:spChg chg="mod">
          <ac:chgData name="Florian" userId="b1a0cdef-0fa2-4410-a407-029b0b04b3a7" providerId="ADAL" clId="{E0476C45-D523-4BFD-BC8B-5DE04E6D0301}" dt="2024-03-12T06:49:50.925" v="118" actId="108"/>
          <ac:spMkLst>
            <pc:docMk/>
            <pc:sldMk cId="1492416012" sldId="557"/>
            <ac:spMk id="3" creationId="{877C3700-B137-4841-9D83-1C8EA1B2F18F}"/>
          </ac:spMkLst>
        </pc:spChg>
        <pc:spChg chg="add mod">
          <ac:chgData name="Florian" userId="b1a0cdef-0fa2-4410-a407-029b0b04b3a7" providerId="ADAL" clId="{E0476C45-D523-4BFD-BC8B-5DE04E6D0301}" dt="2024-03-12T06:31:31.820" v="67" actId="1076"/>
          <ac:spMkLst>
            <pc:docMk/>
            <pc:sldMk cId="1492416012" sldId="557"/>
            <ac:spMk id="6" creationId="{6FFB16C1-F4E1-469D-87E0-6BDBF4372770}"/>
          </ac:spMkLst>
        </pc:spChg>
        <pc:spChg chg="add del mod">
          <ac:chgData name="Florian" userId="b1a0cdef-0fa2-4410-a407-029b0b04b3a7" providerId="ADAL" clId="{E0476C45-D523-4BFD-BC8B-5DE04E6D0301}" dt="2024-03-12T06:50:20.061" v="123" actId="26606"/>
          <ac:spMkLst>
            <pc:docMk/>
            <pc:sldMk cId="1492416012" sldId="557"/>
            <ac:spMk id="8" creationId="{A06DBDB6-3316-4265-8562-020B559BBCF8}"/>
          </ac:spMkLst>
        </pc:spChg>
        <pc:graphicFrameChg chg="add del">
          <ac:chgData name="Florian" userId="b1a0cdef-0fa2-4410-a407-029b0b04b3a7" providerId="ADAL" clId="{E0476C45-D523-4BFD-BC8B-5DE04E6D0301}" dt="2024-03-12T06:50:14.189" v="120" actId="26606"/>
          <ac:graphicFrameMkLst>
            <pc:docMk/>
            <pc:sldMk cId="1492416012" sldId="557"/>
            <ac:graphicFrameMk id="2052" creationId="{7E8EB3CB-B7C3-F7C3-F1D5-6FA433ED7E71}"/>
          </ac:graphicFrameMkLst>
        </pc:graphicFrameChg>
        <pc:graphicFrameChg chg="add del">
          <ac:chgData name="Florian" userId="b1a0cdef-0fa2-4410-a407-029b0b04b3a7" providerId="ADAL" clId="{E0476C45-D523-4BFD-BC8B-5DE04E6D0301}" dt="2024-03-12T06:50:20.017" v="122" actId="26606"/>
          <ac:graphicFrameMkLst>
            <pc:docMk/>
            <pc:sldMk cId="1492416012" sldId="557"/>
            <ac:graphicFrameMk id="2054" creationId="{8FF2DEA1-11D0-4F68-7549-A3E950EFA254}"/>
          </ac:graphicFrameMkLst>
        </pc:graphicFrameChg>
        <pc:graphicFrameChg chg="add">
          <ac:chgData name="Florian" userId="b1a0cdef-0fa2-4410-a407-029b0b04b3a7" providerId="ADAL" clId="{E0476C45-D523-4BFD-BC8B-5DE04E6D0301}" dt="2024-03-12T06:50:20.061" v="123" actId="26606"/>
          <ac:graphicFrameMkLst>
            <pc:docMk/>
            <pc:sldMk cId="1492416012" sldId="557"/>
            <ac:graphicFrameMk id="2056" creationId="{9C772F99-DA89-772A-CB2D-B5522B38D4D7}"/>
          </ac:graphicFrameMkLst>
        </pc:graphicFrameChg>
        <pc:picChg chg="add mod">
          <ac:chgData name="Florian" userId="b1a0cdef-0fa2-4410-a407-029b0b04b3a7" providerId="ADAL" clId="{E0476C45-D523-4BFD-BC8B-5DE04E6D0301}" dt="2024-03-12T06:31:34.374" v="68" actId="1076"/>
          <ac:picMkLst>
            <pc:docMk/>
            <pc:sldMk cId="1492416012" sldId="557"/>
            <ac:picMk id="2050" creationId="{D08ED0F1-8946-4F2C-96E9-B46028B27AAE}"/>
          </ac:picMkLst>
        </pc:picChg>
      </pc:sldChg>
      <pc:sldChg chg="addSp delSp modSp new mod">
        <pc:chgData name="Florian" userId="b1a0cdef-0fa2-4410-a407-029b0b04b3a7" providerId="ADAL" clId="{E0476C45-D523-4BFD-BC8B-5DE04E6D0301}" dt="2024-03-12T06:48:28.601" v="116" actId="14100"/>
        <pc:sldMkLst>
          <pc:docMk/>
          <pc:sldMk cId="1747256392" sldId="558"/>
        </pc:sldMkLst>
        <pc:spChg chg="mod">
          <ac:chgData name="Florian" userId="b1a0cdef-0fa2-4410-a407-029b0b04b3a7" providerId="ADAL" clId="{E0476C45-D523-4BFD-BC8B-5DE04E6D0301}" dt="2024-03-12T06:48:28.601" v="116" actId="14100"/>
          <ac:spMkLst>
            <pc:docMk/>
            <pc:sldMk cId="1747256392" sldId="558"/>
            <ac:spMk id="2" creationId="{F18C683C-34FF-4DAD-8632-578BB574AD4F}"/>
          </ac:spMkLst>
        </pc:spChg>
        <pc:spChg chg="del">
          <ac:chgData name="Florian" userId="b1a0cdef-0fa2-4410-a407-029b0b04b3a7" providerId="ADAL" clId="{E0476C45-D523-4BFD-BC8B-5DE04E6D0301}" dt="2024-03-12T06:39:10.681" v="73"/>
          <ac:spMkLst>
            <pc:docMk/>
            <pc:sldMk cId="1747256392" sldId="558"/>
            <ac:spMk id="3" creationId="{65943203-40CA-42B4-9B7F-ED6418A173F4}"/>
          </ac:spMkLst>
        </pc:spChg>
        <pc:spChg chg="add mod">
          <ac:chgData name="Florian" userId="b1a0cdef-0fa2-4410-a407-029b0b04b3a7" providerId="ADAL" clId="{E0476C45-D523-4BFD-BC8B-5DE04E6D0301}" dt="2024-03-12T06:40:25.722" v="76" actId="1076"/>
          <ac:spMkLst>
            <pc:docMk/>
            <pc:sldMk cId="1747256392" sldId="558"/>
            <ac:spMk id="4" creationId="{3FCE125C-33EA-43B8-ABD2-A4DF162559FC}"/>
          </ac:spMkLst>
        </pc:spChg>
        <pc:spChg chg="add mod">
          <ac:chgData name="Florian" userId="b1a0cdef-0fa2-4410-a407-029b0b04b3a7" providerId="ADAL" clId="{E0476C45-D523-4BFD-BC8B-5DE04E6D0301}" dt="2024-03-12T06:48:24.536" v="114" actId="1076"/>
          <ac:spMkLst>
            <pc:docMk/>
            <pc:sldMk cId="1747256392" sldId="558"/>
            <ac:spMk id="6" creationId="{D9A73412-C9EC-4A1E-90EC-1FCB0245C894}"/>
          </ac:spMkLst>
        </pc:spChg>
        <pc:picChg chg="add mod">
          <ac:chgData name="Florian" userId="b1a0cdef-0fa2-4410-a407-029b0b04b3a7" providerId="ADAL" clId="{E0476C45-D523-4BFD-BC8B-5DE04E6D0301}" dt="2024-03-12T06:48:15.684" v="112" actId="1076"/>
          <ac:picMkLst>
            <pc:docMk/>
            <pc:sldMk cId="1747256392" sldId="558"/>
            <ac:picMk id="7" creationId="{D6D5BB64-8ED3-4478-924B-55E186CDD144}"/>
          </ac:picMkLst>
        </pc:picChg>
        <pc:picChg chg="add mod">
          <ac:chgData name="Florian" userId="b1a0cdef-0fa2-4410-a407-029b0b04b3a7" providerId="ADAL" clId="{E0476C45-D523-4BFD-BC8B-5DE04E6D0301}" dt="2024-03-12T06:48:19.369" v="113" actId="14100"/>
          <ac:picMkLst>
            <pc:docMk/>
            <pc:sldMk cId="1747256392" sldId="558"/>
            <ac:picMk id="8" creationId="{5C379829-7C4D-4887-B9EE-9DF6668F8267}"/>
          </ac:picMkLst>
        </pc:picChg>
      </pc:sldChg>
      <pc:sldChg chg="addSp delSp modSp new mod">
        <pc:chgData name="Florian" userId="b1a0cdef-0fa2-4410-a407-029b0b04b3a7" providerId="ADAL" clId="{E0476C45-D523-4BFD-BC8B-5DE04E6D0301}" dt="2024-03-12T07:34:10.378" v="143" actId="108"/>
        <pc:sldMkLst>
          <pc:docMk/>
          <pc:sldMk cId="247959431" sldId="559"/>
        </pc:sldMkLst>
        <pc:spChg chg="del">
          <ac:chgData name="Florian" userId="b1a0cdef-0fa2-4410-a407-029b0b04b3a7" providerId="ADAL" clId="{E0476C45-D523-4BFD-BC8B-5DE04E6D0301}" dt="2024-03-12T07:24:14.128" v="126"/>
          <ac:spMkLst>
            <pc:docMk/>
            <pc:sldMk cId="247959431" sldId="559"/>
            <ac:spMk id="2" creationId="{C707FDEA-7BB4-42B9-91B4-DC91C6E9B818}"/>
          </ac:spMkLst>
        </pc:spChg>
        <pc:spChg chg="mod">
          <ac:chgData name="Florian" userId="b1a0cdef-0fa2-4410-a407-029b0b04b3a7" providerId="ADAL" clId="{E0476C45-D523-4BFD-BC8B-5DE04E6D0301}" dt="2024-03-12T07:34:10.378" v="143" actId="108"/>
          <ac:spMkLst>
            <pc:docMk/>
            <pc:sldMk cId="247959431" sldId="559"/>
            <ac:spMk id="3" creationId="{B6B62AEC-2AB3-4A38-BBCB-F74A32F346D1}"/>
          </ac:spMkLst>
        </pc:spChg>
        <pc:spChg chg="add del">
          <ac:chgData name="Florian" userId="b1a0cdef-0fa2-4410-a407-029b0b04b3a7" providerId="ADAL" clId="{E0476C45-D523-4BFD-BC8B-5DE04E6D0301}" dt="2024-03-12T07:25:09.264" v="131" actId="22"/>
          <ac:spMkLst>
            <pc:docMk/>
            <pc:sldMk cId="247959431" sldId="559"/>
            <ac:spMk id="6" creationId="{4CBFD486-05A1-4479-AEA9-9EEE966F573A}"/>
          </ac:spMkLst>
        </pc:spChg>
        <pc:spChg chg="add del mod">
          <ac:chgData name="Florian" userId="b1a0cdef-0fa2-4410-a407-029b0b04b3a7" providerId="ADAL" clId="{E0476C45-D523-4BFD-BC8B-5DE04E6D0301}" dt="2024-03-12T07:28:23.138" v="136" actId="26606"/>
          <ac:spMkLst>
            <pc:docMk/>
            <pc:sldMk cId="247959431" sldId="559"/>
            <ac:spMk id="8" creationId="{95A7020A-BA1D-4FA4-B121-6AB826FC1ADB}"/>
          </ac:spMkLst>
        </pc:spChg>
        <pc:graphicFrameChg chg="add mod">
          <ac:chgData name="Florian" userId="b1a0cdef-0fa2-4410-a407-029b0b04b3a7" providerId="ADAL" clId="{E0476C45-D523-4BFD-BC8B-5DE04E6D0301}" dt="2024-03-12T07:28:37.693" v="140" actId="1076"/>
          <ac:graphicFrameMkLst>
            <pc:docMk/>
            <pc:sldMk cId="247959431" sldId="559"/>
            <ac:graphicFrameMk id="10" creationId="{5E23C2D8-FCDF-ECC3-D07F-4D5F490FB73E}"/>
          </ac:graphicFrameMkLst>
        </pc:graphicFrameChg>
        <pc:picChg chg="add mod">
          <ac:chgData name="Florian" userId="b1a0cdef-0fa2-4410-a407-029b0b04b3a7" providerId="ADAL" clId="{E0476C45-D523-4BFD-BC8B-5DE04E6D0301}" dt="2024-03-12T07:28:33.392" v="139" actId="1076"/>
          <ac:picMkLst>
            <pc:docMk/>
            <pc:sldMk cId="247959431" sldId="559"/>
            <ac:picMk id="4" creationId="{CF704987-B7A4-4FDA-AD37-45203117BE08}"/>
          </ac:picMkLst>
        </pc:picChg>
      </pc:sldChg>
      <pc:sldChg chg="new">
        <pc:chgData name="Florian" userId="b1a0cdef-0fa2-4410-a407-029b0b04b3a7" providerId="ADAL" clId="{E0476C45-D523-4BFD-BC8B-5DE04E6D0301}" dt="2024-03-12T07:32:28.817" v="141" actId="680"/>
        <pc:sldMkLst>
          <pc:docMk/>
          <pc:sldMk cId="1219040204" sldId="560"/>
        </pc:sldMkLst>
      </pc:sldChg>
      <pc:sldMasterChg chg="modSldLayout">
        <pc:chgData name="Florian" userId="b1a0cdef-0fa2-4410-a407-029b0b04b3a7" providerId="ADAL" clId="{E0476C45-D523-4BFD-BC8B-5DE04E6D0301}" dt="2024-03-12T06:16:12.578" v="47" actId="14100"/>
        <pc:sldMasterMkLst>
          <pc:docMk/>
          <pc:sldMasterMk cId="1548173968" sldId="2147483648"/>
        </pc:sldMasterMkLst>
        <pc:sldLayoutChg chg="addSp delSp modSp mod">
          <pc:chgData name="Florian" userId="b1a0cdef-0fa2-4410-a407-029b0b04b3a7" providerId="ADAL" clId="{E0476C45-D523-4BFD-BC8B-5DE04E6D0301}" dt="2024-03-12T06:15:56.496" v="41" actId="1076"/>
          <pc:sldLayoutMkLst>
            <pc:docMk/>
            <pc:sldMasterMk cId="1548173968" sldId="2147483648"/>
            <pc:sldLayoutMk cId="698129142" sldId="2147483655"/>
          </pc:sldLayoutMkLst>
          <pc:spChg chg="del">
            <ac:chgData name="Florian" userId="b1a0cdef-0fa2-4410-a407-029b0b04b3a7" providerId="ADAL" clId="{E0476C45-D523-4BFD-BC8B-5DE04E6D0301}" dt="2024-03-11T13:20:19.198" v="0" actId="478"/>
            <ac:spMkLst>
              <pc:docMk/>
              <pc:sldMasterMk cId="1548173968" sldId="2147483648"/>
              <pc:sldLayoutMk cId="698129142" sldId="2147483655"/>
              <ac:spMk id="18" creationId="{45F68442-3D58-8BDE-FB82-1DA554EE4FF8}"/>
            </ac:spMkLst>
          </pc:spChg>
          <pc:picChg chg="add del mod">
            <ac:chgData name="Florian" userId="b1a0cdef-0fa2-4410-a407-029b0b04b3a7" providerId="ADAL" clId="{E0476C45-D523-4BFD-BC8B-5DE04E6D0301}" dt="2024-03-12T06:13:46.859" v="23" actId="478"/>
            <ac:picMkLst>
              <pc:docMk/>
              <pc:sldMasterMk cId="1548173968" sldId="2147483648"/>
              <pc:sldLayoutMk cId="698129142" sldId="2147483655"/>
              <ac:picMk id="2" creationId="{1124C1E2-0EA4-46AD-AFCA-7B0DB638C34A}"/>
            </ac:picMkLst>
          </pc:picChg>
          <pc:picChg chg="add del mod">
            <ac:chgData name="Florian" userId="b1a0cdef-0fa2-4410-a407-029b0b04b3a7" providerId="ADAL" clId="{E0476C45-D523-4BFD-BC8B-5DE04E6D0301}" dt="2024-03-12T06:15:48.730" v="39" actId="478"/>
            <ac:picMkLst>
              <pc:docMk/>
              <pc:sldMasterMk cId="1548173968" sldId="2147483648"/>
              <pc:sldLayoutMk cId="698129142" sldId="2147483655"/>
              <ac:picMk id="3" creationId="{04137B65-F371-4371-BFB7-A3A9C8EF969B}"/>
            </ac:picMkLst>
          </pc:picChg>
          <pc:picChg chg="add mod">
            <ac:chgData name="Florian" userId="b1a0cdef-0fa2-4410-a407-029b0b04b3a7" providerId="ADAL" clId="{E0476C45-D523-4BFD-BC8B-5DE04E6D0301}" dt="2024-03-12T06:15:56.496" v="41" actId="1076"/>
            <ac:picMkLst>
              <pc:docMk/>
              <pc:sldMasterMk cId="1548173968" sldId="2147483648"/>
              <pc:sldLayoutMk cId="698129142" sldId="2147483655"/>
              <ac:picMk id="18" creationId="{A8B8998B-B2E5-4C20-BF80-CD1EF1802CAD}"/>
            </ac:picMkLst>
          </pc:picChg>
        </pc:sldLayoutChg>
        <pc:sldLayoutChg chg="addSp delSp modSp mod">
          <pc:chgData name="Florian" userId="b1a0cdef-0fa2-4410-a407-029b0b04b3a7" providerId="ADAL" clId="{E0476C45-D523-4BFD-BC8B-5DE04E6D0301}" dt="2024-03-12T06:16:12.578" v="47" actId="14100"/>
          <pc:sldLayoutMkLst>
            <pc:docMk/>
            <pc:sldMasterMk cId="1548173968" sldId="2147483648"/>
            <pc:sldLayoutMk cId="686907291" sldId="2147483658"/>
          </pc:sldLayoutMkLst>
          <pc:picChg chg="add del mod">
            <ac:chgData name="Florian" userId="b1a0cdef-0fa2-4410-a407-029b0b04b3a7" providerId="ADAL" clId="{E0476C45-D523-4BFD-BC8B-5DE04E6D0301}" dt="2024-03-12T06:13:58.739" v="28" actId="478"/>
            <ac:picMkLst>
              <pc:docMk/>
              <pc:sldMasterMk cId="1548173968" sldId="2147483648"/>
              <pc:sldLayoutMk cId="686907291" sldId="2147483658"/>
              <ac:picMk id="2" creationId="{027F5EE7-55F0-4DB2-B681-81916CA512FE}"/>
            </ac:picMkLst>
          </pc:picChg>
          <pc:picChg chg="add mod">
            <ac:chgData name="Florian" userId="b1a0cdef-0fa2-4410-a407-029b0b04b3a7" providerId="ADAL" clId="{E0476C45-D523-4BFD-BC8B-5DE04E6D0301}" dt="2024-03-12T06:16:12.578" v="47" actId="14100"/>
            <ac:picMkLst>
              <pc:docMk/>
              <pc:sldMasterMk cId="1548173968" sldId="2147483648"/>
              <pc:sldLayoutMk cId="686907291" sldId="2147483658"/>
              <ac:picMk id="15" creationId="{67B743AD-73AD-4F71-87B7-7313EB427D87}"/>
            </ac:picMkLst>
          </pc:picChg>
          <pc:picChg chg="add del mod">
            <ac:chgData name="Florian" userId="b1a0cdef-0fa2-4410-a407-029b0b04b3a7" providerId="ADAL" clId="{E0476C45-D523-4BFD-BC8B-5DE04E6D0301}" dt="2024-03-12T06:16:02.504" v="42" actId="478"/>
            <ac:picMkLst>
              <pc:docMk/>
              <pc:sldMasterMk cId="1548173968" sldId="2147483648"/>
              <pc:sldLayoutMk cId="686907291" sldId="2147483658"/>
              <ac:picMk id="1026" creationId="{202AD30E-BFBB-4792-827B-3A5D69083A25}"/>
            </ac:picMkLst>
          </pc:pic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C8774-4021-42C4-B1F6-D9CCB8D511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E93491A-04B7-446B-9092-6C7EF0E8172C}">
      <dgm:prSet/>
      <dgm:spPr/>
      <dgm:t>
        <a:bodyPr/>
        <a:lstStyle/>
        <a:p>
          <a:pPr>
            <a:lnSpc>
              <a:spcPct val="100000"/>
            </a:lnSpc>
          </a:pPr>
          <a:r>
            <a:rPr lang="fr-FR"/>
            <a:t>Technical Introduction</a:t>
          </a:r>
          <a:endParaRPr lang="en-US"/>
        </a:p>
      </dgm:t>
    </dgm:pt>
    <dgm:pt modelId="{0344F1CD-8007-4E1F-BF6D-A99027147B5B}" type="parTrans" cxnId="{CAFADDD5-9C23-4377-A0E8-B8120A01C7BF}">
      <dgm:prSet/>
      <dgm:spPr/>
      <dgm:t>
        <a:bodyPr/>
        <a:lstStyle/>
        <a:p>
          <a:endParaRPr lang="en-US"/>
        </a:p>
      </dgm:t>
    </dgm:pt>
    <dgm:pt modelId="{6CC6530A-7792-42B6-ADEE-CAB65F32FED7}" type="sibTrans" cxnId="{CAFADDD5-9C23-4377-A0E8-B8120A01C7BF}">
      <dgm:prSet/>
      <dgm:spPr/>
      <dgm:t>
        <a:bodyPr/>
        <a:lstStyle/>
        <a:p>
          <a:endParaRPr lang="en-US"/>
        </a:p>
      </dgm:t>
    </dgm:pt>
    <dgm:pt modelId="{D02D5B3B-BE6E-49F8-B86C-D8EF5EF78136}">
      <dgm:prSet/>
      <dgm:spPr/>
      <dgm:t>
        <a:bodyPr/>
        <a:lstStyle/>
        <a:p>
          <a:pPr>
            <a:lnSpc>
              <a:spcPct val="100000"/>
            </a:lnSpc>
          </a:pPr>
          <a:r>
            <a:rPr lang="fr-FR"/>
            <a:t>Technical Solutions</a:t>
          </a:r>
          <a:endParaRPr lang="en-US"/>
        </a:p>
      </dgm:t>
    </dgm:pt>
    <dgm:pt modelId="{25179B63-E325-4F52-89DE-449ECE10CDFD}" type="parTrans" cxnId="{54C8B918-704F-4084-BE93-2DF5BF72E810}">
      <dgm:prSet/>
      <dgm:spPr/>
      <dgm:t>
        <a:bodyPr/>
        <a:lstStyle/>
        <a:p>
          <a:endParaRPr lang="en-US"/>
        </a:p>
      </dgm:t>
    </dgm:pt>
    <dgm:pt modelId="{83D0E07E-3A48-4E6B-8A19-D447A0CD1A25}" type="sibTrans" cxnId="{54C8B918-704F-4084-BE93-2DF5BF72E810}">
      <dgm:prSet/>
      <dgm:spPr/>
      <dgm:t>
        <a:bodyPr/>
        <a:lstStyle/>
        <a:p>
          <a:endParaRPr lang="en-US"/>
        </a:p>
      </dgm:t>
    </dgm:pt>
    <dgm:pt modelId="{887AF132-999F-42E4-B8FF-FBE05E69F8B9}">
      <dgm:prSet/>
      <dgm:spPr/>
      <dgm:t>
        <a:bodyPr/>
        <a:lstStyle/>
        <a:p>
          <a:pPr>
            <a:lnSpc>
              <a:spcPct val="100000"/>
            </a:lnSpc>
          </a:pPr>
          <a:r>
            <a:rPr lang="fr-FR"/>
            <a:t>Planning</a:t>
          </a:r>
          <a:endParaRPr lang="en-US"/>
        </a:p>
      </dgm:t>
    </dgm:pt>
    <dgm:pt modelId="{040E7782-44B7-427A-A7D0-99BD1589CFF3}" type="parTrans" cxnId="{68B6CCD0-B225-4120-9BBB-0EC85261E9ED}">
      <dgm:prSet/>
      <dgm:spPr/>
      <dgm:t>
        <a:bodyPr/>
        <a:lstStyle/>
        <a:p>
          <a:endParaRPr lang="en-US"/>
        </a:p>
      </dgm:t>
    </dgm:pt>
    <dgm:pt modelId="{D36FB47D-47A2-4699-A58F-87A58A596445}" type="sibTrans" cxnId="{68B6CCD0-B225-4120-9BBB-0EC85261E9ED}">
      <dgm:prSet/>
      <dgm:spPr/>
      <dgm:t>
        <a:bodyPr/>
        <a:lstStyle/>
        <a:p>
          <a:endParaRPr lang="en-US"/>
        </a:p>
      </dgm:t>
    </dgm:pt>
    <dgm:pt modelId="{62C00915-93B1-4012-A991-F5AC9756F88C}">
      <dgm:prSet/>
      <dgm:spPr/>
      <dgm:t>
        <a:bodyPr/>
        <a:lstStyle/>
        <a:p>
          <a:pPr>
            <a:lnSpc>
              <a:spcPct val="100000"/>
            </a:lnSpc>
          </a:pPr>
          <a:r>
            <a:rPr lang="fr-FR"/>
            <a:t>Conclusion</a:t>
          </a:r>
          <a:endParaRPr lang="en-US"/>
        </a:p>
      </dgm:t>
    </dgm:pt>
    <dgm:pt modelId="{54256469-4080-4A9B-A115-EC6E883466E5}" type="parTrans" cxnId="{D781A01F-E7D0-4929-A54C-A0FABEDEB184}">
      <dgm:prSet/>
      <dgm:spPr/>
      <dgm:t>
        <a:bodyPr/>
        <a:lstStyle/>
        <a:p>
          <a:endParaRPr lang="en-US"/>
        </a:p>
      </dgm:t>
    </dgm:pt>
    <dgm:pt modelId="{07657352-0EB2-444F-A0DF-4FE64975CF38}" type="sibTrans" cxnId="{D781A01F-E7D0-4929-A54C-A0FABEDEB184}">
      <dgm:prSet/>
      <dgm:spPr/>
      <dgm:t>
        <a:bodyPr/>
        <a:lstStyle/>
        <a:p>
          <a:endParaRPr lang="en-US"/>
        </a:p>
      </dgm:t>
    </dgm:pt>
    <dgm:pt modelId="{8BDFE89B-5759-43A4-B44A-E354288F4196}">
      <dgm:prSet/>
      <dgm:spPr/>
      <dgm:t>
        <a:bodyPr/>
        <a:lstStyle/>
        <a:p>
          <a:pPr>
            <a:lnSpc>
              <a:spcPct val="100000"/>
            </a:lnSpc>
          </a:pPr>
          <a:r>
            <a:rPr lang="fr-FR"/>
            <a:t>Usage scenario</a:t>
          </a:r>
          <a:endParaRPr lang="en-US"/>
        </a:p>
      </dgm:t>
    </dgm:pt>
    <dgm:pt modelId="{9B20F085-C8AF-40EA-AA2A-A90BF5DC0A93}" type="sibTrans" cxnId="{B7C4DE9F-7981-4BEC-B5AF-F8A8DC0414FE}">
      <dgm:prSet/>
      <dgm:spPr/>
      <dgm:t>
        <a:bodyPr/>
        <a:lstStyle/>
        <a:p>
          <a:endParaRPr lang="en-US"/>
        </a:p>
      </dgm:t>
    </dgm:pt>
    <dgm:pt modelId="{52547B30-9952-452D-B418-364081066F1D}" type="parTrans" cxnId="{B7C4DE9F-7981-4BEC-B5AF-F8A8DC0414FE}">
      <dgm:prSet/>
      <dgm:spPr/>
      <dgm:t>
        <a:bodyPr/>
        <a:lstStyle/>
        <a:p>
          <a:endParaRPr lang="en-US"/>
        </a:p>
      </dgm:t>
    </dgm:pt>
    <dgm:pt modelId="{F4BDF49B-A031-4F30-BB7F-E25BB14F7A72}" type="pres">
      <dgm:prSet presAssocID="{B37C8774-4021-42C4-B1F6-D9CCB8D511B5}" presName="root" presStyleCnt="0">
        <dgm:presLayoutVars>
          <dgm:dir/>
          <dgm:resizeHandles val="exact"/>
        </dgm:presLayoutVars>
      </dgm:prSet>
      <dgm:spPr/>
    </dgm:pt>
    <dgm:pt modelId="{6A8947FB-205E-41D7-8FC9-924715D90353}" type="pres">
      <dgm:prSet presAssocID="{8BDFE89B-5759-43A4-B44A-E354288F4196}" presName="compNode" presStyleCnt="0"/>
      <dgm:spPr/>
    </dgm:pt>
    <dgm:pt modelId="{899732F4-CE3F-42C4-9247-37B1A528D0DD}" type="pres">
      <dgm:prSet presAssocID="{8BDFE89B-5759-43A4-B44A-E354288F4196}" presName="bgRect" presStyleLbl="bgShp" presStyleIdx="0" presStyleCnt="5"/>
      <dgm:spPr/>
    </dgm:pt>
    <dgm:pt modelId="{C55A2CFC-3291-4601-8CA7-B9933FAA8AED}" type="pres">
      <dgm:prSet presAssocID="{8BDFE89B-5759-43A4-B44A-E354288F41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seignant"/>
        </a:ext>
      </dgm:extLst>
    </dgm:pt>
    <dgm:pt modelId="{7F81116F-A750-44FB-B4BF-FB392EDB579A}" type="pres">
      <dgm:prSet presAssocID="{8BDFE89B-5759-43A4-B44A-E354288F4196}" presName="spaceRect" presStyleCnt="0"/>
      <dgm:spPr/>
    </dgm:pt>
    <dgm:pt modelId="{C5DEC4D2-79AB-438B-87F5-3B67C3C85DC3}" type="pres">
      <dgm:prSet presAssocID="{8BDFE89B-5759-43A4-B44A-E354288F4196}" presName="parTx" presStyleLbl="revTx" presStyleIdx="0" presStyleCnt="5">
        <dgm:presLayoutVars>
          <dgm:chMax val="0"/>
          <dgm:chPref val="0"/>
        </dgm:presLayoutVars>
      </dgm:prSet>
      <dgm:spPr/>
    </dgm:pt>
    <dgm:pt modelId="{7069519E-8C79-4839-856E-02F417E41CD8}" type="pres">
      <dgm:prSet presAssocID="{9B20F085-C8AF-40EA-AA2A-A90BF5DC0A93}" presName="sibTrans" presStyleCnt="0"/>
      <dgm:spPr/>
    </dgm:pt>
    <dgm:pt modelId="{0C8E8FB5-949E-45A4-AE55-40AA306E01FB}" type="pres">
      <dgm:prSet presAssocID="{6E93491A-04B7-446B-9092-6C7EF0E8172C}" presName="compNode" presStyleCnt="0"/>
      <dgm:spPr/>
    </dgm:pt>
    <dgm:pt modelId="{8588DA03-BB64-43B3-91C5-801E8ADC4D78}" type="pres">
      <dgm:prSet presAssocID="{6E93491A-04B7-446B-9092-6C7EF0E8172C}" presName="bgRect" presStyleLbl="bgShp" presStyleIdx="1" presStyleCnt="5"/>
      <dgm:spPr/>
    </dgm:pt>
    <dgm:pt modelId="{C7F93DA7-4D7B-47DB-A932-202F4E71DB4C}" type="pres">
      <dgm:prSet presAssocID="{6E93491A-04B7-446B-9092-6C7EF0E817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rdinateur"/>
        </a:ext>
      </dgm:extLst>
    </dgm:pt>
    <dgm:pt modelId="{A215FE71-3A7B-4EF7-9841-D2A68B1EA3B2}" type="pres">
      <dgm:prSet presAssocID="{6E93491A-04B7-446B-9092-6C7EF0E8172C}" presName="spaceRect" presStyleCnt="0"/>
      <dgm:spPr/>
    </dgm:pt>
    <dgm:pt modelId="{37AC6C9E-2986-46C3-910F-AE260BD7CD8D}" type="pres">
      <dgm:prSet presAssocID="{6E93491A-04B7-446B-9092-6C7EF0E8172C}" presName="parTx" presStyleLbl="revTx" presStyleIdx="1" presStyleCnt="5">
        <dgm:presLayoutVars>
          <dgm:chMax val="0"/>
          <dgm:chPref val="0"/>
        </dgm:presLayoutVars>
      </dgm:prSet>
      <dgm:spPr/>
    </dgm:pt>
    <dgm:pt modelId="{58749238-92A1-4F99-8818-2C83E8B0BF4B}" type="pres">
      <dgm:prSet presAssocID="{6CC6530A-7792-42B6-ADEE-CAB65F32FED7}" presName="sibTrans" presStyleCnt="0"/>
      <dgm:spPr/>
    </dgm:pt>
    <dgm:pt modelId="{275677E8-50FE-484B-8075-F5375BF530C3}" type="pres">
      <dgm:prSet presAssocID="{D02D5B3B-BE6E-49F8-B86C-D8EF5EF78136}" presName="compNode" presStyleCnt="0"/>
      <dgm:spPr/>
    </dgm:pt>
    <dgm:pt modelId="{9748A2A6-9243-4CAD-9F69-1F971D1F5462}" type="pres">
      <dgm:prSet presAssocID="{D02D5B3B-BE6E-49F8-B86C-D8EF5EF78136}" presName="bgRect" presStyleLbl="bgShp" presStyleIdx="2" presStyleCnt="5"/>
      <dgm:spPr/>
    </dgm:pt>
    <dgm:pt modelId="{008E7C9B-8F32-40F4-9B62-11DB1D587BA8}" type="pres">
      <dgm:prSet presAssocID="{D02D5B3B-BE6E-49F8-B86C-D8EF5EF7813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grenages"/>
        </a:ext>
      </dgm:extLst>
    </dgm:pt>
    <dgm:pt modelId="{0E7B18CF-C99A-4C71-85AD-A8DFE636A132}" type="pres">
      <dgm:prSet presAssocID="{D02D5B3B-BE6E-49F8-B86C-D8EF5EF78136}" presName="spaceRect" presStyleCnt="0"/>
      <dgm:spPr/>
    </dgm:pt>
    <dgm:pt modelId="{7FC86FB4-56ED-49FA-BB95-BE7F6AF86D76}" type="pres">
      <dgm:prSet presAssocID="{D02D5B3B-BE6E-49F8-B86C-D8EF5EF78136}" presName="parTx" presStyleLbl="revTx" presStyleIdx="2" presStyleCnt="5">
        <dgm:presLayoutVars>
          <dgm:chMax val="0"/>
          <dgm:chPref val="0"/>
        </dgm:presLayoutVars>
      </dgm:prSet>
      <dgm:spPr/>
    </dgm:pt>
    <dgm:pt modelId="{36919543-084B-4FD7-8752-37DD01D27AEC}" type="pres">
      <dgm:prSet presAssocID="{83D0E07E-3A48-4E6B-8A19-D447A0CD1A25}" presName="sibTrans" presStyleCnt="0"/>
      <dgm:spPr/>
    </dgm:pt>
    <dgm:pt modelId="{6C4BB05D-966A-44FC-AB96-7BF357A11E41}" type="pres">
      <dgm:prSet presAssocID="{887AF132-999F-42E4-B8FF-FBE05E69F8B9}" presName="compNode" presStyleCnt="0"/>
      <dgm:spPr/>
    </dgm:pt>
    <dgm:pt modelId="{695EA27E-9440-4651-A4D7-B4294C846174}" type="pres">
      <dgm:prSet presAssocID="{887AF132-999F-42E4-B8FF-FBE05E69F8B9}" presName="bgRect" presStyleLbl="bgShp" presStyleIdx="3" presStyleCnt="5"/>
      <dgm:spPr/>
    </dgm:pt>
    <dgm:pt modelId="{F626157D-F47E-442A-8D96-1C9CB61002BC}" type="pres">
      <dgm:prSet presAssocID="{887AF132-999F-42E4-B8FF-FBE05E69F8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ste de contrôle"/>
        </a:ext>
      </dgm:extLst>
    </dgm:pt>
    <dgm:pt modelId="{C90F1B1A-914F-4A84-B635-09BF02CFACAC}" type="pres">
      <dgm:prSet presAssocID="{887AF132-999F-42E4-B8FF-FBE05E69F8B9}" presName="spaceRect" presStyleCnt="0"/>
      <dgm:spPr/>
    </dgm:pt>
    <dgm:pt modelId="{A6A1328E-0B26-4420-B50A-30A1439591FD}" type="pres">
      <dgm:prSet presAssocID="{887AF132-999F-42E4-B8FF-FBE05E69F8B9}" presName="parTx" presStyleLbl="revTx" presStyleIdx="3" presStyleCnt="5">
        <dgm:presLayoutVars>
          <dgm:chMax val="0"/>
          <dgm:chPref val="0"/>
        </dgm:presLayoutVars>
      </dgm:prSet>
      <dgm:spPr/>
    </dgm:pt>
    <dgm:pt modelId="{7D53AEC2-91AD-4E3E-82CC-BE7D4C148C94}" type="pres">
      <dgm:prSet presAssocID="{D36FB47D-47A2-4699-A58F-87A58A596445}" presName="sibTrans" presStyleCnt="0"/>
      <dgm:spPr/>
    </dgm:pt>
    <dgm:pt modelId="{0C735D93-82E9-4473-B7FE-0E7DD5950E9B}" type="pres">
      <dgm:prSet presAssocID="{62C00915-93B1-4012-A991-F5AC9756F88C}" presName="compNode" presStyleCnt="0"/>
      <dgm:spPr/>
    </dgm:pt>
    <dgm:pt modelId="{82266B90-B1DB-400D-859F-5A8BA3164A1A}" type="pres">
      <dgm:prSet presAssocID="{62C00915-93B1-4012-A991-F5AC9756F88C}" presName="bgRect" presStyleLbl="bgShp" presStyleIdx="4" presStyleCnt="5"/>
      <dgm:spPr/>
    </dgm:pt>
    <dgm:pt modelId="{2149BD29-61D3-45CE-A634-590938FB8748}" type="pres">
      <dgm:prSet presAssocID="{62C00915-93B1-4012-A991-F5AC9756F8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teau d'officiel"/>
        </a:ext>
      </dgm:extLst>
    </dgm:pt>
    <dgm:pt modelId="{157A10ED-B21A-44F6-AB23-E3D82C09FEBA}" type="pres">
      <dgm:prSet presAssocID="{62C00915-93B1-4012-A991-F5AC9756F88C}" presName="spaceRect" presStyleCnt="0"/>
      <dgm:spPr/>
    </dgm:pt>
    <dgm:pt modelId="{7786D38B-6EC8-4379-84E4-7BB6590D40D5}" type="pres">
      <dgm:prSet presAssocID="{62C00915-93B1-4012-A991-F5AC9756F88C}" presName="parTx" presStyleLbl="revTx" presStyleIdx="4" presStyleCnt="5">
        <dgm:presLayoutVars>
          <dgm:chMax val="0"/>
          <dgm:chPref val="0"/>
        </dgm:presLayoutVars>
      </dgm:prSet>
      <dgm:spPr/>
    </dgm:pt>
  </dgm:ptLst>
  <dgm:cxnLst>
    <dgm:cxn modelId="{54C8B918-704F-4084-BE93-2DF5BF72E810}" srcId="{B37C8774-4021-42C4-B1F6-D9CCB8D511B5}" destId="{D02D5B3B-BE6E-49F8-B86C-D8EF5EF78136}" srcOrd="2" destOrd="0" parTransId="{25179B63-E325-4F52-89DE-449ECE10CDFD}" sibTransId="{83D0E07E-3A48-4E6B-8A19-D447A0CD1A25}"/>
    <dgm:cxn modelId="{D781A01F-E7D0-4929-A54C-A0FABEDEB184}" srcId="{B37C8774-4021-42C4-B1F6-D9CCB8D511B5}" destId="{62C00915-93B1-4012-A991-F5AC9756F88C}" srcOrd="4" destOrd="0" parTransId="{54256469-4080-4A9B-A115-EC6E883466E5}" sibTransId="{07657352-0EB2-444F-A0DF-4FE64975CF38}"/>
    <dgm:cxn modelId="{9EB23738-2F97-4162-B2A4-3BFAA3E776D8}" type="presOf" srcId="{8BDFE89B-5759-43A4-B44A-E354288F4196}" destId="{C5DEC4D2-79AB-438B-87F5-3B67C3C85DC3}" srcOrd="0" destOrd="0" presId="urn:microsoft.com/office/officeart/2018/2/layout/IconVerticalSolidList"/>
    <dgm:cxn modelId="{B6AC2F7E-F929-4909-869B-7DD6AF942BFC}" type="presOf" srcId="{887AF132-999F-42E4-B8FF-FBE05E69F8B9}" destId="{A6A1328E-0B26-4420-B50A-30A1439591FD}" srcOrd="0" destOrd="0" presId="urn:microsoft.com/office/officeart/2018/2/layout/IconVerticalSolidList"/>
    <dgm:cxn modelId="{FFC18780-43E8-4102-BBA8-83BA6DCD378D}" type="presOf" srcId="{D02D5B3B-BE6E-49F8-B86C-D8EF5EF78136}" destId="{7FC86FB4-56ED-49FA-BB95-BE7F6AF86D76}" srcOrd="0" destOrd="0" presId="urn:microsoft.com/office/officeart/2018/2/layout/IconVerticalSolidList"/>
    <dgm:cxn modelId="{672E3B8F-5727-4950-BDEB-CBF60AD98D6F}" type="presOf" srcId="{62C00915-93B1-4012-A991-F5AC9756F88C}" destId="{7786D38B-6EC8-4379-84E4-7BB6590D40D5}" srcOrd="0" destOrd="0" presId="urn:microsoft.com/office/officeart/2018/2/layout/IconVerticalSolidList"/>
    <dgm:cxn modelId="{B7C4DE9F-7981-4BEC-B5AF-F8A8DC0414FE}" srcId="{B37C8774-4021-42C4-B1F6-D9CCB8D511B5}" destId="{8BDFE89B-5759-43A4-B44A-E354288F4196}" srcOrd="0" destOrd="0" parTransId="{52547B30-9952-452D-B418-364081066F1D}" sibTransId="{9B20F085-C8AF-40EA-AA2A-A90BF5DC0A93}"/>
    <dgm:cxn modelId="{734A5ECD-39F2-47B1-B5D7-E6D833A7A103}" type="presOf" srcId="{B37C8774-4021-42C4-B1F6-D9CCB8D511B5}" destId="{F4BDF49B-A031-4F30-BB7F-E25BB14F7A72}" srcOrd="0" destOrd="0" presId="urn:microsoft.com/office/officeart/2018/2/layout/IconVerticalSolidList"/>
    <dgm:cxn modelId="{68B6CCD0-B225-4120-9BBB-0EC85261E9ED}" srcId="{B37C8774-4021-42C4-B1F6-D9CCB8D511B5}" destId="{887AF132-999F-42E4-B8FF-FBE05E69F8B9}" srcOrd="3" destOrd="0" parTransId="{040E7782-44B7-427A-A7D0-99BD1589CFF3}" sibTransId="{D36FB47D-47A2-4699-A58F-87A58A596445}"/>
    <dgm:cxn modelId="{CAFADDD5-9C23-4377-A0E8-B8120A01C7BF}" srcId="{B37C8774-4021-42C4-B1F6-D9CCB8D511B5}" destId="{6E93491A-04B7-446B-9092-6C7EF0E8172C}" srcOrd="1" destOrd="0" parTransId="{0344F1CD-8007-4E1F-BF6D-A99027147B5B}" sibTransId="{6CC6530A-7792-42B6-ADEE-CAB65F32FED7}"/>
    <dgm:cxn modelId="{634EF2EE-333A-4065-BC3A-06C400132291}" type="presOf" srcId="{6E93491A-04B7-446B-9092-6C7EF0E8172C}" destId="{37AC6C9E-2986-46C3-910F-AE260BD7CD8D}" srcOrd="0" destOrd="0" presId="urn:microsoft.com/office/officeart/2018/2/layout/IconVerticalSolidList"/>
    <dgm:cxn modelId="{30CC851D-71AB-4D58-AEA9-6DD747644911}" type="presParOf" srcId="{F4BDF49B-A031-4F30-BB7F-E25BB14F7A72}" destId="{6A8947FB-205E-41D7-8FC9-924715D90353}" srcOrd="0" destOrd="0" presId="urn:microsoft.com/office/officeart/2018/2/layout/IconVerticalSolidList"/>
    <dgm:cxn modelId="{8A6493B7-BEE1-4C7E-A745-DBCECEE5D11E}" type="presParOf" srcId="{6A8947FB-205E-41D7-8FC9-924715D90353}" destId="{899732F4-CE3F-42C4-9247-37B1A528D0DD}" srcOrd="0" destOrd="0" presId="urn:microsoft.com/office/officeart/2018/2/layout/IconVerticalSolidList"/>
    <dgm:cxn modelId="{FCEAC612-098D-47B3-8E64-56E737C7047A}" type="presParOf" srcId="{6A8947FB-205E-41D7-8FC9-924715D90353}" destId="{C55A2CFC-3291-4601-8CA7-B9933FAA8AED}" srcOrd="1" destOrd="0" presId="urn:microsoft.com/office/officeart/2018/2/layout/IconVerticalSolidList"/>
    <dgm:cxn modelId="{7A1BCEE5-B489-46AF-BEA1-EC6264ADA0AA}" type="presParOf" srcId="{6A8947FB-205E-41D7-8FC9-924715D90353}" destId="{7F81116F-A750-44FB-B4BF-FB392EDB579A}" srcOrd="2" destOrd="0" presId="urn:microsoft.com/office/officeart/2018/2/layout/IconVerticalSolidList"/>
    <dgm:cxn modelId="{E69A43FE-7AF5-4D20-973F-0FA0C09BEA12}" type="presParOf" srcId="{6A8947FB-205E-41D7-8FC9-924715D90353}" destId="{C5DEC4D2-79AB-438B-87F5-3B67C3C85DC3}" srcOrd="3" destOrd="0" presId="urn:microsoft.com/office/officeart/2018/2/layout/IconVerticalSolidList"/>
    <dgm:cxn modelId="{86ECE8FE-7248-4AC0-9376-F9620AE7DFC1}" type="presParOf" srcId="{F4BDF49B-A031-4F30-BB7F-E25BB14F7A72}" destId="{7069519E-8C79-4839-856E-02F417E41CD8}" srcOrd="1" destOrd="0" presId="urn:microsoft.com/office/officeart/2018/2/layout/IconVerticalSolidList"/>
    <dgm:cxn modelId="{B50B836D-5E08-4B81-ABCA-E0FB7959E013}" type="presParOf" srcId="{F4BDF49B-A031-4F30-BB7F-E25BB14F7A72}" destId="{0C8E8FB5-949E-45A4-AE55-40AA306E01FB}" srcOrd="2" destOrd="0" presId="urn:microsoft.com/office/officeart/2018/2/layout/IconVerticalSolidList"/>
    <dgm:cxn modelId="{B7A246BD-D864-43FB-B2D8-D5725B45070A}" type="presParOf" srcId="{0C8E8FB5-949E-45A4-AE55-40AA306E01FB}" destId="{8588DA03-BB64-43B3-91C5-801E8ADC4D78}" srcOrd="0" destOrd="0" presId="urn:microsoft.com/office/officeart/2018/2/layout/IconVerticalSolidList"/>
    <dgm:cxn modelId="{49D3D33D-1B94-41BB-BE3E-C5CFD57C0D04}" type="presParOf" srcId="{0C8E8FB5-949E-45A4-AE55-40AA306E01FB}" destId="{C7F93DA7-4D7B-47DB-A932-202F4E71DB4C}" srcOrd="1" destOrd="0" presId="urn:microsoft.com/office/officeart/2018/2/layout/IconVerticalSolidList"/>
    <dgm:cxn modelId="{7C28F745-24F7-4345-A0F6-90E23A4BDEE3}" type="presParOf" srcId="{0C8E8FB5-949E-45A4-AE55-40AA306E01FB}" destId="{A215FE71-3A7B-4EF7-9841-D2A68B1EA3B2}" srcOrd="2" destOrd="0" presId="urn:microsoft.com/office/officeart/2018/2/layout/IconVerticalSolidList"/>
    <dgm:cxn modelId="{5BFEBC8A-296B-46C2-959A-76FBB0625D00}" type="presParOf" srcId="{0C8E8FB5-949E-45A4-AE55-40AA306E01FB}" destId="{37AC6C9E-2986-46C3-910F-AE260BD7CD8D}" srcOrd="3" destOrd="0" presId="urn:microsoft.com/office/officeart/2018/2/layout/IconVerticalSolidList"/>
    <dgm:cxn modelId="{FABAA570-0BE1-4B14-8CE1-06D8D873743A}" type="presParOf" srcId="{F4BDF49B-A031-4F30-BB7F-E25BB14F7A72}" destId="{58749238-92A1-4F99-8818-2C83E8B0BF4B}" srcOrd="3" destOrd="0" presId="urn:microsoft.com/office/officeart/2018/2/layout/IconVerticalSolidList"/>
    <dgm:cxn modelId="{55C86A9C-36EE-4D4C-B449-79270BA86397}" type="presParOf" srcId="{F4BDF49B-A031-4F30-BB7F-E25BB14F7A72}" destId="{275677E8-50FE-484B-8075-F5375BF530C3}" srcOrd="4" destOrd="0" presId="urn:microsoft.com/office/officeart/2018/2/layout/IconVerticalSolidList"/>
    <dgm:cxn modelId="{81A27B92-1D3D-41E5-A612-D1E8AC613ED3}" type="presParOf" srcId="{275677E8-50FE-484B-8075-F5375BF530C3}" destId="{9748A2A6-9243-4CAD-9F69-1F971D1F5462}" srcOrd="0" destOrd="0" presId="urn:microsoft.com/office/officeart/2018/2/layout/IconVerticalSolidList"/>
    <dgm:cxn modelId="{C17E02B4-3A16-4E4A-9EE7-77B897E9C219}" type="presParOf" srcId="{275677E8-50FE-484B-8075-F5375BF530C3}" destId="{008E7C9B-8F32-40F4-9B62-11DB1D587BA8}" srcOrd="1" destOrd="0" presId="urn:microsoft.com/office/officeart/2018/2/layout/IconVerticalSolidList"/>
    <dgm:cxn modelId="{A5A94A13-95B5-4180-88DD-0203D25933C2}" type="presParOf" srcId="{275677E8-50FE-484B-8075-F5375BF530C3}" destId="{0E7B18CF-C99A-4C71-85AD-A8DFE636A132}" srcOrd="2" destOrd="0" presId="urn:microsoft.com/office/officeart/2018/2/layout/IconVerticalSolidList"/>
    <dgm:cxn modelId="{5CFC2636-E78D-4431-89D8-35533D7F093A}" type="presParOf" srcId="{275677E8-50FE-484B-8075-F5375BF530C3}" destId="{7FC86FB4-56ED-49FA-BB95-BE7F6AF86D76}" srcOrd="3" destOrd="0" presId="urn:microsoft.com/office/officeart/2018/2/layout/IconVerticalSolidList"/>
    <dgm:cxn modelId="{6634B0C9-0C8C-41BC-9ABD-272C01FCF821}" type="presParOf" srcId="{F4BDF49B-A031-4F30-BB7F-E25BB14F7A72}" destId="{36919543-084B-4FD7-8752-37DD01D27AEC}" srcOrd="5" destOrd="0" presId="urn:microsoft.com/office/officeart/2018/2/layout/IconVerticalSolidList"/>
    <dgm:cxn modelId="{F3F9DD77-171B-45DD-B64C-343818C5C5E0}" type="presParOf" srcId="{F4BDF49B-A031-4F30-BB7F-E25BB14F7A72}" destId="{6C4BB05D-966A-44FC-AB96-7BF357A11E41}" srcOrd="6" destOrd="0" presId="urn:microsoft.com/office/officeart/2018/2/layout/IconVerticalSolidList"/>
    <dgm:cxn modelId="{594C15F4-06D2-4E43-8045-E2B3C09C6B4B}" type="presParOf" srcId="{6C4BB05D-966A-44FC-AB96-7BF357A11E41}" destId="{695EA27E-9440-4651-A4D7-B4294C846174}" srcOrd="0" destOrd="0" presId="urn:microsoft.com/office/officeart/2018/2/layout/IconVerticalSolidList"/>
    <dgm:cxn modelId="{2FDDCB5B-B45A-4DA9-8621-6EE066E332B0}" type="presParOf" srcId="{6C4BB05D-966A-44FC-AB96-7BF357A11E41}" destId="{F626157D-F47E-442A-8D96-1C9CB61002BC}" srcOrd="1" destOrd="0" presId="urn:microsoft.com/office/officeart/2018/2/layout/IconVerticalSolidList"/>
    <dgm:cxn modelId="{99ED9425-9828-41BA-8CD0-5AD49791B5FB}" type="presParOf" srcId="{6C4BB05D-966A-44FC-AB96-7BF357A11E41}" destId="{C90F1B1A-914F-4A84-B635-09BF02CFACAC}" srcOrd="2" destOrd="0" presId="urn:microsoft.com/office/officeart/2018/2/layout/IconVerticalSolidList"/>
    <dgm:cxn modelId="{0BC23E99-73A9-4C07-8BF8-251E0ECCE7E5}" type="presParOf" srcId="{6C4BB05D-966A-44FC-AB96-7BF357A11E41}" destId="{A6A1328E-0B26-4420-B50A-30A1439591FD}" srcOrd="3" destOrd="0" presId="urn:microsoft.com/office/officeart/2018/2/layout/IconVerticalSolidList"/>
    <dgm:cxn modelId="{4A12F3AF-66CF-4582-84D3-6A567712BF7F}" type="presParOf" srcId="{F4BDF49B-A031-4F30-BB7F-E25BB14F7A72}" destId="{7D53AEC2-91AD-4E3E-82CC-BE7D4C148C94}" srcOrd="7" destOrd="0" presId="urn:microsoft.com/office/officeart/2018/2/layout/IconVerticalSolidList"/>
    <dgm:cxn modelId="{0069A2C6-94D2-4A0A-B249-B7B528BD562E}" type="presParOf" srcId="{F4BDF49B-A031-4F30-BB7F-E25BB14F7A72}" destId="{0C735D93-82E9-4473-B7FE-0E7DD5950E9B}" srcOrd="8" destOrd="0" presId="urn:microsoft.com/office/officeart/2018/2/layout/IconVerticalSolidList"/>
    <dgm:cxn modelId="{5A45BB47-AB09-4E88-85BE-D43F4F46CB3A}" type="presParOf" srcId="{0C735D93-82E9-4473-B7FE-0E7DD5950E9B}" destId="{82266B90-B1DB-400D-859F-5A8BA3164A1A}" srcOrd="0" destOrd="0" presId="urn:microsoft.com/office/officeart/2018/2/layout/IconVerticalSolidList"/>
    <dgm:cxn modelId="{526A9370-4164-40A3-842A-A43F533A05C5}" type="presParOf" srcId="{0C735D93-82E9-4473-B7FE-0E7DD5950E9B}" destId="{2149BD29-61D3-45CE-A634-590938FB8748}" srcOrd="1" destOrd="0" presId="urn:microsoft.com/office/officeart/2018/2/layout/IconVerticalSolidList"/>
    <dgm:cxn modelId="{29510713-CC80-46C8-A0A9-7CC39C2E3934}" type="presParOf" srcId="{0C735D93-82E9-4473-B7FE-0E7DD5950E9B}" destId="{157A10ED-B21A-44F6-AB23-E3D82C09FEBA}" srcOrd="2" destOrd="0" presId="urn:microsoft.com/office/officeart/2018/2/layout/IconVerticalSolidList"/>
    <dgm:cxn modelId="{22BD6752-E868-4FB1-B471-9D50E24D84F0}" type="presParOf" srcId="{0C735D93-82E9-4473-B7FE-0E7DD5950E9B}" destId="{7786D38B-6EC8-4379-84E4-7BB6590D40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A27E65-C74A-4736-AA8A-31459628CF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626BA8-09D5-4F3A-A01D-C3F37864350E}">
      <dgm:prSet custT="1"/>
      <dgm:spPr/>
      <dgm:t>
        <a:bodyPr/>
        <a:lstStyle/>
        <a:p>
          <a:r>
            <a:rPr lang="en-US" sz="2400">
              <a:latin typeface="+mn-lt"/>
            </a:rPr>
            <a:t>Real-time location tracking, sharing</a:t>
          </a:r>
        </a:p>
      </dgm:t>
    </dgm:pt>
    <dgm:pt modelId="{07E06F61-AA81-4D52-9202-4123D16479A8}" type="parTrans" cxnId="{98376A0D-1884-44C4-84B6-AC14B8987853}">
      <dgm:prSet/>
      <dgm:spPr/>
      <dgm:t>
        <a:bodyPr/>
        <a:lstStyle/>
        <a:p>
          <a:endParaRPr lang="en-US"/>
        </a:p>
      </dgm:t>
    </dgm:pt>
    <dgm:pt modelId="{2C5FFF9B-3A85-459C-BBF9-C31B563CDCA2}" type="sibTrans" cxnId="{98376A0D-1884-44C4-84B6-AC14B8987853}">
      <dgm:prSet/>
      <dgm:spPr/>
      <dgm:t>
        <a:bodyPr/>
        <a:lstStyle/>
        <a:p>
          <a:endParaRPr lang="en-US"/>
        </a:p>
      </dgm:t>
    </dgm:pt>
    <dgm:pt modelId="{16707538-8A05-42A3-A7B5-174F7B64EE75}">
      <dgm:prSet custT="1"/>
      <dgm:spPr/>
      <dgm:t>
        <a:bodyPr/>
        <a:lstStyle/>
        <a:p>
          <a:r>
            <a:rPr lang="en-US" sz="2400">
              <a:latin typeface="+mn-lt"/>
            </a:rPr>
            <a:t>GPS position exchange</a:t>
          </a:r>
        </a:p>
      </dgm:t>
    </dgm:pt>
    <dgm:pt modelId="{C62E708B-2BCD-4A70-A8D7-8E1956EC0885}" type="parTrans" cxnId="{E0598D10-8F0B-48E3-93F9-9A07F0094127}">
      <dgm:prSet/>
      <dgm:spPr/>
      <dgm:t>
        <a:bodyPr/>
        <a:lstStyle/>
        <a:p>
          <a:endParaRPr lang="en-US"/>
        </a:p>
      </dgm:t>
    </dgm:pt>
    <dgm:pt modelId="{F79AE732-B98D-4627-9FF6-3F1F285018D1}" type="sibTrans" cxnId="{E0598D10-8F0B-48E3-93F9-9A07F0094127}">
      <dgm:prSet/>
      <dgm:spPr/>
      <dgm:t>
        <a:bodyPr/>
        <a:lstStyle/>
        <a:p>
          <a:endParaRPr lang="en-US"/>
        </a:p>
      </dgm:t>
    </dgm:pt>
    <dgm:pt modelId="{1427485C-D14B-4FB3-ADFB-1C755D5AFA28}">
      <dgm:prSet custT="1"/>
      <dgm:spPr/>
      <dgm:t>
        <a:bodyPr/>
        <a:lstStyle/>
        <a:p>
          <a:r>
            <a:rPr lang="en-US" sz="2400">
              <a:latin typeface="+mn-lt"/>
            </a:rPr>
            <a:t>Emergency communication</a:t>
          </a:r>
        </a:p>
      </dgm:t>
    </dgm:pt>
    <dgm:pt modelId="{071BCD15-64E6-4321-8A73-82EF10B526B7}" type="parTrans" cxnId="{E1F4F265-1B93-44CE-B6E5-430B933A9E31}">
      <dgm:prSet/>
      <dgm:spPr/>
      <dgm:t>
        <a:bodyPr/>
        <a:lstStyle/>
        <a:p>
          <a:endParaRPr lang="en-US"/>
        </a:p>
      </dgm:t>
    </dgm:pt>
    <dgm:pt modelId="{E91C1A63-6A5A-40BF-A666-6B0DB34CACE1}" type="sibTrans" cxnId="{E1F4F265-1B93-44CE-B6E5-430B933A9E31}">
      <dgm:prSet/>
      <dgm:spPr/>
      <dgm:t>
        <a:bodyPr/>
        <a:lstStyle/>
        <a:p>
          <a:endParaRPr lang="en-US"/>
        </a:p>
      </dgm:t>
    </dgm:pt>
    <dgm:pt modelId="{D070A94C-0315-4B91-8509-4D9D5267835F}">
      <dgm:prSet custT="1"/>
      <dgm:spPr/>
      <dgm:t>
        <a:bodyPr/>
        <a:lstStyle/>
        <a:p>
          <a:r>
            <a:rPr lang="en-US" sz="2400">
              <a:latin typeface="+mn-lt"/>
            </a:rPr>
            <a:t>No network coverage dependency</a:t>
          </a:r>
        </a:p>
      </dgm:t>
    </dgm:pt>
    <dgm:pt modelId="{15F0375F-EE92-4D75-BC28-BA578A36EC6C}" type="parTrans" cxnId="{5FF98366-D74E-4806-A716-D8BA110E4EA2}">
      <dgm:prSet/>
      <dgm:spPr/>
      <dgm:t>
        <a:bodyPr/>
        <a:lstStyle/>
        <a:p>
          <a:endParaRPr lang="en-US"/>
        </a:p>
      </dgm:t>
    </dgm:pt>
    <dgm:pt modelId="{DFEF5E32-FEB4-47C6-83CA-3673AF5F3648}" type="sibTrans" cxnId="{5FF98366-D74E-4806-A716-D8BA110E4EA2}">
      <dgm:prSet/>
      <dgm:spPr/>
      <dgm:t>
        <a:bodyPr/>
        <a:lstStyle/>
        <a:p>
          <a:endParaRPr lang="en-US"/>
        </a:p>
      </dgm:t>
    </dgm:pt>
    <dgm:pt modelId="{08C7A043-7AAA-4FDD-B513-73A56AFF35E7}">
      <dgm:prSet custT="1"/>
      <dgm:spPr/>
      <dgm:t>
        <a:bodyPr/>
        <a:lstStyle/>
        <a:p>
          <a:r>
            <a:rPr lang="fr-FR" sz="2400">
              <a:latin typeface="+mn-lt"/>
            </a:rPr>
            <a:t>skin sensor integration</a:t>
          </a:r>
          <a:endParaRPr lang="en-US" sz="2400">
            <a:latin typeface="+mn-lt"/>
          </a:endParaRPr>
        </a:p>
      </dgm:t>
    </dgm:pt>
    <dgm:pt modelId="{A62C2CB2-7E8D-48EB-8CAE-03EA0F2557CA}" type="parTrans" cxnId="{522833FB-B9FF-4E11-93DE-66B56C8CFC86}">
      <dgm:prSet/>
      <dgm:spPr/>
      <dgm:t>
        <a:bodyPr/>
        <a:lstStyle/>
        <a:p>
          <a:endParaRPr lang="en-US"/>
        </a:p>
      </dgm:t>
    </dgm:pt>
    <dgm:pt modelId="{7B2D6F45-C986-4DED-9906-FC396E96D904}" type="sibTrans" cxnId="{522833FB-B9FF-4E11-93DE-66B56C8CFC86}">
      <dgm:prSet/>
      <dgm:spPr/>
      <dgm:t>
        <a:bodyPr/>
        <a:lstStyle/>
        <a:p>
          <a:endParaRPr lang="en-US"/>
        </a:p>
      </dgm:t>
    </dgm:pt>
    <dgm:pt modelId="{E31C7929-1EF9-4689-89AE-A5046A072E30}" type="pres">
      <dgm:prSet presAssocID="{A9A27E65-C74A-4736-AA8A-31459628CFD4}" presName="linear" presStyleCnt="0">
        <dgm:presLayoutVars>
          <dgm:animLvl val="lvl"/>
          <dgm:resizeHandles val="exact"/>
        </dgm:presLayoutVars>
      </dgm:prSet>
      <dgm:spPr/>
    </dgm:pt>
    <dgm:pt modelId="{14B245EE-43BA-4AF1-A4BD-8DB23EF0EF38}" type="pres">
      <dgm:prSet presAssocID="{BF626BA8-09D5-4F3A-A01D-C3F37864350E}" presName="parentText" presStyleLbl="node1" presStyleIdx="0" presStyleCnt="5">
        <dgm:presLayoutVars>
          <dgm:chMax val="0"/>
          <dgm:bulletEnabled val="1"/>
        </dgm:presLayoutVars>
      </dgm:prSet>
      <dgm:spPr/>
    </dgm:pt>
    <dgm:pt modelId="{47E1C8C0-A742-488C-BFFC-27D4F084FA6E}" type="pres">
      <dgm:prSet presAssocID="{2C5FFF9B-3A85-459C-BBF9-C31B563CDCA2}" presName="spacer" presStyleCnt="0"/>
      <dgm:spPr/>
    </dgm:pt>
    <dgm:pt modelId="{B93766D9-63D7-4198-A6B3-2D143651175D}" type="pres">
      <dgm:prSet presAssocID="{16707538-8A05-42A3-A7B5-174F7B64EE75}" presName="parentText" presStyleLbl="node1" presStyleIdx="1" presStyleCnt="5">
        <dgm:presLayoutVars>
          <dgm:chMax val="0"/>
          <dgm:bulletEnabled val="1"/>
        </dgm:presLayoutVars>
      </dgm:prSet>
      <dgm:spPr/>
    </dgm:pt>
    <dgm:pt modelId="{51747B22-6DDD-400B-A358-3920128EF0C0}" type="pres">
      <dgm:prSet presAssocID="{F79AE732-B98D-4627-9FF6-3F1F285018D1}" presName="spacer" presStyleCnt="0"/>
      <dgm:spPr/>
    </dgm:pt>
    <dgm:pt modelId="{DF41A1CD-E376-4F2E-BC26-89973AC13846}" type="pres">
      <dgm:prSet presAssocID="{1427485C-D14B-4FB3-ADFB-1C755D5AFA28}" presName="parentText" presStyleLbl="node1" presStyleIdx="2" presStyleCnt="5">
        <dgm:presLayoutVars>
          <dgm:chMax val="0"/>
          <dgm:bulletEnabled val="1"/>
        </dgm:presLayoutVars>
      </dgm:prSet>
      <dgm:spPr/>
    </dgm:pt>
    <dgm:pt modelId="{8008B566-AD93-4AE7-ABBE-CBDDE3B7537B}" type="pres">
      <dgm:prSet presAssocID="{E91C1A63-6A5A-40BF-A666-6B0DB34CACE1}" presName="spacer" presStyleCnt="0"/>
      <dgm:spPr/>
    </dgm:pt>
    <dgm:pt modelId="{05706576-FCBF-4554-8F0B-9D72178AA2EC}" type="pres">
      <dgm:prSet presAssocID="{D070A94C-0315-4B91-8509-4D9D5267835F}" presName="parentText" presStyleLbl="node1" presStyleIdx="3" presStyleCnt="5">
        <dgm:presLayoutVars>
          <dgm:chMax val="0"/>
          <dgm:bulletEnabled val="1"/>
        </dgm:presLayoutVars>
      </dgm:prSet>
      <dgm:spPr/>
    </dgm:pt>
    <dgm:pt modelId="{B21D921A-1F54-4B12-842A-099E37B0D12F}" type="pres">
      <dgm:prSet presAssocID="{DFEF5E32-FEB4-47C6-83CA-3673AF5F3648}" presName="spacer" presStyleCnt="0"/>
      <dgm:spPr/>
    </dgm:pt>
    <dgm:pt modelId="{8E09267A-E62A-4902-AEE7-ADF670EAF0D3}" type="pres">
      <dgm:prSet presAssocID="{08C7A043-7AAA-4FDD-B513-73A56AFF35E7}" presName="parentText" presStyleLbl="node1" presStyleIdx="4" presStyleCnt="5">
        <dgm:presLayoutVars>
          <dgm:chMax val="0"/>
          <dgm:bulletEnabled val="1"/>
        </dgm:presLayoutVars>
      </dgm:prSet>
      <dgm:spPr/>
    </dgm:pt>
  </dgm:ptLst>
  <dgm:cxnLst>
    <dgm:cxn modelId="{98376A0D-1884-44C4-84B6-AC14B8987853}" srcId="{A9A27E65-C74A-4736-AA8A-31459628CFD4}" destId="{BF626BA8-09D5-4F3A-A01D-C3F37864350E}" srcOrd="0" destOrd="0" parTransId="{07E06F61-AA81-4D52-9202-4123D16479A8}" sibTransId="{2C5FFF9B-3A85-459C-BBF9-C31B563CDCA2}"/>
    <dgm:cxn modelId="{E0598D10-8F0B-48E3-93F9-9A07F0094127}" srcId="{A9A27E65-C74A-4736-AA8A-31459628CFD4}" destId="{16707538-8A05-42A3-A7B5-174F7B64EE75}" srcOrd="1" destOrd="0" parTransId="{C62E708B-2BCD-4A70-A8D7-8E1956EC0885}" sibTransId="{F79AE732-B98D-4627-9FF6-3F1F285018D1}"/>
    <dgm:cxn modelId="{9300D711-5703-4410-A6FA-6AC0D6D349E2}" type="presOf" srcId="{D070A94C-0315-4B91-8509-4D9D5267835F}" destId="{05706576-FCBF-4554-8F0B-9D72178AA2EC}" srcOrd="0" destOrd="0" presId="urn:microsoft.com/office/officeart/2005/8/layout/vList2"/>
    <dgm:cxn modelId="{7B082320-F8FF-427D-8FDE-C5FD9F1A8F39}" type="presOf" srcId="{BF626BA8-09D5-4F3A-A01D-C3F37864350E}" destId="{14B245EE-43BA-4AF1-A4BD-8DB23EF0EF38}" srcOrd="0" destOrd="0" presId="urn:microsoft.com/office/officeart/2005/8/layout/vList2"/>
    <dgm:cxn modelId="{A077B333-12A6-4AE8-A5EE-B630DCF36EEE}" type="presOf" srcId="{08C7A043-7AAA-4FDD-B513-73A56AFF35E7}" destId="{8E09267A-E62A-4902-AEE7-ADF670EAF0D3}" srcOrd="0" destOrd="0" presId="urn:microsoft.com/office/officeart/2005/8/layout/vList2"/>
    <dgm:cxn modelId="{E1F4F265-1B93-44CE-B6E5-430B933A9E31}" srcId="{A9A27E65-C74A-4736-AA8A-31459628CFD4}" destId="{1427485C-D14B-4FB3-ADFB-1C755D5AFA28}" srcOrd="2" destOrd="0" parTransId="{071BCD15-64E6-4321-8A73-82EF10B526B7}" sibTransId="{E91C1A63-6A5A-40BF-A666-6B0DB34CACE1}"/>
    <dgm:cxn modelId="{5FF98366-D74E-4806-A716-D8BA110E4EA2}" srcId="{A9A27E65-C74A-4736-AA8A-31459628CFD4}" destId="{D070A94C-0315-4B91-8509-4D9D5267835F}" srcOrd="3" destOrd="0" parTransId="{15F0375F-EE92-4D75-BC28-BA578A36EC6C}" sibTransId="{DFEF5E32-FEB4-47C6-83CA-3673AF5F3648}"/>
    <dgm:cxn modelId="{F192AC51-7D73-42BC-B5A0-1737EF40F51C}" type="presOf" srcId="{A9A27E65-C74A-4736-AA8A-31459628CFD4}" destId="{E31C7929-1EF9-4689-89AE-A5046A072E30}" srcOrd="0" destOrd="0" presId="urn:microsoft.com/office/officeart/2005/8/layout/vList2"/>
    <dgm:cxn modelId="{A216D3A4-581D-401E-829F-D21B4AFDA6E1}" type="presOf" srcId="{16707538-8A05-42A3-A7B5-174F7B64EE75}" destId="{B93766D9-63D7-4198-A6B3-2D143651175D}" srcOrd="0" destOrd="0" presId="urn:microsoft.com/office/officeart/2005/8/layout/vList2"/>
    <dgm:cxn modelId="{1BCA9EBF-BBF9-4483-A681-B7436E8F78F4}" type="presOf" srcId="{1427485C-D14B-4FB3-ADFB-1C755D5AFA28}" destId="{DF41A1CD-E376-4F2E-BC26-89973AC13846}" srcOrd="0" destOrd="0" presId="urn:microsoft.com/office/officeart/2005/8/layout/vList2"/>
    <dgm:cxn modelId="{522833FB-B9FF-4E11-93DE-66B56C8CFC86}" srcId="{A9A27E65-C74A-4736-AA8A-31459628CFD4}" destId="{08C7A043-7AAA-4FDD-B513-73A56AFF35E7}" srcOrd="4" destOrd="0" parTransId="{A62C2CB2-7E8D-48EB-8CAE-03EA0F2557CA}" sibTransId="{7B2D6F45-C986-4DED-9906-FC396E96D904}"/>
    <dgm:cxn modelId="{FF453C82-349E-488C-8F09-3AFE1440BA54}" type="presParOf" srcId="{E31C7929-1EF9-4689-89AE-A5046A072E30}" destId="{14B245EE-43BA-4AF1-A4BD-8DB23EF0EF38}" srcOrd="0" destOrd="0" presId="urn:microsoft.com/office/officeart/2005/8/layout/vList2"/>
    <dgm:cxn modelId="{1E9A85E5-F464-49B3-BDFB-1CD421588943}" type="presParOf" srcId="{E31C7929-1EF9-4689-89AE-A5046A072E30}" destId="{47E1C8C0-A742-488C-BFFC-27D4F084FA6E}" srcOrd="1" destOrd="0" presId="urn:microsoft.com/office/officeart/2005/8/layout/vList2"/>
    <dgm:cxn modelId="{0D6476A3-E851-4864-B576-14EA4809462E}" type="presParOf" srcId="{E31C7929-1EF9-4689-89AE-A5046A072E30}" destId="{B93766D9-63D7-4198-A6B3-2D143651175D}" srcOrd="2" destOrd="0" presId="urn:microsoft.com/office/officeart/2005/8/layout/vList2"/>
    <dgm:cxn modelId="{02AE2146-0821-4B3C-96CA-63E927161234}" type="presParOf" srcId="{E31C7929-1EF9-4689-89AE-A5046A072E30}" destId="{51747B22-6DDD-400B-A358-3920128EF0C0}" srcOrd="3" destOrd="0" presId="urn:microsoft.com/office/officeart/2005/8/layout/vList2"/>
    <dgm:cxn modelId="{6652A063-DCA0-4450-9C13-A3A9450FD4EA}" type="presParOf" srcId="{E31C7929-1EF9-4689-89AE-A5046A072E30}" destId="{DF41A1CD-E376-4F2E-BC26-89973AC13846}" srcOrd="4" destOrd="0" presId="urn:microsoft.com/office/officeart/2005/8/layout/vList2"/>
    <dgm:cxn modelId="{FC30DB9D-DAF8-4746-9376-F0A5283E2775}" type="presParOf" srcId="{E31C7929-1EF9-4689-89AE-A5046A072E30}" destId="{8008B566-AD93-4AE7-ABBE-CBDDE3B7537B}" srcOrd="5" destOrd="0" presId="urn:microsoft.com/office/officeart/2005/8/layout/vList2"/>
    <dgm:cxn modelId="{335F7F3B-8775-4FD3-B754-E63F40BED117}" type="presParOf" srcId="{E31C7929-1EF9-4689-89AE-A5046A072E30}" destId="{05706576-FCBF-4554-8F0B-9D72178AA2EC}" srcOrd="6" destOrd="0" presId="urn:microsoft.com/office/officeart/2005/8/layout/vList2"/>
    <dgm:cxn modelId="{394CDEE8-0542-4B4F-BDBE-0E1205A7D64A}" type="presParOf" srcId="{E31C7929-1EF9-4689-89AE-A5046A072E30}" destId="{B21D921A-1F54-4B12-842A-099E37B0D12F}" srcOrd="7" destOrd="0" presId="urn:microsoft.com/office/officeart/2005/8/layout/vList2"/>
    <dgm:cxn modelId="{16DA64DB-5A31-49C8-9E95-38924EE4DB95}" type="presParOf" srcId="{E31C7929-1EF9-4689-89AE-A5046A072E30}" destId="{8E09267A-E62A-4902-AEE7-ADF670EAF0D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159D38-B1B3-44C6-A793-41A7900DA9B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1D94A3D-2823-459B-8715-70DDFE971C83}">
      <dgm:prSet/>
      <dgm:spPr/>
      <dgm:t>
        <a:bodyPr/>
        <a:lstStyle/>
        <a:p>
          <a:r>
            <a:rPr lang="fr-FR"/>
            <a:t>Communication Parameters:</a:t>
          </a:r>
          <a:endParaRPr lang="en-US"/>
        </a:p>
      </dgm:t>
    </dgm:pt>
    <dgm:pt modelId="{5BB43E94-0516-4768-9472-893606DA50CD}" type="parTrans" cxnId="{237396BA-CF87-4681-9876-EF5A5C8BE06F}">
      <dgm:prSet/>
      <dgm:spPr/>
      <dgm:t>
        <a:bodyPr/>
        <a:lstStyle/>
        <a:p>
          <a:endParaRPr lang="en-US"/>
        </a:p>
      </dgm:t>
    </dgm:pt>
    <dgm:pt modelId="{E7794289-5D81-4D04-A770-55F9ECB2B0DB}" type="sibTrans" cxnId="{237396BA-CF87-4681-9876-EF5A5C8BE06F}">
      <dgm:prSet/>
      <dgm:spPr/>
      <dgm:t>
        <a:bodyPr/>
        <a:lstStyle/>
        <a:p>
          <a:endParaRPr lang="en-US"/>
        </a:p>
      </dgm:t>
    </dgm:pt>
    <dgm:pt modelId="{C4FC6788-D1C6-400A-A899-75964BDD023E}">
      <dgm:prSet/>
      <dgm:spPr/>
      <dgm:t>
        <a:bodyPr/>
        <a:lstStyle/>
        <a:p>
          <a:r>
            <a:rPr lang="fr-FR"/>
            <a:t>Frequency: 868 MHz (Europe).</a:t>
          </a:r>
          <a:endParaRPr lang="en-US"/>
        </a:p>
      </dgm:t>
    </dgm:pt>
    <dgm:pt modelId="{CCCE4D45-0575-40F1-ACC4-68FC77AB4A29}" type="parTrans" cxnId="{C721B561-6490-4AB8-AD4F-9FAC909A34D0}">
      <dgm:prSet/>
      <dgm:spPr/>
      <dgm:t>
        <a:bodyPr/>
        <a:lstStyle/>
        <a:p>
          <a:endParaRPr lang="en-US"/>
        </a:p>
      </dgm:t>
    </dgm:pt>
    <dgm:pt modelId="{5F8EA8EA-689C-4E3F-9F32-A471B383E8D3}" type="sibTrans" cxnId="{C721B561-6490-4AB8-AD4F-9FAC909A34D0}">
      <dgm:prSet/>
      <dgm:spPr/>
      <dgm:t>
        <a:bodyPr/>
        <a:lstStyle/>
        <a:p>
          <a:endParaRPr lang="en-US"/>
        </a:p>
      </dgm:t>
    </dgm:pt>
    <dgm:pt modelId="{A01119B1-A0DC-4AE1-B94A-51DCC993A2A6}">
      <dgm:prSet/>
      <dgm:spPr/>
      <dgm:t>
        <a:bodyPr/>
        <a:lstStyle/>
        <a:p>
          <a:r>
            <a:rPr lang="fr-FR" dirty="0"/>
            <a:t>Power: 10 dBm.</a:t>
          </a:r>
          <a:endParaRPr lang="en-US" dirty="0"/>
        </a:p>
      </dgm:t>
    </dgm:pt>
    <dgm:pt modelId="{5BF9A6CE-43F2-4712-85C5-EFBDF39C50E4}" type="parTrans" cxnId="{4DCA8812-EA4A-42E1-8A07-74BE375EF58B}">
      <dgm:prSet/>
      <dgm:spPr/>
      <dgm:t>
        <a:bodyPr/>
        <a:lstStyle/>
        <a:p>
          <a:endParaRPr lang="en-US"/>
        </a:p>
      </dgm:t>
    </dgm:pt>
    <dgm:pt modelId="{1A01AF19-2FBC-40A6-90CD-6D1D54C657B6}" type="sibTrans" cxnId="{4DCA8812-EA4A-42E1-8A07-74BE375EF58B}">
      <dgm:prSet/>
      <dgm:spPr/>
      <dgm:t>
        <a:bodyPr/>
        <a:lstStyle/>
        <a:p>
          <a:endParaRPr lang="en-US"/>
        </a:p>
      </dgm:t>
    </dgm:pt>
    <dgm:pt modelId="{95863ADE-2D89-494E-A7C4-17D5C8A11DDC}">
      <dgm:prSet/>
      <dgm:spPr/>
      <dgm:t>
        <a:bodyPr/>
        <a:lstStyle/>
        <a:p>
          <a:r>
            <a:rPr lang="fr-FR"/>
            <a:t>Data rate: 10 kbps.</a:t>
          </a:r>
          <a:endParaRPr lang="en-US"/>
        </a:p>
      </dgm:t>
    </dgm:pt>
    <dgm:pt modelId="{E7DAC2CA-C465-4ECC-9036-FC99CB65A005}" type="parTrans" cxnId="{0BD388EC-7A87-4E00-95B6-2EE3C02A33D3}">
      <dgm:prSet/>
      <dgm:spPr/>
      <dgm:t>
        <a:bodyPr/>
        <a:lstStyle/>
        <a:p>
          <a:endParaRPr lang="en-US"/>
        </a:p>
      </dgm:t>
    </dgm:pt>
    <dgm:pt modelId="{689BCCF9-62A7-41ED-84E1-F99A54F855FF}" type="sibTrans" cxnId="{0BD388EC-7A87-4E00-95B6-2EE3C02A33D3}">
      <dgm:prSet/>
      <dgm:spPr/>
      <dgm:t>
        <a:bodyPr/>
        <a:lstStyle/>
        <a:p>
          <a:endParaRPr lang="en-US"/>
        </a:p>
      </dgm:t>
    </dgm:pt>
    <dgm:pt modelId="{AC19EA13-3521-46F8-B53E-E48816E95471}">
      <dgm:prSet/>
      <dgm:spPr/>
      <dgm:t>
        <a:bodyPr/>
        <a:lstStyle/>
        <a:p>
          <a:r>
            <a:rPr lang="fr-FR"/>
            <a:t>Configure modules as network nodes.</a:t>
          </a:r>
          <a:endParaRPr lang="en-US"/>
        </a:p>
      </dgm:t>
    </dgm:pt>
    <dgm:pt modelId="{D760EE93-55A5-414E-9751-E8130A64CF87}" type="parTrans" cxnId="{E04DCF08-7558-4671-8B32-1A27B9605539}">
      <dgm:prSet/>
      <dgm:spPr/>
      <dgm:t>
        <a:bodyPr/>
        <a:lstStyle/>
        <a:p>
          <a:endParaRPr lang="en-US"/>
        </a:p>
      </dgm:t>
    </dgm:pt>
    <dgm:pt modelId="{48DB1309-E875-42B1-AFC2-5CA3F19B78F3}" type="sibTrans" cxnId="{E04DCF08-7558-4671-8B32-1A27B9605539}">
      <dgm:prSet/>
      <dgm:spPr/>
      <dgm:t>
        <a:bodyPr/>
        <a:lstStyle/>
        <a:p>
          <a:endParaRPr lang="en-US"/>
        </a:p>
      </dgm:t>
    </dgm:pt>
    <dgm:pt modelId="{4082C2CF-7189-4D8A-BBEA-9C08919BDABE}">
      <dgm:prSet/>
      <dgm:spPr/>
      <dgm:t>
        <a:bodyPr/>
        <a:lstStyle/>
        <a:p>
          <a:r>
            <a:rPr lang="fr-FR"/>
            <a:t>Testing and Validation:</a:t>
          </a:r>
          <a:endParaRPr lang="en-US"/>
        </a:p>
      </dgm:t>
    </dgm:pt>
    <dgm:pt modelId="{5D8D955F-98BD-450F-8B39-0DAB8201F388}" type="parTrans" cxnId="{1890A102-49E7-43A1-876E-FECEB14E6AC5}">
      <dgm:prSet/>
      <dgm:spPr/>
      <dgm:t>
        <a:bodyPr/>
        <a:lstStyle/>
        <a:p>
          <a:endParaRPr lang="en-US"/>
        </a:p>
      </dgm:t>
    </dgm:pt>
    <dgm:pt modelId="{FDAB3627-4520-4372-B856-BEC4B8F54B82}" type="sibTrans" cxnId="{1890A102-49E7-43A1-876E-FECEB14E6AC5}">
      <dgm:prSet/>
      <dgm:spPr/>
      <dgm:t>
        <a:bodyPr/>
        <a:lstStyle/>
        <a:p>
          <a:endParaRPr lang="en-US"/>
        </a:p>
      </dgm:t>
    </dgm:pt>
    <dgm:pt modelId="{C4D71FAB-5E01-4315-8AD6-2CFCC7C36D18}">
      <dgm:prSet/>
      <dgm:spPr/>
      <dgm:t>
        <a:bodyPr/>
        <a:lstStyle/>
        <a:p>
          <a:r>
            <a:rPr lang="fr-FR"/>
            <a:t>Verify range: 1 km (urban), 5 km (rural).</a:t>
          </a:r>
          <a:endParaRPr lang="en-US"/>
        </a:p>
      </dgm:t>
    </dgm:pt>
    <dgm:pt modelId="{243BE191-7940-4BE9-86BC-3E5DA7DE1DC3}" type="parTrans" cxnId="{2C2E14A2-8602-4205-A71B-740C96CE7ADA}">
      <dgm:prSet/>
      <dgm:spPr/>
      <dgm:t>
        <a:bodyPr/>
        <a:lstStyle/>
        <a:p>
          <a:endParaRPr lang="en-US"/>
        </a:p>
      </dgm:t>
    </dgm:pt>
    <dgm:pt modelId="{DCA765E4-8461-44C8-B3D4-260363847900}" type="sibTrans" cxnId="{2C2E14A2-8602-4205-A71B-740C96CE7ADA}">
      <dgm:prSet/>
      <dgm:spPr/>
      <dgm:t>
        <a:bodyPr/>
        <a:lstStyle/>
        <a:p>
          <a:endParaRPr lang="en-US"/>
        </a:p>
      </dgm:t>
    </dgm:pt>
    <dgm:pt modelId="{FC9DFEFC-C875-4CFF-BC49-2A8859752F8B}">
      <dgm:prSet/>
      <dgm:spPr/>
      <dgm:t>
        <a:bodyPr/>
        <a:lstStyle/>
        <a:p>
          <a:r>
            <a:rPr lang="fr-FR"/>
            <a:t>Assess communication reliability.</a:t>
          </a:r>
          <a:endParaRPr lang="en-US"/>
        </a:p>
      </dgm:t>
    </dgm:pt>
    <dgm:pt modelId="{E5709704-A570-43A3-9E6E-CFE7DCDCB62A}" type="parTrans" cxnId="{3FF66568-C92C-43AB-8B07-4876E285B79D}">
      <dgm:prSet/>
      <dgm:spPr/>
      <dgm:t>
        <a:bodyPr/>
        <a:lstStyle/>
        <a:p>
          <a:endParaRPr lang="en-US"/>
        </a:p>
      </dgm:t>
    </dgm:pt>
    <dgm:pt modelId="{0F5D7FA4-38C6-4ABB-BED2-596E397E013A}" type="sibTrans" cxnId="{3FF66568-C92C-43AB-8B07-4876E285B79D}">
      <dgm:prSet/>
      <dgm:spPr/>
      <dgm:t>
        <a:bodyPr/>
        <a:lstStyle/>
        <a:p>
          <a:endParaRPr lang="en-US"/>
        </a:p>
      </dgm:t>
    </dgm:pt>
    <dgm:pt modelId="{8F35650F-52A5-4EF7-B387-3595734FB9FB}" type="pres">
      <dgm:prSet presAssocID="{92159D38-B1B3-44C6-A793-41A7900DA9B4}" presName="Name0" presStyleCnt="0">
        <dgm:presLayoutVars>
          <dgm:dir/>
          <dgm:animLvl val="lvl"/>
          <dgm:resizeHandles val="exact"/>
        </dgm:presLayoutVars>
      </dgm:prSet>
      <dgm:spPr/>
    </dgm:pt>
    <dgm:pt modelId="{075EA840-4163-43F3-857B-6EC829E1CC45}" type="pres">
      <dgm:prSet presAssocID="{41D94A3D-2823-459B-8715-70DDFE971C83}" presName="linNode" presStyleCnt="0"/>
      <dgm:spPr/>
    </dgm:pt>
    <dgm:pt modelId="{56F2ACCD-B1A3-4BCE-B115-62B4BB6D3EDA}" type="pres">
      <dgm:prSet presAssocID="{41D94A3D-2823-459B-8715-70DDFE971C83}" presName="parentText" presStyleLbl="node1" presStyleIdx="0" presStyleCnt="8">
        <dgm:presLayoutVars>
          <dgm:chMax val="1"/>
          <dgm:bulletEnabled val="1"/>
        </dgm:presLayoutVars>
      </dgm:prSet>
      <dgm:spPr/>
    </dgm:pt>
    <dgm:pt modelId="{8D0358F4-522E-4EE1-BC96-7932D95887A2}" type="pres">
      <dgm:prSet presAssocID="{E7794289-5D81-4D04-A770-55F9ECB2B0DB}" presName="sp" presStyleCnt="0"/>
      <dgm:spPr/>
    </dgm:pt>
    <dgm:pt modelId="{82368B17-BFB2-4989-BDFF-A1372B3FBF20}" type="pres">
      <dgm:prSet presAssocID="{C4FC6788-D1C6-400A-A899-75964BDD023E}" presName="linNode" presStyleCnt="0"/>
      <dgm:spPr/>
    </dgm:pt>
    <dgm:pt modelId="{4B637FC3-2F47-4070-AAA1-06242B95E280}" type="pres">
      <dgm:prSet presAssocID="{C4FC6788-D1C6-400A-A899-75964BDD023E}" presName="parentText" presStyleLbl="node1" presStyleIdx="1" presStyleCnt="8">
        <dgm:presLayoutVars>
          <dgm:chMax val="1"/>
          <dgm:bulletEnabled val="1"/>
        </dgm:presLayoutVars>
      </dgm:prSet>
      <dgm:spPr/>
    </dgm:pt>
    <dgm:pt modelId="{E7E07AA9-743A-46E5-AB3F-415C9DDDAA43}" type="pres">
      <dgm:prSet presAssocID="{5F8EA8EA-689C-4E3F-9F32-A471B383E8D3}" presName="sp" presStyleCnt="0"/>
      <dgm:spPr/>
    </dgm:pt>
    <dgm:pt modelId="{032EABA5-EE9A-45DE-9F0C-486D52195294}" type="pres">
      <dgm:prSet presAssocID="{A01119B1-A0DC-4AE1-B94A-51DCC993A2A6}" presName="linNode" presStyleCnt="0"/>
      <dgm:spPr/>
    </dgm:pt>
    <dgm:pt modelId="{CCAB021E-93DD-40ED-B1F6-06E3966A0420}" type="pres">
      <dgm:prSet presAssocID="{A01119B1-A0DC-4AE1-B94A-51DCC993A2A6}" presName="parentText" presStyleLbl="node1" presStyleIdx="2" presStyleCnt="8">
        <dgm:presLayoutVars>
          <dgm:chMax val="1"/>
          <dgm:bulletEnabled val="1"/>
        </dgm:presLayoutVars>
      </dgm:prSet>
      <dgm:spPr/>
    </dgm:pt>
    <dgm:pt modelId="{2D0D18BF-FFEE-46CA-8229-2631D2C2EE40}" type="pres">
      <dgm:prSet presAssocID="{1A01AF19-2FBC-40A6-90CD-6D1D54C657B6}" presName="sp" presStyleCnt="0"/>
      <dgm:spPr/>
    </dgm:pt>
    <dgm:pt modelId="{B67A9FD8-5CF7-4378-9047-B895E9EF1F38}" type="pres">
      <dgm:prSet presAssocID="{95863ADE-2D89-494E-A7C4-17D5C8A11DDC}" presName="linNode" presStyleCnt="0"/>
      <dgm:spPr/>
    </dgm:pt>
    <dgm:pt modelId="{80881A77-AE8C-4DC8-931B-B112F8779D73}" type="pres">
      <dgm:prSet presAssocID="{95863ADE-2D89-494E-A7C4-17D5C8A11DDC}" presName="parentText" presStyleLbl="node1" presStyleIdx="3" presStyleCnt="8">
        <dgm:presLayoutVars>
          <dgm:chMax val="1"/>
          <dgm:bulletEnabled val="1"/>
        </dgm:presLayoutVars>
      </dgm:prSet>
      <dgm:spPr/>
    </dgm:pt>
    <dgm:pt modelId="{A18057FB-A442-4239-A890-2F956C8950B1}" type="pres">
      <dgm:prSet presAssocID="{689BCCF9-62A7-41ED-84E1-F99A54F855FF}" presName="sp" presStyleCnt="0"/>
      <dgm:spPr/>
    </dgm:pt>
    <dgm:pt modelId="{A4707543-DAE1-4BFD-ADCE-53306F304989}" type="pres">
      <dgm:prSet presAssocID="{AC19EA13-3521-46F8-B53E-E48816E95471}" presName="linNode" presStyleCnt="0"/>
      <dgm:spPr/>
    </dgm:pt>
    <dgm:pt modelId="{12B719BB-3B92-42C3-9561-593F0C56D47F}" type="pres">
      <dgm:prSet presAssocID="{AC19EA13-3521-46F8-B53E-E48816E95471}" presName="parentText" presStyleLbl="node1" presStyleIdx="4" presStyleCnt="8">
        <dgm:presLayoutVars>
          <dgm:chMax val="1"/>
          <dgm:bulletEnabled val="1"/>
        </dgm:presLayoutVars>
      </dgm:prSet>
      <dgm:spPr/>
    </dgm:pt>
    <dgm:pt modelId="{AA7CBCAC-A329-4E93-9827-74D3C2CFCB4A}" type="pres">
      <dgm:prSet presAssocID="{48DB1309-E875-42B1-AFC2-5CA3F19B78F3}" presName="sp" presStyleCnt="0"/>
      <dgm:spPr/>
    </dgm:pt>
    <dgm:pt modelId="{CA6BEAF7-4FDE-4ECF-8EB6-77255FB31682}" type="pres">
      <dgm:prSet presAssocID="{4082C2CF-7189-4D8A-BBEA-9C08919BDABE}" presName="linNode" presStyleCnt="0"/>
      <dgm:spPr/>
    </dgm:pt>
    <dgm:pt modelId="{FB7A4320-B4CB-4EB9-9710-D47DEA1099BF}" type="pres">
      <dgm:prSet presAssocID="{4082C2CF-7189-4D8A-BBEA-9C08919BDABE}" presName="parentText" presStyleLbl="node1" presStyleIdx="5" presStyleCnt="8">
        <dgm:presLayoutVars>
          <dgm:chMax val="1"/>
          <dgm:bulletEnabled val="1"/>
        </dgm:presLayoutVars>
      </dgm:prSet>
      <dgm:spPr/>
    </dgm:pt>
    <dgm:pt modelId="{403C596B-72D4-4F2D-AD05-B8C256E302E1}" type="pres">
      <dgm:prSet presAssocID="{FDAB3627-4520-4372-B856-BEC4B8F54B82}" presName="sp" presStyleCnt="0"/>
      <dgm:spPr/>
    </dgm:pt>
    <dgm:pt modelId="{1A877665-D007-40D9-A2DB-0DCDD5FCA54D}" type="pres">
      <dgm:prSet presAssocID="{C4D71FAB-5E01-4315-8AD6-2CFCC7C36D18}" presName="linNode" presStyleCnt="0"/>
      <dgm:spPr/>
    </dgm:pt>
    <dgm:pt modelId="{5D1419C9-63C9-47C0-AAD0-0472F24BF45F}" type="pres">
      <dgm:prSet presAssocID="{C4D71FAB-5E01-4315-8AD6-2CFCC7C36D18}" presName="parentText" presStyleLbl="node1" presStyleIdx="6" presStyleCnt="8">
        <dgm:presLayoutVars>
          <dgm:chMax val="1"/>
          <dgm:bulletEnabled val="1"/>
        </dgm:presLayoutVars>
      </dgm:prSet>
      <dgm:spPr/>
    </dgm:pt>
    <dgm:pt modelId="{75E4BECB-7010-4731-B5C6-0909464666A3}" type="pres">
      <dgm:prSet presAssocID="{DCA765E4-8461-44C8-B3D4-260363847900}" presName="sp" presStyleCnt="0"/>
      <dgm:spPr/>
    </dgm:pt>
    <dgm:pt modelId="{A6EAC410-6039-45C5-910D-5E193E27ED78}" type="pres">
      <dgm:prSet presAssocID="{FC9DFEFC-C875-4CFF-BC49-2A8859752F8B}" presName="linNode" presStyleCnt="0"/>
      <dgm:spPr/>
    </dgm:pt>
    <dgm:pt modelId="{DDE5E295-7912-4548-9679-5E9A21361BC3}" type="pres">
      <dgm:prSet presAssocID="{FC9DFEFC-C875-4CFF-BC49-2A8859752F8B}" presName="parentText" presStyleLbl="node1" presStyleIdx="7" presStyleCnt="8">
        <dgm:presLayoutVars>
          <dgm:chMax val="1"/>
          <dgm:bulletEnabled val="1"/>
        </dgm:presLayoutVars>
      </dgm:prSet>
      <dgm:spPr/>
    </dgm:pt>
  </dgm:ptLst>
  <dgm:cxnLst>
    <dgm:cxn modelId="{1890A102-49E7-43A1-876E-FECEB14E6AC5}" srcId="{92159D38-B1B3-44C6-A793-41A7900DA9B4}" destId="{4082C2CF-7189-4D8A-BBEA-9C08919BDABE}" srcOrd="5" destOrd="0" parTransId="{5D8D955F-98BD-450F-8B39-0DAB8201F388}" sibTransId="{FDAB3627-4520-4372-B856-BEC4B8F54B82}"/>
    <dgm:cxn modelId="{E04DCF08-7558-4671-8B32-1A27B9605539}" srcId="{92159D38-B1B3-44C6-A793-41A7900DA9B4}" destId="{AC19EA13-3521-46F8-B53E-E48816E95471}" srcOrd="4" destOrd="0" parTransId="{D760EE93-55A5-414E-9751-E8130A64CF87}" sibTransId="{48DB1309-E875-42B1-AFC2-5CA3F19B78F3}"/>
    <dgm:cxn modelId="{4DCA8812-EA4A-42E1-8A07-74BE375EF58B}" srcId="{92159D38-B1B3-44C6-A793-41A7900DA9B4}" destId="{A01119B1-A0DC-4AE1-B94A-51DCC993A2A6}" srcOrd="2" destOrd="0" parTransId="{5BF9A6CE-43F2-4712-85C5-EFBDF39C50E4}" sibTransId="{1A01AF19-2FBC-40A6-90CD-6D1D54C657B6}"/>
    <dgm:cxn modelId="{BD542C2B-EC14-4CC5-94F3-2E0F3E5FBB10}" type="presOf" srcId="{A01119B1-A0DC-4AE1-B94A-51DCC993A2A6}" destId="{CCAB021E-93DD-40ED-B1F6-06E3966A0420}" srcOrd="0" destOrd="0" presId="urn:microsoft.com/office/officeart/2005/8/layout/vList5"/>
    <dgm:cxn modelId="{8A09305F-9EDE-43C1-AB6A-9C4DAE7D8F15}" type="presOf" srcId="{FC9DFEFC-C875-4CFF-BC49-2A8859752F8B}" destId="{DDE5E295-7912-4548-9679-5E9A21361BC3}" srcOrd="0" destOrd="0" presId="urn:microsoft.com/office/officeart/2005/8/layout/vList5"/>
    <dgm:cxn modelId="{C721B561-6490-4AB8-AD4F-9FAC909A34D0}" srcId="{92159D38-B1B3-44C6-A793-41A7900DA9B4}" destId="{C4FC6788-D1C6-400A-A899-75964BDD023E}" srcOrd="1" destOrd="0" parTransId="{CCCE4D45-0575-40F1-ACC4-68FC77AB4A29}" sibTransId="{5F8EA8EA-689C-4E3F-9F32-A471B383E8D3}"/>
    <dgm:cxn modelId="{3FF66568-C92C-43AB-8B07-4876E285B79D}" srcId="{92159D38-B1B3-44C6-A793-41A7900DA9B4}" destId="{FC9DFEFC-C875-4CFF-BC49-2A8859752F8B}" srcOrd="7" destOrd="0" parTransId="{E5709704-A570-43A3-9E6E-CFE7DCDCB62A}" sibTransId="{0F5D7FA4-38C6-4ABB-BED2-596E397E013A}"/>
    <dgm:cxn modelId="{D2984D70-EEE6-4736-AC74-2B6063BF65DB}" type="presOf" srcId="{92159D38-B1B3-44C6-A793-41A7900DA9B4}" destId="{8F35650F-52A5-4EF7-B387-3595734FB9FB}" srcOrd="0" destOrd="0" presId="urn:microsoft.com/office/officeart/2005/8/layout/vList5"/>
    <dgm:cxn modelId="{FC03677F-672D-46DC-ABBE-BD228A1EF18C}" type="presOf" srcId="{41D94A3D-2823-459B-8715-70DDFE971C83}" destId="{56F2ACCD-B1A3-4BCE-B115-62B4BB6D3EDA}" srcOrd="0" destOrd="0" presId="urn:microsoft.com/office/officeart/2005/8/layout/vList5"/>
    <dgm:cxn modelId="{D92FB897-8C45-41F9-8135-6FA9D729ADF0}" type="presOf" srcId="{4082C2CF-7189-4D8A-BBEA-9C08919BDABE}" destId="{FB7A4320-B4CB-4EB9-9710-D47DEA1099BF}" srcOrd="0" destOrd="0" presId="urn:microsoft.com/office/officeart/2005/8/layout/vList5"/>
    <dgm:cxn modelId="{9F2AC69E-706E-4F5E-984A-3BFD119F46E6}" type="presOf" srcId="{C4D71FAB-5E01-4315-8AD6-2CFCC7C36D18}" destId="{5D1419C9-63C9-47C0-AAD0-0472F24BF45F}" srcOrd="0" destOrd="0" presId="urn:microsoft.com/office/officeart/2005/8/layout/vList5"/>
    <dgm:cxn modelId="{2C2E14A2-8602-4205-A71B-740C96CE7ADA}" srcId="{92159D38-B1B3-44C6-A793-41A7900DA9B4}" destId="{C4D71FAB-5E01-4315-8AD6-2CFCC7C36D18}" srcOrd="6" destOrd="0" parTransId="{243BE191-7940-4BE9-86BC-3E5DA7DE1DC3}" sibTransId="{DCA765E4-8461-44C8-B3D4-260363847900}"/>
    <dgm:cxn modelId="{0F5D45A5-6A6D-4391-8DC0-91888B6FA88E}" type="presOf" srcId="{AC19EA13-3521-46F8-B53E-E48816E95471}" destId="{12B719BB-3B92-42C3-9561-593F0C56D47F}" srcOrd="0" destOrd="0" presId="urn:microsoft.com/office/officeart/2005/8/layout/vList5"/>
    <dgm:cxn modelId="{237396BA-CF87-4681-9876-EF5A5C8BE06F}" srcId="{92159D38-B1B3-44C6-A793-41A7900DA9B4}" destId="{41D94A3D-2823-459B-8715-70DDFE971C83}" srcOrd="0" destOrd="0" parTransId="{5BB43E94-0516-4768-9472-893606DA50CD}" sibTransId="{E7794289-5D81-4D04-A770-55F9ECB2B0DB}"/>
    <dgm:cxn modelId="{21615CD9-D1B3-4B5B-AAC7-C436ED085258}" type="presOf" srcId="{95863ADE-2D89-494E-A7C4-17D5C8A11DDC}" destId="{80881A77-AE8C-4DC8-931B-B112F8779D73}" srcOrd="0" destOrd="0" presId="urn:microsoft.com/office/officeart/2005/8/layout/vList5"/>
    <dgm:cxn modelId="{C70A52DE-8593-4962-8EAB-49BB69E88EA0}" type="presOf" srcId="{C4FC6788-D1C6-400A-A899-75964BDD023E}" destId="{4B637FC3-2F47-4070-AAA1-06242B95E280}" srcOrd="0" destOrd="0" presId="urn:microsoft.com/office/officeart/2005/8/layout/vList5"/>
    <dgm:cxn modelId="{0BD388EC-7A87-4E00-95B6-2EE3C02A33D3}" srcId="{92159D38-B1B3-44C6-A793-41A7900DA9B4}" destId="{95863ADE-2D89-494E-A7C4-17D5C8A11DDC}" srcOrd="3" destOrd="0" parTransId="{E7DAC2CA-C465-4ECC-9036-FC99CB65A005}" sibTransId="{689BCCF9-62A7-41ED-84E1-F99A54F855FF}"/>
    <dgm:cxn modelId="{429551EE-2110-4941-91DC-210524B27741}" type="presParOf" srcId="{8F35650F-52A5-4EF7-B387-3595734FB9FB}" destId="{075EA840-4163-43F3-857B-6EC829E1CC45}" srcOrd="0" destOrd="0" presId="urn:microsoft.com/office/officeart/2005/8/layout/vList5"/>
    <dgm:cxn modelId="{1FFAF707-18AE-4054-977F-C25871A2784A}" type="presParOf" srcId="{075EA840-4163-43F3-857B-6EC829E1CC45}" destId="{56F2ACCD-B1A3-4BCE-B115-62B4BB6D3EDA}" srcOrd="0" destOrd="0" presId="urn:microsoft.com/office/officeart/2005/8/layout/vList5"/>
    <dgm:cxn modelId="{45177F07-053E-4E07-8DAC-B330A5DF6A73}" type="presParOf" srcId="{8F35650F-52A5-4EF7-B387-3595734FB9FB}" destId="{8D0358F4-522E-4EE1-BC96-7932D95887A2}" srcOrd="1" destOrd="0" presId="urn:microsoft.com/office/officeart/2005/8/layout/vList5"/>
    <dgm:cxn modelId="{CCDB26AA-5123-43BD-87A7-E20E6DA1FB9E}" type="presParOf" srcId="{8F35650F-52A5-4EF7-B387-3595734FB9FB}" destId="{82368B17-BFB2-4989-BDFF-A1372B3FBF20}" srcOrd="2" destOrd="0" presId="urn:microsoft.com/office/officeart/2005/8/layout/vList5"/>
    <dgm:cxn modelId="{23B6C90A-6B29-47EC-AE5B-E52B9CAC5493}" type="presParOf" srcId="{82368B17-BFB2-4989-BDFF-A1372B3FBF20}" destId="{4B637FC3-2F47-4070-AAA1-06242B95E280}" srcOrd="0" destOrd="0" presId="urn:microsoft.com/office/officeart/2005/8/layout/vList5"/>
    <dgm:cxn modelId="{97AC7530-7448-429C-9A4D-210BA1849626}" type="presParOf" srcId="{8F35650F-52A5-4EF7-B387-3595734FB9FB}" destId="{E7E07AA9-743A-46E5-AB3F-415C9DDDAA43}" srcOrd="3" destOrd="0" presId="urn:microsoft.com/office/officeart/2005/8/layout/vList5"/>
    <dgm:cxn modelId="{194EEA3D-ECE4-4EA2-88A4-6E719933A391}" type="presParOf" srcId="{8F35650F-52A5-4EF7-B387-3595734FB9FB}" destId="{032EABA5-EE9A-45DE-9F0C-486D52195294}" srcOrd="4" destOrd="0" presId="urn:microsoft.com/office/officeart/2005/8/layout/vList5"/>
    <dgm:cxn modelId="{4FA1D015-B334-45D1-8836-7070336E33AE}" type="presParOf" srcId="{032EABA5-EE9A-45DE-9F0C-486D52195294}" destId="{CCAB021E-93DD-40ED-B1F6-06E3966A0420}" srcOrd="0" destOrd="0" presId="urn:microsoft.com/office/officeart/2005/8/layout/vList5"/>
    <dgm:cxn modelId="{4264E8B7-AB48-4950-8DDF-D99D7A602697}" type="presParOf" srcId="{8F35650F-52A5-4EF7-B387-3595734FB9FB}" destId="{2D0D18BF-FFEE-46CA-8229-2631D2C2EE40}" srcOrd="5" destOrd="0" presId="urn:microsoft.com/office/officeart/2005/8/layout/vList5"/>
    <dgm:cxn modelId="{54117925-FB36-4230-A79A-D8C50C0AD0D4}" type="presParOf" srcId="{8F35650F-52A5-4EF7-B387-3595734FB9FB}" destId="{B67A9FD8-5CF7-4378-9047-B895E9EF1F38}" srcOrd="6" destOrd="0" presId="urn:microsoft.com/office/officeart/2005/8/layout/vList5"/>
    <dgm:cxn modelId="{0CB4847E-5B3A-4634-B1BB-87073F99A14E}" type="presParOf" srcId="{B67A9FD8-5CF7-4378-9047-B895E9EF1F38}" destId="{80881A77-AE8C-4DC8-931B-B112F8779D73}" srcOrd="0" destOrd="0" presId="urn:microsoft.com/office/officeart/2005/8/layout/vList5"/>
    <dgm:cxn modelId="{4FA5FCDD-7CA4-4AD1-AA66-A728616C303F}" type="presParOf" srcId="{8F35650F-52A5-4EF7-B387-3595734FB9FB}" destId="{A18057FB-A442-4239-A890-2F956C8950B1}" srcOrd="7" destOrd="0" presId="urn:microsoft.com/office/officeart/2005/8/layout/vList5"/>
    <dgm:cxn modelId="{8A32FDBB-EF3E-469C-A733-2AD876498AE3}" type="presParOf" srcId="{8F35650F-52A5-4EF7-B387-3595734FB9FB}" destId="{A4707543-DAE1-4BFD-ADCE-53306F304989}" srcOrd="8" destOrd="0" presId="urn:microsoft.com/office/officeart/2005/8/layout/vList5"/>
    <dgm:cxn modelId="{E2BF0C88-C5FA-4ED9-86C5-D033F2DA5AE0}" type="presParOf" srcId="{A4707543-DAE1-4BFD-ADCE-53306F304989}" destId="{12B719BB-3B92-42C3-9561-593F0C56D47F}" srcOrd="0" destOrd="0" presId="urn:microsoft.com/office/officeart/2005/8/layout/vList5"/>
    <dgm:cxn modelId="{8971D319-EDD7-485D-922C-22E26621C300}" type="presParOf" srcId="{8F35650F-52A5-4EF7-B387-3595734FB9FB}" destId="{AA7CBCAC-A329-4E93-9827-74D3C2CFCB4A}" srcOrd="9" destOrd="0" presId="urn:microsoft.com/office/officeart/2005/8/layout/vList5"/>
    <dgm:cxn modelId="{0622EA21-233C-4BA7-980C-20B9FAD5F342}" type="presParOf" srcId="{8F35650F-52A5-4EF7-B387-3595734FB9FB}" destId="{CA6BEAF7-4FDE-4ECF-8EB6-77255FB31682}" srcOrd="10" destOrd="0" presId="urn:microsoft.com/office/officeart/2005/8/layout/vList5"/>
    <dgm:cxn modelId="{24867957-8566-495D-A9E2-AAA077772E8C}" type="presParOf" srcId="{CA6BEAF7-4FDE-4ECF-8EB6-77255FB31682}" destId="{FB7A4320-B4CB-4EB9-9710-D47DEA1099BF}" srcOrd="0" destOrd="0" presId="urn:microsoft.com/office/officeart/2005/8/layout/vList5"/>
    <dgm:cxn modelId="{F3E4D2B7-66ED-4C2B-B01F-AD95FD4251EE}" type="presParOf" srcId="{8F35650F-52A5-4EF7-B387-3595734FB9FB}" destId="{403C596B-72D4-4F2D-AD05-B8C256E302E1}" srcOrd="11" destOrd="0" presId="urn:microsoft.com/office/officeart/2005/8/layout/vList5"/>
    <dgm:cxn modelId="{C9041BBE-982C-45BF-8794-394A38918EDA}" type="presParOf" srcId="{8F35650F-52A5-4EF7-B387-3595734FB9FB}" destId="{1A877665-D007-40D9-A2DB-0DCDD5FCA54D}" srcOrd="12" destOrd="0" presId="urn:microsoft.com/office/officeart/2005/8/layout/vList5"/>
    <dgm:cxn modelId="{353DCBA2-7736-487A-B949-E69E4D481DDB}" type="presParOf" srcId="{1A877665-D007-40D9-A2DB-0DCDD5FCA54D}" destId="{5D1419C9-63C9-47C0-AAD0-0472F24BF45F}" srcOrd="0" destOrd="0" presId="urn:microsoft.com/office/officeart/2005/8/layout/vList5"/>
    <dgm:cxn modelId="{99537599-C4D0-4E02-889A-2DC81CCA543A}" type="presParOf" srcId="{8F35650F-52A5-4EF7-B387-3595734FB9FB}" destId="{75E4BECB-7010-4731-B5C6-0909464666A3}" srcOrd="13" destOrd="0" presId="urn:microsoft.com/office/officeart/2005/8/layout/vList5"/>
    <dgm:cxn modelId="{AC9A0463-5D97-4060-BA08-6B8EEB14F1F5}" type="presParOf" srcId="{8F35650F-52A5-4EF7-B387-3595734FB9FB}" destId="{A6EAC410-6039-45C5-910D-5E193E27ED78}" srcOrd="14" destOrd="0" presId="urn:microsoft.com/office/officeart/2005/8/layout/vList5"/>
    <dgm:cxn modelId="{F8F2AD7B-9481-437F-9338-EB3205C66E16}" type="presParOf" srcId="{A6EAC410-6039-45C5-910D-5E193E27ED78}" destId="{DDE5E295-7912-4548-9679-5E9A21361BC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E94987-F965-4399-A2F6-7993509DBFD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83159B8-8C41-476F-9154-AE254CAFC7FD}">
      <dgm:prSet/>
      <dgm:spPr/>
      <dgm:t>
        <a:bodyPr/>
        <a:lstStyle/>
        <a:p>
          <a:pPr>
            <a:lnSpc>
              <a:spcPct val="100000"/>
            </a:lnSpc>
          </a:pPr>
          <a:r>
            <a:rPr lang="fr-FR"/>
            <a:t>Setup: ESP32 nodes require unique IDs and specific LoRa settings, such as transmission power and frequency.</a:t>
          </a:r>
          <a:endParaRPr lang="en-US"/>
        </a:p>
      </dgm:t>
    </dgm:pt>
    <dgm:pt modelId="{F9B874E9-9A3F-4A0B-8B61-157A2C1E39CA}" type="parTrans" cxnId="{B80DCFE9-AB13-4F1F-AEDC-A9524388EF26}">
      <dgm:prSet/>
      <dgm:spPr/>
      <dgm:t>
        <a:bodyPr/>
        <a:lstStyle/>
        <a:p>
          <a:endParaRPr lang="en-US"/>
        </a:p>
      </dgm:t>
    </dgm:pt>
    <dgm:pt modelId="{86BDB762-A13D-498F-AC0D-1867C18084E9}" type="sibTrans" cxnId="{B80DCFE9-AB13-4F1F-AEDC-A9524388EF26}">
      <dgm:prSet/>
      <dgm:spPr/>
      <dgm:t>
        <a:bodyPr/>
        <a:lstStyle/>
        <a:p>
          <a:endParaRPr lang="en-US"/>
        </a:p>
      </dgm:t>
    </dgm:pt>
    <dgm:pt modelId="{11CCD9DB-56F6-401C-9E86-54B8EDD88E28}">
      <dgm:prSet/>
      <dgm:spPr/>
      <dgm:t>
        <a:bodyPr/>
        <a:lstStyle/>
        <a:p>
          <a:pPr>
            <a:lnSpc>
              <a:spcPct val="100000"/>
            </a:lnSpc>
          </a:pPr>
          <a:r>
            <a:rPr lang="fr-FR"/>
            <a:t>Mesh Testing: Testing involves distancing nodes until connection is lost, then reintroducing a midway node to restore communication.</a:t>
          </a:r>
          <a:endParaRPr lang="en-US"/>
        </a:p>
      </dgm:t>
    </dgm:pt>
    <dgm:pt modelId="{30A1B9E2-2DE3-42D7-A722-DD62DBFBE30C}" type="parTrans" cxnId="{A9BC50AB-26AB-4D2A-8FEA-ACB8F4F4A99B}">
      <dgm:prSet/>
      <dgm:spPr/>
      <dgm:t>
        <a:bodyPr/>
        <a:lstStyle/>
        <a:p>
          <a:endParaRPr lang="en-US"/>
        </a:p>
      </dgm:t>
    </dgm:pt>
    <dgm:pt modelId="{538B63EA-09A2-4D4A-AFD1-CF06E17DE5A4}" type="sibTrans" cxnId="{A9BC50AB-26AB-4D2A-8FEA-ACB8F4F4A99B}">
      <dgm:prSet/>
      <dgm:spPr/>
      <dgm:t>
        <a:bodyPr/>
        <a:lstStyle/>
        <a:p>
          <a:endParaRPr lang="en-US"/>
        </a:p>
      </dgm:t>
    </dgm:pt>
    <dgm:pt modelId="{61625910-C36E-4A63-93A7-91604B5BEB96}">
      <dgm:prSet/>
      <dgm:spPr/>
      <dgm:t>
        <a:bodyPr/>
        <a:lstStyle/>
        <a:p>
          <a:pPr>
            <a:lnSpc>
              <a:spcPct val="100000"/>
            </a:lnSpc>
          </a:pPr>
          <a:r>
            <a:rPr lang="fr-FR"/>
            <a:t>Airtime Management: LoRa's long range means low data rates and extended airtime, influenced by bandwidth and spreading factor.</a:t>
          </a:r>
          <a:endParaRPr lang="en-US"/>
        </a:p>
      </dgm:t>
    </dgm:pt>
    <dgm:pt modelId="{9CB76F7E-8CAD-4CC1-8B06-E8773841780C}" type="parTrans" cxnId="{F3637467-C8DB-4243-9E39-A8292C83C366}">
      <dgm:prSet/>
      <dgm:spPr/>
      <dgm:t>
        <a:bodyPr/>
        <a:lstStyle/>
        <a:p>
          <a:endParaRPr lang="en-US"/>
        </a:p>
      </dgm:t>
    </dgm:pt>
    <dgm:pt modelId="{CD39F770-A0C8-4BB5-AB9C-13BE0FE6F7D9}" type="sibTrans" cxnId="{F3637467-C8DB-4243-9E39-A8292C83C366}">
      <dgm:prSet/>
      <dgm:spPr/>
      <dgm:t>
        <a:bodyPr/>
        <a:lstStyle/>
        <a:p>
          <a:endParaRPr lang="en-US"/>
        </a:p>
      </dgm:t>
    </dgm:pt>
    <dgm:pt modelId="{56C15B95-1308-47EC-96F1-BAE4B6F7F2C5}">
      <dgm:prSet/>
      <dgm:spPr/>
      <dgm:t>
        <a:bodyPr/>
        <a:lstStyle/>
        <a:p>
          <a:pPr>
            <a:lnSpc>
              <a:spcPct val="100000"/>
            </a:lnSpc>
          </a:pPr>
          <a:r>
            <a:rPr lang="fr-FR"/>
            <a:t>Channel Activity Detection: LoRa modules can detect channel activity for efficient communication, though some library limitations exist.</a:t>
          </a:r>
          <a:endParaRPr lang="en-US"/>
        </a:p>
      </dgm:t>
    </dgm:pt>
    <dgm:pt modelId="{353BF167-8B78-4696-94B2-824B853D24F3}" type="parTrans" cxnId="{0C3D20A7-F080-4BB9-83B5-66DEF0CED6A3}">
      <dgm:prSet/>
      <dgm:spPr/>
      <dgm:t>
        <a:bodyPr/>
        <a:lstStyle/>
        <a:p>
          <a:endParaRPr lang="en-US"/>
        </a:p>
      </dgm:t>
    </dgm:pt>
    <dgm:pt modelId="{C58BC7F8-26E5-45AC-9648-4DA4E54F3FBF}" type="sibTrans" cxnId="{0C3D20A7-F080-4BB9-83B5-66DEF0CED6A3}">
      <dgm:prSet/>
      <dgm:spPr/>
      <dgm:t>
        <a:bodyPr/>
        <a:lstStyle/>
        <a:p>
          <a:endParaRPr lang="en-US"/>
        </a:p>
      </dgm:t>
    </dgm:pt>
    <dgm:pt modelId="{8DC24A29-5902-4372-B85D-8B19569E6F73}" type="pres">
      <dgm:prSet presAssocID="{3FE94987-F965-4399-A2F6-7993509DBFD8}" presName="root" presStyleCnt="0">
        <dgm:presLayoutVars>
          <dgm:dir/>
          <dgm:resizeHandles val="exact"/>
        </dgm:presLayoutVars>
      </dgm:prSet>
      <dgm:spPr/>
    </dgm:pt>
    <dgm:pt modelId="{19843580-D08F-4732-9B80-F280B7E00238}" type="pres">
      <dgm:prSet presAssocID="{F83159B8-8C41-476F-9154-AE254CAFC7FD}" presName="compNode" presStyleCnt="0"/>
      <dgm:spPr/>
    </dgm:pt>
    <dgm:pt modelId="{DAF17983-C7DF-416C-B802-4B87600DF7AA}" type="pres">
      <dgm:prSet presAssocID="{F83159B8-8C41-476F-9154-AE254CAFC7FD}" presName="bgRect" presStyleLbl="bgShp" presStyleIdx="0" presStyleCnt="4"/>
      <dgm:spPr/>
    </dgm:pt>
    <dgm:pt modelId="{F287AA56-473B-46FD-94A4-9C63330A8457}" type="pres">
      <dgm:prSet presAssocID="{F83159B8-8C41-476F-9154-AE254CAFC7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éconnecté"/>
        </a:ext>
      </dgm:extLst>
    </dgm:pt>
    <dgm:pt modelId="{49D45F02-9F18-4200-B493-F5E0D63BE0A0}" type="pres">
      <dgm:prSet presAssocID="{F83159B8-8C41-476F-9154-AE254CAFC7FD}" presName="spaceRect" presStyleCnt="0"/>
      <dgm:spPr/>
    </dgm:pt>
    <dgm:pt modelId="{2FD43251-41FC-41FF-B1C9-AC8CCB966834}" type="pres">
      <dgm:prSet presAssocID="{F83159B8-8C41-476F-9154-AE254CAFC7FD}" presName="parTx" presStyleLbl="revTx" presStyleIdx="0" presStyleCnt="4">
        <dgm:presLayoutVars>
          <dgm:chMax val="0"/>
          <dgm:chPref val="0"/>
        </dgm:presLayoutVars>
      </dgm:prSet>
      <dgm:spPr/>
    </dgm:pt>
    <dgm:pt modelId="{5142EF4A-B312-4C1E-A4EA-D7620E058FBB}" type="pres">
      <dgm:prSet presAssocID="{86BDB762-A13D-498F-AC0D-1867C18084E9}" presName="sibTrans" presStyleCnt="0"/>
      <dgm:spPr/>
    </dgm:pt>
    <dgm:pt modelId="{7F3AE103-6EE8-46E3-BC6A-9E7B4AF67972}" type="pres">
      <dgm:prSet presAssocID="{11CCD9DB-56F6-401C-9E86-54B8EDD88E28}" presName="compNode" presStyleCnt="0"/>
      <dgm:spPr/>
    </dgm:pt>
    <dgm:pt modelId="{FD4E73F3-0C95-4E25-A44B-531780CCFEDC}" type="pres">
      <dgm:prSet presAssocID="{11CCD9DB-56F6-401C-9E86-54B8EDD88E28}" presName="bgRect" presStyleLbl="bgShp" presStyleIdx="1" presStyleCnt="4"/>
      <dgm:spPr/>
    </dgm:pt>
    <dgm:pt modelId="{3B1D0E06-604C-4A04-9E3A-A414B66871C6}" type="pres">
      <dgm:prSet presAssocID="{11CCD9DB-56F6-401C-9E86-54B8EDD88E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e de flux"/>
        </a:ext>
      </dgm:extLst>
    </dgm:pt>
    <dgm:pt modelId="{075E1FA4-9C41-404D-9E8C-3EC1E65F4D26}" type="pres">
      <dgm:prSet presAssocID="{11CCD9DB-56F6-401C-9E86-54B8EDD88E28}" presName="spaceRect" presStyleCnt="0"/>
      <dgm:spPr/>
    </dgm:pt>
    <dgm:pt modelId="{391335CF-5CA1-46C5-A7CD-CF3CDC3A6CD2}" type="pres">
      <dgm:prSet presAssocID="{11CCD9DB-56F6-401C-9E86-54B8EDD88E28}" presName="parTx" presStyleLbl="revTx" presStyleIdx="1" presStyleCnt="4">
        <dgm:presLayoutVars>
          <dgm:chMax val="0"/>
          <dgm:chPref val="0"/>
        </dgm:presLayoutVars>
      </dgm:prSet>
      <dgm:spPr/>
    </dgm:pt>
    <dgm:pt modelId="{F82FB559-DBF1-4A36-8AF0-8F6FDE3B60FB}" type="pres">
      <dgm:prSet presAssocID="{538B63EA-09A2-4D4A-AFD1-CF06E17DE5A4}" presName="sibTrans" presStyleCnt="0"/>
      <dgm:spPr/>
    </dgm:pt>
    <dgm:pt modelId="{76528FA2-1A18-436E-ABF6-E21617054A7B}" type="pres">
      <dgm:prSet presAssocID="{61625910-C36E-4A63-93A7-91604B5BEB96}" presName="compNode" presStyleCnt="0"/>
      <dgm:spPr/>
    </dgm:pt>
    <dgm:pt modelId="{F48E8A9C-493E-4B37-BA85-FF0E25C14BCE}" type="pres">
      <dgm:prSet presAssocID="{61625910-C36E-4A63-93A7-91604B5BEB96}" presName="bgRect" presStyleLbl="bgShp" presStyleIdx="2" presStyleCnt="4"/>
      <dgm:spPr/>
    </dgm:pt>
    <dgm:pt modelId="{C47F818F-6D6C-4482-A956-0C0133AA169E}" type="pres">
      <dgm:prSet presAssocID="{61625910-C36E-4A63-93A7-91604B5BEB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CC06D2B8-DE28-4B2A-ACE0-4E56C39F77B5}" type="pres">
      <dgm:prSet presAssocID="{61625910-C36E-4A63-93A7-91604B5BEB96}" presName="spaceRect" presStyleCnt="0"/>
      <dgm:spPr/>
    </dgm:pt>
    <dgm:pt modelId="{6ECCABBB-DF44-44AB-BF1B-D69C82E9DF44}" type="pres">
      <dgm:prSet presAssocID="{61625910-C36E-4A63-93A7-91604B5BEB96}" presName="parTx" presStyleLbl="revTx" presStyleIdx="2" presStyleCnt="4">
        <dgm:presLayoutVars>
          <dgm:chMax val="0"/>
          <dgm:chPref val="0"/>
        </dgm:presLayoutVars>
      </dgm:prSet>
      <dgm:spPr/>
    </dgm:pt>
    <dgm:pt modelId="{105CA7A6-6CE1-4DDB-AAB4-128C9FDA8739}" type="pres">
      <dgm:prSet presAssocID="{CD39F770-A0C8-4BB5-AB9C-13BE0FE6F7D9}" presName="sibTrans" presStyleCnt="0"/>
      <dgm:spPr/>
    </dgm:pt>
    <dgm:pt modelId="{DF82FE69-EB96-481C-A294-0C7FA962C237}" type="pres">
      <dgm:prSet presAssocID="{56C15B95-1308-47EC-96F1-BAE4B6F7F2C5}" presName="compNode" presStyleCnt="0"/>
      <dgm:spPr/>
    </dgm:pt>
    <dgm:pt modelId="{163EC277-EF00-493C-8EE0-5E89856A97E4}" type="pres">
      <dgm:prSet presAssocID="{56C15B95-1308-47EC-96F1-BAE4B6F7F2C5}" presName="bgRect" presStyleLbl="bgShp" presStyleIdx="3" presStyleCnt="4"/>
      <dgm:spPr/>
    </dgm:pt>
    <dgm:pt modelId="{51259843-D202-4A9A-B0C1-868EB7DD88DE}" type="pres">
      <dgm:prSet presAssocID="{56C15B95-1308-47EC-96F1-BAE4B6F7F2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vres"/>
        </a:ext>
      </dgm:extLst>
    </dgm:pt>
    <dgm:pt modelId="{DC0EE6DA-48A4-46FC-8BBB-0BD88396FA26}" type="pres">
      <dgm:prSet presAssocID="{56C15B95-1308-47EC-96F1-BAE4B6F7F2C5}" presName="spaceRect" presStyleCnt="0"/>
      <dgm:spPr/>
    </dgm:pt>
    <dgm:pt modelId="{BF2EC15A-8A78-4835-8792-13BCF3823307}" type="pres">
      <dgm:prSet presAssocID="{56C15B95-1308-47EC-96F1-BAE4B6F7F2C5}" presName="parTx" presStyleLbl="revTx" presStyleIdx="3" presStyleCnt="4">
        <dgm:presLayoutVars>
          <dgm:chMax val="0"/>
          <dgm:chPref val="0"/>
        </dgm:presLayoutVars>
      </dgm:prSet>
      <dgm:spPr/>
    </dgm:pt>
  </dgm:ptLst>
  <dgm:cxnLst>
    <dgm:cxn modelId="{F3637467-C8DB-4243-9E39-A8292C83C366}" srcId="{3FE94987-F965-4399-A2F6-7993509DBFD8}" destId="{61625910-C36E-4A63-93A7-91604B5BEB96}" srcOrd="2" destOrd="0" parTransId="{9CB76F7E-8CAD-4CC1-8B06-E8773841780C}" sibTransId="{CD39F770-A0C8-4BB5-AB9C-13BE0FE6F7D9}"/>
    <dgm:cxn modelId="{B336DF4E-00A7-402C-9A00-39D7F13254B6}" type="presOf" srcId="{61625910-C36E-4A63-93A7-91604B5BEB96}" destId="{6ECCABBB-DF44-44AB-BF1B-D69C82E9DF44}" srcOrd="0" destOrd="0" presId="urn:microsoft.com/office/officeart/2018/2/layout/IconVerticalSolidList"/>
    <dgm:cxn modelId="{D470547C-554F-4A71-9D2C-B60476435070}" type="presOf" srcId="{3FE94987-F965-4399-A2F6-7993509DBFD8}" destId="{8DC24A29-5902-4372-B85D-8B19569E6F73}" srcOrd="0" destOrd="0" presId="urn:microsoft.com/office/officeart/2018/2/layout/IconVerticalSolidList"/>
    <dgm:cxn modelId="{2BCD6784-660D-4B92-B1B6-CD68D8455019}" type="presOf" srcId="{56C15B95-1308-47EC-96F1-BAE4B6F7F2C5}" destId="{BF2EC15A-8A78-4835-8792-13BCF3823307}" srcOrd="0" destOrd="0" presId="urn:microsoft.com/office/officeart/2018/2/layout/IconVerticalSolidList"/>
    <dgm:cxn modelId="{03AF7499-8B0E-4377-87E1-3A66A60809AE}" type="presOf" srcId="{F83159B8-8C41-476F-9154-AE254CAFC7FD}" destId="{2FD43251-41FC-41FF-B1C9-AC8CCB966834}" srcOrd="0" destOrd="0" presId="urn:microsoft.com/office/officeart/2018/2/layout/IconVerticalSolidList"/>
    <dgm:cxn modelId="{0C3D20A7-F080-4BB9-83B5-66DEF0CED6A3}" srcId="{3FE94987-F965-4399-A2F6-7993509DBFD8}" destId="{56C15B95-1308-47EC-96F1-BAE4B6F7F2C5}" srcOrd="3" destOrd="0" parTransId="{353BF167-8B78-4696-94B2-824B853D24F3}" sibTransId="{C58BC7F8-26E5-45AC-9648-4DA4E54F3FBF}"/>
    <dgm:cxn modelId="{A9BC50AB-26AB-4D2A-8FEA-ACB8F4F4A99B}" srcId="{3FE94987-F965-4399-A2F6-7993509DBFD8}" destId="{11CCD9DB-56F6-401C-9E86-54B8EDD88E28}" srcOrd="1" destOrd="0" parTransId="{30A1B9E2-2DE3-42D7-A722-DD62DBFBE30C}" sibTransId="{538B63EA-09A2-4D4A-AFD1-CF06E17DE5A4}"/>
    <dgm:cxn modelId="{C81C1DBB-DE69-4898-A1C0-858519FF911B}" type="presOf" srcId="{11CCD9DB-56F6-401C-9E86-54B8EDD88E28}" destId="{391335CF-5CA1-46C5-A7CD-CF3CDC3A6CD2}" srcOrd="0" destOrd="0" presId="urn:microsoft.com/office/officeart/2018/2/layout/IconVerticalSolidList"/>
    <dgm:cxn modelId="{B80DCFE9-AB13-4F1F-AEDC-A9524388EF26}" srcId="{3FE94987-F965-4399-A2F6-7993509DBFD8}" destId="{F83159B8-8C41-476F-9154-AE254CAFC7FD}" srcOrd="0" destOrd="0" parTransId="{F9B874E9-9A3F-4A0B-8B61-157A2C1E39CA}" sibTransId="{86BDB762-A13D-498F-AC0D-1867C18084E9}"/>
    <dgm:cxn modelId="{F91A005E-5938-4F41-9EF3-6BC1BD2AAC1C}" type="presParOf" srcId="{8DC24A29-5902-4372-B85D-8B19569E6F73}" destId="{19843580-D08F-4732-9B80-F280B7E00238}" srcOrd="0" destOrd="0" presId="urn:microsoft.com/office/officeart/2018/2/layout/IconVerticalSolidList"/>
    <dgm:cxn modelId="{C58347D0-EBA0-4EAB-8427-29993C34711E}" type="presParOf" srcId="{19843580-D08F-4732-9B80-F280B7E00238}" destId="{DAF17983-C7DF-416C-B802-4B87600DF7AA}" srcOrd="0" destOrd="0" presId="urn:microsoft.com/office/officeart/2018/2/layout/IconVerticalSolidList"/>
    <dgm:cxn modelId="{AA2DA7FA-D47D-4818-B4DA-F98FB9550BB1}" type="presParOf" srcId="{19843580-D08F-4732-9B80-F280B7E00238}" destId="{F287AA56-473B-46FD-94A4-9C63330A8457}" srcOrd="1" destOrd="0" presId="urn:microsoft.com/office/officeart/2018/2/layout/IconVerticalSolidList"/>
    <dgm:cxn modelId="{AE8C6AB3-A19C-4BE5-A8F0-87F7532CBF6D}" type="presParOf" srcId="{19843580-D08F-4732-9B80-F280B7E00238}" destId="{49D45F02-9F18-4200-B493-F5E0D63BE0A0}" srcOrd="2" destOrd="0" presId="urn:microsoft.com/office/officeart/2018/2/layout/IconVerticalSolidList"/>
    <dgm:cxn modelId="{C5AEECD3-3468-479E-AF85-9355F3A6BD50}" type="presParOf" srcId="{19843580-D08F-4732-9B80-F280B7E00238}" destId="{2FD43251-41FC-41FF-B1C9-AC8CCB966834}" srcOrd="3" destOrd="0" presId="urn:microsoft.com/office/officeart/2018/2/layout/IconVerticalSolidList"/>
    <dgm:cxn modelId="{4D492396-FD8C-4E5C-BE82-46311E0E8E4E}" type="presParOf" srcId="{8DC24A29-5902-4372-B85D-8B19569E6F73}" destId="{5142EF4A-B312-4C1E-A4EA-D7620E058FBB}" srcOrd="1" destOrd="0" presId="urn:microsoft.com/office/officeart/2018/2/layout/IconVerticalSolidList"/>
    <dgm:cxn modelId="{337F5621-0FAF-4C41-B82A-C3030E59FBAF}" type="presParOf" srcId="{8DC24A29-5902-4372-B85D-8B19569E6F73}" destId="{7F3AE103-6EE8-46E3-BC6A-9E7B4AF67972}" srcOrd="2" destOrd="0" presId="urn:microsoft.com/office/officeart/2018/2/layout/IconVerticalSolidList"/>
    <dgm:cxn modelId="{7058B402-DC29-4482-AB6B-B4B89233BE98}" type="presParOf" srcId="{7F3AE103-6EE8-46E3-BC6A-9E7B4AF67972}" destId="{FD4E73F3-0C95-4E25-A44B-531780CCFEDC}" srcOrd="0" destOrd="0" presId="urn:microsoft.com/office/officeart/2018/2/layout/IconVerticalSolidList"/>
    <dgm:cxn modelId="{8DB6CE29-5334-4783-9163-D10DA244F702}" type="presParOf" srcId="{7F3AE103-6EE8-46E3-BC6A-9E7B4AF67972}" destId="{3B1D0E06-604C-4A04-9E3A-A414B66871C6}" srcOrd="1" destOrd="0" presId="urn:microsoft.com/office/officeart/2018/2/layout/IconVerticalSolidList"/>
    <dgm:cxn modelId="{551FE8E8-FF47-412D-8EBC-1A83CD0B0DCA}" type="presParOf" srcId="{7F3AE103-6EE8-46E3-BC6A-9E7B4AF67972}" destId="{075E1FA4-9C41-404D-9E8C-3EC1E65F4D26}" srcOrd="2" destOrd="0" presId="urn:microsoft.com/office/officeart/2018/2/layout/IconVerticalSolidList"/>
    <dgm:cxn modelId="{0928C1F0-7F97-4FC4-9907-B2E18A3D5C83}" type="presParOf" srcId="{7F3AE103-6EE8-46E3-BC6A-9E7B4AF67972}" destId="{391335CF-5CA1-46C5-A7CD-CF3CDC3A6CD2}" srcOrd="3" destOrd="0" presId="urn:microsoft.com/office/officeart/2018/2/layout/IconVerticalSolidList"/>
    <dgm:cxn modelId="{5BDD1952-9B2A-45F5-AAFE-634B8187AC26}" type="presParOf" srcId="{8DC24A29-5902-4372-B85D-8B19569E6F73}" destId="{F82FB559-DBF1-4A36-8AF0-8F6FDE3B60FB}" srcOrd="3" destOrd="0" presId="urn:microsoft.com/office/officeart/2018/2/layout/IconVerticalSolidList"/>
    <dgm:cxn modelId="{781A9E5E-F798-4CB6-8E0F-17D950FE3397}" type="presParOf" srcId="{8DC24A29-5902-4372-B85D-8B19569E6F73}" destId="{76528FA2-1A18-436E-ABF6-E21617054A7B}" srcOrd="4" destOrd="0" presId="urn:microsoft.com/office/officeart/2018/2/layout/IconVerticalSolidList"/>
    <dgm:cxn modelId="{2CE97A2E-7A09-40FC-97E4-EBC6E8CEFC76}" type="presParOf" srcId="{76528FA2-1A18-436E-ABF6-E21617054A7B}" destId="{F48E8A9C-493E-4B37-BA85-FF0E25C14BCE}" srcOrd="0" destOrd="0" presId="urn:microsoft.com/office/officeart/2018/2/layout/IconVerticalSolidList"/>
    <dgm:cxn modelId="{396F0406-DFB0-40E8-BE4A-5B1DE92EB048}" type="presParOf" srcId="{76528FA2-1A18-436E-ABF6-E21617054A7B}" destId="{C47F818F-6D6C-4482-A956-0C0133AA169E}" srcOrd="1" destOrd="0" presId="urn:microsoft.com/office/officeart/2018/2/layout/IconVerticalSolidList"/>
    <dgm:cxn modelId="{C66E62E6-3522-46BC-9A5C-BC894413DD29}" type="presParOf" srcId="{76528FA2-1A18-436E-ABF6-E21617054A7B}" destId="{CC06D2B8-DE28-4B2A-ACE0-4E56C39F77B5}" srcOrd="2" destOrd="0" presId="urn:microsoft.com/office/officeart/2018/2/layout/IconVerticalSolidList"/>
    <dgm:cxn modelId="{EE8CDD06-03CC-4E74-B53C-7856E49E3D62}" type="presParOf" srcId="{76528FA2-1A18-436E-ABF6-E21617054A7B}" destId="{6ECCABBB-DF44-44AB-BF1B-D69C82E9DF44}" srcOrd="3" destOrd="0" presId="urn:microsoft.com/office/officeart/2018/2/layout/IconVerticalSolidList"/>
    <dgm:cxn modelId="{75D4ACAA-23CE-49F3-A306-904C57CA64E2}" type="presParOf" srcId="{8DC24A29-5902-4372-B85D-8B19569E6F73}" destId="{105CA7A6-6CE1-4DDB-AAB4-128C9FDA8739}" srcOrd="5" destOrd="0" presId="urn:microsoft.com/office/officeart/2018/2/layout/IconVerticalSolidList"/>
    <dgm:cxn modelId="{D8ADCE42-47F0-4BAA-9630-467AA621680C}" type="presParOf" srcId="{8DC24A29-5902-4372-B85D-8B19569E6F73}" destId="{DF82FE69-EB96-481C-A294-0C7FA962C237}" srcOrd="6" destOrd="0" presId="urn:microsoft.com/office/officeart/2018/2/layout/IconVerticalSolidList"/>
    <dgm:cxn modelId="{AFE55A6A-FA07-497E-A478-0DDB9E023866}" type="presParOf" srcId="{DF82FE69-EB96-481C-A294-0C7FA962C237}" destId="{163EC277-EF00-493C-8EE0-5E89856A97E4}" srcOrd="0" destOrd="0" presId="urn:microsoft.com/office/officeart/2018/2/layout/IconVerticalSolidList"/>
    <dgm:cxn modelId="{06976E4E-E764-4AE7-A2F6-B61D7F9BC852}" type="presParOf" srcId="{DF82FE69-EB96-481C-A294-0C7FA962C237}" destId="{51259843-D202-4A9A-B0C1-868EB7DD88DE}" srcOrd="1" destOrd="0" presId="urn:microsoft.com/office/officeart/2018/2/layout/IconVerticalSolidList"/>
    <dgm:cxn modelId="{C960D7A7-98A0-430E-A898-055892E43744}" type="presParOf" srcId="{DF82FE69-EB96-481C-A294-0C7FA962C237}" destId="{DC0EE6DA-48A4-46FC-8BBB-0BD88396FA26}" srcOrd="2" destOrd="0" presId="urn:microsoft.com/office/officeart/2018/2/layout/IconVerticalSolidList"/>
    <dgm:cxn modelId="{F79203BF-BBDF-4566-AAF5-C42B0C80B5F2}" type="presParOf" srcId="{DF82FE69-EB96-481C-A294-0C7FA962C237}" destId="{BF2EC15A-8A78-4835-8792-13BCF38233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269C-E688-45D8-BE3D-436F5BDCF48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FF3DCA0-EDE2-4687-990F-5431B0F8CE9F}">
      <dgm:prSet/>
      <dgm:spPr/>
      <dgm:t>
        <a:bodyPr/>
        <a:lstStyle/>
        <a:p>
          <a:r>
            <a:rPr lang="en-US"/>
            <a:t>Decentralized local area networks</a:t>
          </a:r>
        </a:p>
      </dgm:t>
    </dgm:pt>
    <dgm:pt modelId="{86AC71EB-337B-49FA-A7E5-6B74F47E9749}" type="parTrans" cxnId="{3C178D41-5A33-4C93-8CCB-D87E6A438DD7}">
      <dgm:prSet/>
      <dgm:spPr/>
      <dgm:t>
        <a:bodyPr/>
        <a:lstStyle/>
        <a:p>
          <a:endParaRPr lang="en-US"/>
        </a:p>
      </dgm:t>
    </dgm:pt>
    <dgm:pt modelId="{E1005DA9-F0AA-445B-A556-B54DDA0A1DC8}" type="sibTrans" cxnId="{3C178D41-5A33-4C93-8CCB-D87E6A438DD7}">
      <dgm:prSet/>
      <dgm:spPr/>
      <dgm:t>
        <a:bodyPr/>
        <a:lstStyle/>
        <a:p>
          <a:endParaRPr lang="en-US"/>
        </a:p>
      </dgm:t>
    </dgm:pt>
    <dgm:pt modelId="{F54FB172-4731-4470-A62C-DE1F944E1003}">
      <dgm:prSet/>
      <dgm:spPr/>
      <dgm:t>
        <a:bodyPr/>
        <a:lstStyle/>
        <a:p>
          <a:r>
            <a:rPr lang="en-US"/>
            <a:t>Infrastructure nodes connect directly</a:t>
          </a:r>
        </a:p>
      </dgm:t>
    </dgm:pt>
    <dgm:pt modelId="{336E9E0C-3C7C-4750-AF25-AD73FBDB8D87}" type="parTrans" cxnId="{290FC335-A61B-45FB-82B0-49BF49B1DD27}">
      <dgm:prSet/>
      <dgm:spPr/>
      <dgm:t>
        <a:bodyPr/>
        <a:lstStyle/>
        <a:p>
          <a:endParaRPr lang="en-US"/>
        </a:p>
      </dgm:t>
    </dgm:pt>
    <dgm:pt modelId="{CB36E345-655E-4DC8-8E4C-EBE30532C1AB}" type="sibTrans" cxnId="{290FC335-A61B-45FB-82B0-49BF49B1DD27}">
      <dgm:prSet/>
      <dgm:spPr/>
      <dgm:t>
        <a:bodyPr/>
        <a:lstStyle/>
        <a:p>
          <a:endParaRPr lang="en-US"/>
        </a:p>
      </dgm:t>
    </dgm:pt>
    <dgm:pt modelId="{3AEDB7E0-110F-4376-8E4A-75D6409E1F43}">
      <dgm:prSet/>
      <dgm:spPr/>
      <dgm:t>
        <a:bodyPr/>
        <a:lstStyle/>
        <a:p>
          <a:r>
            <a:rPr lang="en-US"/>
            <a:t>Self-organize and configure dynamically</a:t>
          </a:r>
        </a:p>
      </dgm:t>
    </dgm:pt>
    <dgm:pt modelId="{5D9A7292-1896-4D96-8D90-D13C20F1500F}" type="parTrans" cxnId="{B3D14F48-E473-47D6-B0B0-C8C66018C4F0}">
      <dgm:prSet/>
      <dgm:spPr/>
      <dgm:t>
        <a:bodyPr/>
        <a:lstStyle/>
        <a:p>
          <a:endParaRPr lang="en-US"/>
        </a:p>
      </dgm:t>
    </dgm:pt>
    <dgm:pt modelId="{0036920E-61CC-494C-83B3-31B7877187A1}" type="sibTrans" cxnId="{B3D14F48-E473-47D6-B0B0-C8C66018C4F0}">
      <dgm:prSet/>
      <dgm:spPr/>
      <dgm:t>
        <a:bodyPr/>
        <a:lstStyle/>
        <a:p>
          <a:endParaRPr lang="en-US"/>
        </a:p>
      </dgm:t>
    </dgm:pt>
    <dgm:pt modelId="{D7E0AFA3-BA91-4471-8AC7-A6BCB76A3059}">
      <dgm:prSet/>
      <dgm:spPr/>
      <dgm:t>
        <a:bodyPr/>
        <a:lstStyle/>
        <a:p>
          <a:r>
            <a:rPr lang="en-US"/>
            <a:t>Reduce installation complexity</a:t>
          </a:r>
        </a:p>
      </dgm:t>
    </dgm:pt>
    <dgm:pt modelId="{9EDB9723-214B-4447-85D8-B5A766DF5C26}" type="parTrans" cxnId="{F76A4DEE-8F1C-47B1-823F-6AA835EA5FC3}">
      <dgm:prSet/>
      <dgm:spPr/>
      <dgm:t>
        <a:bodyPr/>
        <a:lstStyle/>
        <a:p>
          <a:endParaRPr lang="en-US"/>
        </a:p>
      </dgm:t>
    </dgm:pt>
    <dgm:pt modelId="{88E2B20F-0B0A-42CA-A9F4-D3950114B08F}" type="sibTrans" cxnId="{F76A4DEE-8F1C-47B1-823F-6AA835EA5FC3}">
      <dgm:prSet/>
      <dgm:spPr/>
      <dgm:t>
        <a:bodyPr/>
        <a:lstStyle/>
        <a:p>
          <a:endParaRPr lang="en-US"/>
        </a:p>
      </dgm:t>
    </dgm:pt>
    <dgm:pt modelId="{AC10BA71-DCBB-470D-9A07-89CA6B1BDE77}">
      <dgm:prSet/>
      <dgm:spPr/>
      <dgm:t>
        <a:bodyPr/>
        <a:lstStyle/>
        <a:p>
          <a:r>
            <a:rPr lang="en-US"/>
            <a:t>Enhance fault-tolerance</a:t>
          </a:r>
        </a:p>
      </dgm:t>
    </dgm:pt>
    <dgm:pt modelId="{D1CFE7A2-2D31-4356-BDAB-8F19F5E4A2A7}" type="parTrans" cxnId="{A08C2E02-9540-41E9-98E2-5C3CB508F8DE}">
      <dgm:prSet/>
      <dgm:spPr/>
      <dgm:t>
        <a:bodyPr/>
        <a:lstStyle/>
        <a:p>
          <a:endParaRPr lang="en-US"/>
        </a:p>
      </dgm:t>
    </dgm:pt>
    <dgm:pt modelId="{29230F9F-9773-45A1-AD7A-B54CA223221E}" type="sibTrans" cxnId="{A08C2E02-9540-41E9-98E2-5C3CB508F8DE}">
      <dgm:prSet/>
      <dgm:spPr/>
      <dgm:t>
        <a:bodyPr/>
        <a:lstStyle/>
        <a:p>
          <a:endParaRPr lang="en-US"/>
        </a:p>
      </dgm:t>
    </dgm:pt>
    <dgm:pt modelId="{E178889A-3154-42EC-9D02-0ACA4B2B8068}">
      <dgm:prSet/>
      <dgm:spPr/>
      <dgm:t>
        <a:bodyPr/>
        <a:lstStyle/>
        <a:p>
          <a:r>
            <a:rPr lang="en-US"/>
            <a:t>Lack universal standards among vendors</a:t>
          </a:r>
        </a:p>
      </dgm:t>
    </dgm:pt>
    <dgm:pt modelId="{FD958F0A-61B7-4AD7-BDCE-CE7CC06AF621}" type="parTrans" cxnId="{D8E1D504-5B0C-4105-A93B-4CFF4153C24B}">
      <dgm:prSet/>
      <dgm:spPr/>
      <dgm:t>
        <a:bodyPr/>
        <a:lstStyle/>
        <a:p>
          <a:endParaRPr lang="en-US"/>
        </a:p>
      </dgm:t>
    </dgm:pt>
    <dgm:pt modelId="{C044277D-18A1-44A0-83DE-01D4AC8D4E8D}" type="sibTrans" cxnId="{D8E1D504-5B0C-4105-A93B-4CFF4153C24B}">
      <dgm:prSet/>
      <dgm:spPr/>
      <dgm:t>
        <a:bodyPr/>
        <a:lstStyle/>
        <a:p>
          <a:endParaRPr lang="en-US"/>
        </a:p>
      </dgm:t>
    </dgm:pt>
    <dgm:pt modelId="{FE37F5DF-3289-413B-AFD8-B593F6051D75}">
      <dgm:prSet/>
      <dgm:spPr/>
      <dgm:t>
        <a:bodyPr/>
        <a:lstStyle/>
        <a:p>
          <a:r>
            <a:rPr lang="en-US"/>
            <a:t>Employ flooding or routing techniques</a:t>
          </a:r>
        </a:p>
      </dgm:t>
    </dgm:pt>
    <dgm:pt modelId="{C3E4A3A6-689C-4DC9-B800-E294E7FA2DD6}" type="parTrans" cxnId="{9F989EEF-3B2C-44AE-957C-68360A76FDB5}">
      <dgm:prSet/>
      <dgm:spPr/>
      <dgm:t>
        <a:bodyPr/>
        <a:lstStyle/>
        <a:p>
          <a:endParaRPr lang="en-US"/>
        </a:p>
      </dgm:t>
    </dgm:pt>
    <dgm:pt modelId="{8044E5D3-2EFC-4E2A-9F6E-CB2AB77C5592}" type="sibTrans" cxnId="{9F989EEF-3B2C-44AE-957C-68360A76FDB5}">
      <dgm:prSet/>
      <dgm:spPr/>
      <dgm:t>
        <a:bodyPr/>
        <a:lstStyle/>
        <a:p>
          <a:endParaRPr lang="en-US"/>
        </a:p>
      </dgm:t>
    </dgm:pt>
    <dgm:pt modelId="{F2DC7A73-1F6B-4867-8144-3630F94AFB8A}">
      <dgm:prSet/>
      <dgm:spPr/>
      <dgm:t>
        <a:bodyPr/>
        <a:lstStyle/>
        <a:p>
          <a:r>
            <a:rPr lang="en-US"/>
            <a:t>Self-healing algorithms ensure continuous connections</a:t>
          </a:r>
        </a:p>
      </dgm:t>
    </dgm:pt>
    <dgm:pt modelId="{BCFBFB08-6B70-413F-9A4E-46F65A157EB1}" type="parTrans" cxnId="{748A57EC-E262-49D9-8D88-918B40CA88BE}">
      <dgm:prSet/>
      <dgm:spPr/>
      <dgm:t>
        <a:bodyPr/>
        <a:lstStyle/>
        <a:p>
          <a:endParaRPr lang="en-US"/>
        </a:p>
      </dgm:t>
    </dgm:pt>
    <dgm:pt modelId="{29E3608A-6310-4F55-8C62-7ACB36ED6761}" type="sibTrans" cxnId="{748A57EC-E262-49D9-8D88-918B40CA88BE}">
      <dgm:prSet/>
      <dgm:spPr/>
      <dgm:t>
        <a:bodyPr/>
        <a:lstStyle/>
        <a:p>
          <a:endParaRPr lang="en-US"/>
        </a:p>
      </dgm:t>
    </dgm:pt>
    <dgm:pt modelId="{993A0207-1DBE-44D5-8182-207FD96F1D7B}">
      <dgm:prSet/>
      <dgm:spPr/>
      <dgm:t>
        <a:bodyPr/>
        <a:lstStyle/>
        <a:p>
          <a:r>
            <a:rPr lang="en-US"/>
            <a:t>Fully connected mesh networks offer increased security and reliability</a:t>
          </a:r>
        </a:p>
      </dgm:t>
    </dgm:pt>
    <dgm:pt modelId="{C394D65D-EF8A-4DE8-A44F-8129EF6B4D93}" type="parTrans" cxnId="{7D882168-B640-41C6-B2E3-D161A732E810}">
      <dgm:prSet/>
      <dgm:spPr/>
      <dgm:t>
        <a:bodyPr/>
        <a:lstStyle/>
        <a:p>
          <a:endParaRPr lang="en-US"/>
        </a:p>
      </dgm:t>
    </dgm:pt>
    <dgm:pt modelId="{ED2CF934-468E-4F3E-9DDE-92D2375A01C5}" type="sibTrans" cxnId="{7D882168-B640-41C6-B2E3-D161A732E810}">
      <dgm:prSet/>
      <dgm:spPr/>
      <dgm:t>
        <a:bodyPr/>
        <a:lstStyle/>
        <a:p>
          <a:endParaRPr lang="en-US"/>
        </a:p>
      </dgm:t>
    </dgm:pt>
    <dgm:pt modelId="{9F8103F8-33D2-46EF-B60A-BFDAA5135266}">
      <dgm:prSet/>
      <dgm:spPr/>
      <dgm:t>
        <a:bodyPr/>
        <a:lstStyle/>
        <a:p>
          <a:r>
            <a:rPr lang="en-US"/>
            <a:t>Higher cabling costs with increased nodes</a:t>
          </a:r>
        </a:p>
      </dgm:t>
    </dgm:pt>
    <dgm:pt modelId="{A8889727-A8C5-4C32-A6F7-91FB95ABE1A8}" type="parTrans" cxnId="{64EF4120-6D58-417A-88F0-11F4557F0CAB}">
      <dgm:prSet/>
      <dgm:spPr/>
      <dgm:t>
        <a:bodyPr/>
        <a:lstStyle/>
        <a:p>
          <a:endParaRPr lang="en-US"/>
        </a:p>
      </dgm:t>
    </dgm:pt>
    <dgm:pt modelId="{63BB696F-A017-4D37-862E-D41E146BFA5E}" type="sibTrans" cxnId="{64EF4120-6D58-417A-88F0-11F4557F0CAB}">
      <dgm:prSet/>
      <dgm:spPr/>
      <dgm:t>
        <a:bodyPr/>
        <a:lstStyle/>
        <a:p>
          <a:endParaRPr lang="en-US"/>
        </a:p>
      </dgm:t>
    </dgm:pt>
    <dgm:pt modelId="{CBBBAD3E-4887-499B-84DA-530F377489BB}" type="pres">
      <dgm:prSet presAssocID="{F3D3269C-E688-45D8-BE3D-436F5BDCF48A}" presName="diagram" presStyleCnt="0">
        <dgm:presLayoutVars>
          <dgm:dir/>
          <dgm:resizeHandles val="exact"/>
        </dgm:presLayoutVars>
      </dgm:prSet>
      <dgm:spPr/>
    </dgm:pt>
    <dgm:pt modelId="{5FE7E30F-8F85-41BF-8421-A5CCB048F84E}" type="pres">
      <dgm:prSet presAssocID="{EFF3DCA0-EDE2-4687-990F-5431B0F8CE9F}" presName="node" presStyleLbl="node1" presStyleIdx="0" presStyleCnt="10">
        <dgm:presLayoutVars>
          <dgm:bulletEnabled val="1"/>
        </dgm:presLayoutVars>
      </dgm:prSet>
      <dgm:spPr/>
    </dgm:pt>
    <dgm:pt modelId="{0E04B555-B3E1-49E3-9616-72438C3AABD1}" type="pres">
      <dgm:prSet presAssocID="{E1005DA9-F0AA-445B-A556-B54DDA0A1DC8}" presName="sibTrans" presStyleCnt="0"/>
      <dgm:spPr/>
    </dgm:pt>
    <dgm:pt modelId="{6C9BD8D3-7DDF-4943-B34C-89352D4F54D1}" type="pres">
      <dgm:prSet presAssocID="{F54FB172-4731-4470-A62C-DE1F944E1003}" presName="node" presStyleLbl="node1" presStyleIdx="1" presStyleCnt="10">
        <dgm:presLayoutVars>
          <dgm:bulletEnabled val="1"/>
        </dgm:presLayoutVars>
      </dgm:prSet>
      <dgm:spPr/>
    </dgm:pt>
    <dgm:pt modelId="{22428102-BBA7-46EC-B5FB-517E1B65BB6D}" type="pres">
      <dgm:prSet presAssocID="{CB36E345-655E-4DC8-8E4C-EBE30532C1AB}" presName="sibTrans" presStyleCnt="0"/>
      <dgm:spPr/>
    </dgm:pt>
    <dgm:pt modelId="{27C823F2-C9C4-4D4F-BF01-9E6762553852}" type="pres">
      <dgm:prSet presAssocID="{3AEDB7E0-110F-4376-8E4A-75D6409E1F43}" presName="node" presStyleLbl="node1" presStyleIdx="2" presStyleCnt="10">
        <dgm:presLayoutVars>
          <dgm:bulletEnabled val="1"/>
        </dgm:presLayoutVars>
      </dgm:prSet>
      <dgm:spPr/>
    </dgm:pt>
    <dgm:pt modelId="{26AABCA0-0464-4935-98AE-929BBC98FF01}" type="pres">
      <dgm:prSet presAssocID="{0036920E-61CC-494C-83B3-31B7877187A1}" presName="sibTrans" presStyleCnt="0"/>
      <dgm:spPr/>
    </dgm:pt>
    <dgm:pt modelId="{04061B42-0D81-4E57-B1A8-985E6A08C618}" type="pres">
      <dgm:prSet presAssocID="{D7E0AFA3-BA91-4471-8AC7-A6BCB76A3059}" presName="node" presStyleLbl="node1" presStyleIdx="3" presStyleCnt="10">
        <dgm:presLayoutVars>
          <dgm:bulletEnabled val="1"/>
        </dgm:presLayoutVars>
      </dgm:prSet>
      <dgm:spPr/>
    </dgm:pt>
    <dgm:pt modelId="{9B10D9C9-0937-4024-BDB5-F57048E5613B}" type="pres">
      <dgm:prSet presAssocID="{88E2B20F-0B0A-42CA-A9F4-D3950114B08F}" presName="sibTrans" presStyleCnt="0"/>
      <dgm:spPr/>
    </dgm:pt>
    <dgm:pt modelId="{59662989-B692-49F8-8ED1-58EC6BF62E5B}" type="pres">
      <dgm:prSet presAssocID="{AC10BA71-DCBB-470D-9A07-89CA6B1BDE77}" presName="node" presStyleLbl="node1" presStyleIdx="4" presStyleCnt="10">
        <dgm:presLayoutVars>
          <dgm:bulletEnabled val="1"/>
        </dgm:presLayoutVars>
      </dgm:prSet>
      <dgm:spPr/>
    </dgm:pt>
    <dgm:pt modelId="{73FF41D2-2228-4637-A653-7B092958F9DE}" type="pres">
      <dgm:prSet presAssocID="{29230F9F-9773-45A1-AD7A-B54CA223221E}" presName="sibTrans" presStyleCnt="0"/>
      <dgm:spPr/>
    </dgm:pt>
    <dgm:pt modelId="{60F20964-DCF5-44C1-B0B4-28B6510482C8}" type="pres">
      <dgm:prSet presAssocID="{E178889A-3154-42EC-9D02-0ACA4B2B8068}" presName="node" presStyleLbl="node1" presStyleIdx="5" presStyleCnt="10">
        <dgm:presLayoutVars>
          <dgm:bulletEnabled val="1"/>
        </dgm:presLayoutVars>
      </dgm:prSet>
      <dgm:spPr/>
    </dgm:pt>
    <dgm:pt modelId="{92C8A941-5F2C-413C-93A3-AA45597AF913}" type="pres">
      <dgm:prSet presAssocID="{C044277D-18A1-44A0-83DE-01D4AC8D4E8D}" presName="sibTrans" presStyleCnt="0"/>
      <dgm:spPr/>
    </dgm:pt>
    <dgm:pt modelId="{46C69E3C-F80D-43C7-89B9-F69C8195A53C}" type="pres">
      <dgm:prSet presAssocID="{FE37F5DF-3289-413B-AFD8-B593F6051D75}" presName="node" presStyleLbl="node1" presStyleIdx="6" presStyleCnt="10">
        <dgm:presLayoutVars>
          <dgm:bulletEnabled val="1"/>
        </dgm:presLayoutVars>
      </dgm:prSet>
      <dgm:spPr/>
    </dgm:pt>
    <dgm:pt modelId="{2798D4B1-9937-4B7A-B179-C0A98F096E01}" type="pres">
      <dgm:prSet presAssocID="{8044E5D3-2EFC-4E2A-9F6E-CB2AB77C5592}" presName="sibTrans" presStyleCnt="0"/>
      <dgm:spPr/>
    </dgm:pt>
    <dgm:pt modelId="{93A8EA1F-2EDF-47BA-B1A1-6943E845F609}" type="pres">
      <dgm:prSet presAssocID="{F2DC7A73-1F6B-4867-8144-3630F94AFB8A}" presName="node" presStyleLbl="node1" presStyleIdx="7" presStyleCnt="10">
        <dgm:presLayoutVars>
          <dgm:bulletEnabled val="1"/>
        </dgm:presLayoutVars>
      </dgm:prSet>
      <dgm:spPr/>
    </dgm:pt>
    <dgm:pt modelId="{17B0B7E7-2E25-41AA-948E-2C66DAD2683E}" type="pres">
      <dgm:prSet presAssocID="{29E3608A-6310-4F55-8C62-7ACB36ED6761}" presName="sibTrans" presStyleCnt="0"/>
      <dgm:spPr/>
    </dgm:pt>
    <dgm:pt modelId="{50362D94-4715-4ED2-A573-980D2FD9AFA2}" type="pres">
      <dgm:prSet presAssocID="{993A0207-1DBE-44D5-8182-207FD96F1D7B}" presName="node" presStyleLbl="node1" presStyleIdx="8" presStyleCnt="10">
        <dgm:presLayoutVars>
          <dgm:bulletEnabled val="1"/>
        </dgm:presLayoutVars>
      </dgm:prSet>
      <dgm:spPr/>
    </dgm:pt>
    <dgm:pt modelId="{A3748AE1-8311-4B2F-9252-900AA37B137E}" type="pres">
      <dgm:prSet presAssocID="{ED2CF934-468E-4F3E-9DDE-92D2375A01C5}" presName="sibTrans" presStyleCnt="0"/>
      <dgm:spPr/>
    </dgm:pt>
    <dgm:pt modelId="{8CEF9FC0-3BB1-460D-8D4A-CB2D13149C52}" type="pres">
      <dgm:prSet presAssocID="{9F8103F8-33D2-46EF-B60A-BFDAA5135266}" presName="node" presStyleLbl="node1" presStyleIdx="9" presStyleCnt="10">
        <dgm:presLayoutVars>
          <dgm:bulletEnabled val="1"/>
        </dgm:presLayoutVars>
      </dgm:prSet>
      <dgm:spPr/>
    </dgm:pt>
  </dgm:ptLst>
  <dgm:cxnLst>
    <dgm:cxn modelId="{A08C2E02-9540-41E9-98E2-5C3CB508F8DE}" srcId="{F3D3269C-E688-45D8-BE3D-436F5BDCF48A}" destId="{AC10BA71-DCBB-470D-9A07-89CA6B1BDE77}" srcOrd="4" destOrd="0" parTransId="{D1CFE7A2-2D31-4356-BDAB-8F19F5E4A2A7}" sibTransId="{29230F9F-9773-45A1-AD7A-B54CA223221E}"/>
    <dgm:cxn modelId="{D8E1D504-5B0C-4105-A93B-4CFF4153C24B}" srcId="{F3D3269C-E688-45D8-BE3D-436F5BDCF48A}" destId="{E178889A-3154-42EC-9D02-0ACA4B2B8068}" srcOrd="5" destOrd="0" parTransId="{FD958F0A-61B7-4AD7-BDCE-CE7CC06AF621}" sibTransId="{C044277D-18A1-44A0-83DE-01D4AC8D4E8D}"/>
    <dgm:cxn modelId="{7FB6941B-A13B-486A-8D1A-44B37A15207F}" type="presOf" srcId="{D7E0AFA3-BA91-4471-8AC7-A6BCB76A3059}" destId="{04061B42-0D81-4E57-B1A8-985E6A08C618}" srcOrd="0" destOrd="0" presId="urn:microsoft.com/office/officeart/2005/8/layout/default"/>
    <dgm:cxn modelId="{64EF4120-6D58-417A-88F0-11F4557F0CAB}" srcId="{F3D3269C-E688-45D8-BE3D-436F5BDCF48A}" destId="{9F8103F8-33D2-46EF-B60A-BFDAA5135266}" srcOrd="9" destOrd="0" parTransId="{A8889727-A8C5-4C32-A6F7-91FB95ABE1A8}" sibTransId="{63BB696F-A017-4D37-862E-D41E146BFA5E}"/>
    <dgm:cxn modelId="{47720C23-44C2-4B20-BF4B-5CA20E64B186}" type="presOf" srcId="{F54FB172-4731-4470-A62C-DE1F944E1003}" destId="{6C9BD8D3-7DDF-4943-B34C-89352D4F54D1}" srcOrd="0" destOrd="0" presId="urn:microsoft.com/office/officeart/2005/8/layout/default"/>
    <dgm:cxn modelId="{290FC335-A61B-45FB-82B0-49BF49B1DD27}" srcId="{F3D3269C-E688-45D8-BE3D-436F5BDCF48A}" destId="{F54FB172-4731-4470-A62C-DE1F944E1003}" srcOrd="1" destOrd="0" parTransId="{336E9E0C-3C7C-4750-AF25-AD73FBDB8D87}" sibTransId="{CB36E345-655E-4DC8-8E4C-EBE30532C1AB}"/>
    <dgm:cxn modelId="{3C178D41-5A33-4C93-8CCB-D87E6A438DD7}" srcId="{F3D3269C-E688-45D8-BE3D-436F5BDCF48A}" destId="{EFF3DCA0-EDE2-4687-990F-5431B0F8CE9F}" srcOrd="0" destOrd="0" parTransId="{86AC71EB-337B-49FA-A7E5-6B74F47E9749}" sibTransId="{E1005DA9-F0AA-445B-A556-B54DDA0A1DC8}"/>
    <dgm:cxn modelId="{D01B6543-30B3-418F-9350-A881FC8641C2}" type="presOf" srcId="{F3D3269C-E688-45D8-BE3D-436F5BDCF48A}" destId="{CBBBAD3E-4887-499B-84DA-530F377489BB}" srcOrd="0" destOrd="0" presId="urn:microsoft.com/office/officeart/2005/8/layout/default"/>
    <dgm:cxn modelId="{7D882168-B640-41C6-B2E3-D161A732E810}" srcId="{F3D3269C-E688-45D8-BE3D-436F5BDCF48A}" destId="{993A0207-1DBE-44D5-8182-207FD96F1D7B}" srcOrd="8" destOrd="0" parTransId="{C394D65D-EF8A-4DE8-A44F-8129EF6B4D93}" sibTransId="{ED2CF934-468E-4F3E-9DDE-92D2375A01C5}"/>
    <dgm:cxn modelId="{B3D14F48-E473-47D6-B0B0-C8C66018C4F0}" srcId="{F3D3269C-E688-45D8-BE3D-436F5BDCF48A}" destId="{3AEDB7E0-110F-4376-8E4A-75D6409E1F43}" srcOrd="2" destOrd="0" parTransId="{5D9A7292-1896-4D96-8D90-D13C20F1500F}" sibTransId="{0036920E-61CC-494C-83B3-31B7877187A1}"/>
    <dgm:cxn modelId="{E9D2FC51-8201-4564-AA25-8CDA77E154CB}" type="presOf" srcId="{AC10BA71-DCBB-470D-9A07-89CA6B1BDE77}" destId="{59662989-B692-49F8-8ED1-58EC6BF62E5B}" srcOrd="0" destOrd="0" presId="urn:microsoft.com/office/officeart/2005/8/layout/default"/>
    <dgm:cxn modelId="{DAB7E955-C4DD-49DC-B49C-72FB4CB689C4}" type="presOf" srcId="{9F8103F8-33D2-46EF-B60A-BFDAA5135266}" destId="{8CEF9FC0-3BB1-460D-8D4A-CB2D13149C52}" srcOrd="0" destOrd="0" presId="urn:microsoft.com/office/officeart/2005/8/layout/default"/>
    <dgm:cxn modelId="{B79F2959-8E00-4B38-864D-4D2219304B38}" type="presOf" srcId="{EFF3DCA0-EDE2-4687-990F-5431B0F8CE9F}" destId="{5FE7E30F-8F85-41BF-8421-A5CCB048F84E}" srcOrd="0" destOrd="0" presId="urn:microsoft.com/office/officeart/2005/8/layout/default"/>
    <dgm:cxn modelId="{2B99595A-0FE3-4744-BB99-68F94519A87E}" type="presOf" srcId="{E178889A-3154-42EC-9D02-0ACA4B2B8068}" destId="{60F20964-DCF5-44C1-B0B4-28B6510482C8}" srcOrd="0" destOrd="0" presId="urn:microsoft.com/office/officeart/2005/8/layout/default"/>
    <dgm:cxn modelId="{55186FAB-E1AE-44A3-B9EA-C3F9B86142AD}" type="presOf" srcId="{F2DC7A73-1F6B-4867-8144-3630F94AFB8A}" destId="{93A8EA1F-2EDF-47BA-B1A1-6943E845F609}" srcOrd="0" destOrd="0" presId="urn:microsoft.com/office/officeart/2005/8/layout/default"/>
    <dgm:cxn modelId="{D206BDCC-80C1-4768-9571-54A9527DC79A}" type="presOf" srcId="{993A0207-1DBE-44D5-8182-207FD96F1D7B}" destId="{50362D94-4715-4ED2-A573-980D2FD9AFA2}" srcOrd="0" destOrd="0" presId="urn:microsoft.com/office/officeart/2005/8/layout/default"/>
    <dgm:cxn modelId="{48D5B0DC-3C91-4A42-8117-F18B0DE3433B}" type="presOf" srcId="{3AEDB7E0-110F-4376-8E4A-75D6409E1F43}" destId="{27C823F2-C9C4-4D4F-BF01-9E6762553852}" srcOrd="0" destOrd="0" presId="urn:microsoft.com/office/officeart/2005/8/layout/default"/>
    <dgm:cxn modelId="{748A57EC-E262-49D9-8D88-918B40CA88BE}" srcId="{F3D3269C-E688-45D8-BE3D-436F5BDCF48A}" destId="{F2DC7A73-1F6B-4867-8144-3630F94AFB8A}" srcOrd="7" destOrd="0" parTransId="{BCFBFB08-6B70-413F-9A4E-46F65A157EB1}" sibTransId="{29E3608A-6310-4F55-8C62-7ACB36ED6761}"/>
    <dgm:cxn modelId="{F76A4DEE-8F1C-47B1-823F-6AA835EA5FC3}" srcId="{F3D3269C-E688-45D8-BE3D-436F5BDCF48A}" destId="{D7E0AFA3-BA91-4471-8AC7-A6BCB76A3059}" srcOrd="3" destOrd="0" parTransId="{9EDB9723-214B-4447-85D8-B5A766DF5C26}" sibTransId="{88E2B20F-0B0A-42CA-A9F4-D3950114B08F}"/>
    <dgm:cxn modelId="{9F989EEF-3B2C-44AE-957C-68360A76FDB5}" srcId="{F3D3269C-E688-45D8-BE3D-436F5BDCF48A}" destId="{FE37F5DF-3289-413B-AFD8-B593F6051D75}" srcOrd="6" destOrd="0" parTransId="{C3E4A3A6-689C-4DC9-B800-E294E7FA2DD6}" sibTransId="{8044E5D3-2EFC-4E2A-9F6E-CB2AB77C5592}"/>
    <dgm:cxn modelId="{3C7474F8-ECED-4C89-B23D-7511CF79C8EC}" type="presOf" srcId="{FE37F5DF-3289-413B-AFD8-B593F6051D75}" destId="{46C69E3C-F80D-43C7-89B9-F69C8195A53C}" srcOrd="0" destOrd="0" presId="urn:microsoft.com/office/officeart/2005/8/layout/default"/>
    <dgm:cxn modelId="{20F84CEE-FABA-4D79-8CCC-0D4425CCEAC2}" type="presParOf" srcId="{CBBBAD3E-4887-499B-84DA-530F377489BB}" destId="{5FE7E30F-8F85-41BF-8421-A5CCB048F84E}" srcOrd="0" destOrd="0" presId="urn:microsoft.com/office/officeart/2005/8/layout/default"/>
    <dgm:cxn modelId="{0C090227-5BE0-4A3F-AD8D-BADEFC979179}" type="presParOf" srcId="{CBBBAD3E-4887-499B-84DA-530F377489BB}" destId="{0E04B555-B3E1-49E3-9616-72438C3AABD1}" srcOrd="1" destOrd="0" presId="urn:microsoft.com/office/officeart/2005/8/layout/default"/>
    <dgm:cxn modelId="{1817615C-BC01-4CA4-9F5D-A09E16655CE9}" type="presParOf" srcId="{CBBBAD3E-4887-499B-84DA-530F377489BB}" destId="{6C9BD8D3-7DDF-4943-B34C-89352D4F54D1}" srcOrd="2" destOrd="0" presId="urn:microsoft.com/office/officeart/2005/8/layout/default"/>
    <dgm:cxn modelId="{BEEC2DBF-E5E8-4917-BA62-1409B1E1CF0F}" type="presParOf" srcId="{CBBBAD3E-4887-499B-84DA-530F377489BB}" destId="{22428102-BBA7-46EC-B5FB-517E1B65BB6D}" srcOrd="3" destOrd="0" presId="urn:microsoft.com/office/officeart/2005/8/layout/default"/>
    <dgm:cxn modelId="{0B82ED06-706F-48B0-ABDE-06DEDD888B91}" type="presParOf" srcId="{CBBBAD3E-4887-499B-84DA-530F377489BB}" destId="{27C823F2-C9C4-4D4F-BF01-9E6762553852}" srcOrd="4" destOrd="0" presId="urn:microsoft.com/office/officeart/2005/8/layout/default"/>
    <dgm:cxn modelId="{081DD732-D530-4FFB-AF8B-3C4EAFCFDE10}" type="presParOf" srcId="{CBBBAD3E-4887-499B-84DA-530F377489BB}" destId="{26AABCA0-0464-4935-98AE-929BBC98FF01}" srcOrd="5" destOrd="0" presId="urn:microsoft.com/office/officeart/2005/8/layout/default"/>
    <dgm:cxn modelId="{CAC437D1-003F-4582-BE30-90009944D737}" type="presParOf" srcId="{CBBBAD3E-4887-499B-84DA-530F377489BB}" destId="{04061B42-0D81-4E57-B1A8-985E6A08C618}" srcOrd="6" destOrd="0" presId="urn:microsoft.com/office/officeart/2005/8/layout/default"/>
    <dgm:cxn modelId="{0468F1A8-CAC3-4B14-ADB0-FCD46F655197}" type="presParOf" srcId="{CBBBAD3E-4887-499B-84DA-530F377489BB}" destId="{9B10D9C9-0937-4024-BDB5-F57048E5613B}" srcOrd="7" destOrd="0" presId="urn:microsoft.com/office/officeart/2005/8/layout/default"/>
    <dgm:cxn modelId="{03CB4747-F9E8-4231-A96A-FFB3A64B8769}" type="presParOf" srcId="{CBBBAD3E-4887-499B-84DA-530F377489BB}" destId="{59662989-B692-49F8-8ED1-58EC6BF62E5B}" srcOrd="8" destOrd="0" presId="urn:microsoft.com/office/officeart/2005/8/layout/default"/>
    <dgm:cxn modelId="{46A868EA-EFCA-4209-8E01-D5224E15BE94}" type="presParOf" srcId="{CBBBAD3E-4887-499B-84DA-530F377489BB}" destId="{73FF41D2-2228-4637-A653-7B092958F9DE}" srcOrd="9" destOrd="0" presId="urn:microsoft.com/office/officeart/2005/8/layout/default"/>
    <dgm:cxn modelId="{9AD6732B-8A0D-4BD1-80E2-081465B2EB54}" type="presParOf" srcId="{CBBBAD3E-4887-499B-84DA-530F377489BB}" destId="{60F20964-DCF5-44C1-B0B4-28B6510482C8}" srcOrd="10" destOrd="0" presId="urn:microsoft.com/office/officeart/2005/8/layout/default"/>
    <dgm:cxn modelId="{177FC230-7DE0-483A-B6D8-2076EAAE6231}" type="presParOf" srcId="{CBBBAD3E-4887-499B-84DA-530F377489BB}" destId="{92C8A941-5F2C-413C-93A3-AA45597AF913}" srcOrd="11" destOrd="0" presId="urn:microsoft.com/office/officeart/2005/8/layout/default"/>
    <dgm:cxn modelId="{34B34B25-01C1-4B3A-BECF-48C14669066A}" type="presParOf" srcId="{CBBBAD3E-4887-499B-84DA-530F377489BB}" destId="{46C69E3C-F80D-43C7-89B9-F69C8195A53C}" srcOrd="12" destOrd="0" presId="urn:microsoft.com/office/officeart/2005/8/layout/default"/>
    <dgm:cxn modelId="{0B7695F2-620F-4CA5-8368-CAB8FEA61253}" type="presParOf" srcId="{CBBBAD3E-4887-499B-84DA-530F377489BB}" destId="{2798D4B1-9937-4B7A-B179-C0A98F096E01}" srcOrd="13" destOrd="0" presId="urn:microsoft.com/office/officeart/2005/8/layout/default"/>
    <dgm:cxn modelId="{AC510107-C2F0-49A0-A7E8-98190E1E6D48}" type="presParOf" srcId="{CBBBAD3E-4887-499B-84DA-530F377489BB}" destId="{93A8EA1F-2EDF-47BA-B1A1-6943E845F609}" srcOrd="14" destOrd="0" presId="urn:microsoft.com/office/officeart/2005/8/layout/default"/>
    <dgm:cxn modelId="{D564D3EE-4E41-4CF8-B4AB-B2A3EFBDE927}" type="presParOf" srcId="{CBBBAD3E-4887-499B-84DA-530F377489BB}" destId="{17B0B7E7-2E25-41AA-948E-2C66DAD2683E}" srcOrd="15" destOrd="0" presId="urn:microsoft.com/office/officeart/2005/8/layout/default"/>
    <dgm:cxn modelId="{DFB3D76B-ACDF-410F-9C67-6F9E69EC7F78}" type="presParOf" srcId="{CBBBAD3E-4887-499B-84DA-530F377489BB}" destId="{50362D94-4715-4ED2-A573-980D2FD9AFA2}" srcOrd="16" destOrd="0" presId="urn:microsoft.com/office/officeart/2005/8/layout/default"/>
    <dgm:cxn modelId="{0DE64C5C-4C31-43E8-BDEB-071F058AB78E}" type="presParOf" srcId="{CBBBAD3E-4887-499B-84DA-530F377489BB}" destId="{A3748AE1-8311-4B2F-9252-900AA37B137E}" srcOrd="17" destOrd="0" presId="urn:microsoft.com/office/officeart/2005/8/layout/default"/>
    <dgm:cxn modelId="{1D1FDD12-5A29-4709-A53B-442C082A676B}" type="presParOf" srcId="{CBBBAD3E-4887-499B-84DA-530F377489BB}" destId="{8CEF9FC0-3BB1-460D-8D4A-CB2D13149C52}"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1A317-742D-4959-A348-3F0758321F0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2B44725-4FFC-451F-9AA8-289D011F0DCD}">
      <dgm:prSet custT="1"/>
      <dgm:spPr/>
      <dgm:t>
        <a:bodyPr/>
        <a:lstStyle/>
        <a:p>
          <a:r>
            <a:rPr lang="en-US" sz="1700"/>
            <a:t>widely used symmetric encryption for securing data</a:t>
          </a:r>
        </a:p>
      </dgm:t>
    </dgm:pt>
    <dgm:pt modelId="{89E93593-AEE7-4503-B712-8A9949D540BB}" type="parTrans" cxnId="{35B75F22-5182-4380-9368-02703FDD0571}">
      <dgm:prSet/>
      <dgm:spPr/>
      <dgm:t>
        <a:bodyPr/>
        <a:lstStyle/>
        <a:p>
          <a:endParaRPr lang="en-US"/>
        </a:p>
      </dgm:t>
    </dgm:pt>
    <dgm:pt modelId="{92FD205C-96E9-43D6-B5E5-E672BC0E8841}" type="sibTrans" cxnId="{35B75F22-5182-4380-9368-02703FDD0571}">
      <dgm:prSet/>
      <dgm:spPr/>
      <dgm:t>
        <a:bodyPr/>
        <a:lstStyle/>
        <a:p>
          <a:endParaRPr lang="en-US"/>
        </a:p>
      </dgm:t>
    </dgm:pt>
    <dgm:pt modelId="{2B98D338-55DE-47D3-8185-4C3DC025380D}">
      <dgm:prSet custT="1"/>
      <dgm:spPr/>
      <dgm:t>
        <a:bodyPr/>
        <a:lstStyle/>
        <a:p>
          <a:r>
            <a:rPr lang="en-US" sz="1700"/>
            <a:t>same key is used for both encrypting and decrypting data</a:t>
          </a:r>
        </a:p>
      </dgm:t>
    </dgm:pt>
    <dgm:pt modelId="{245909FF-3278-4F38-A447-8F692A1B95C6}" type="parTrans" cxnId="{66CE08F5-64B0-43C6-9588-13510B9B12E4}">
      <dgm:prSet/>
      <dgm:spPr/>
      <dgm:t>
        <a:bodyPr/>
        <a:lstStyle/>
        <a:p>
          <a:endParaRPr lang="en-US"/>
        </a:p>
      </dgm:t>
    </dgm:pt>
    <dgm:pt modelId="{F180ECEB-6C14-4201-8420-C8D60E2D8D49}" type="sibTrans" cxnId="{66CE08F5-64B0-43C6-9588-13510B9B12E4}">
      <dgm:prSet/>
      <dgm:spPr/>
      <dgm:t>
        <a:bodyPr/>
        <a:lstStyle/>
        <a:p>
          <a:endParaRPr lang="en-US"/>
        </a:p>
      </dgm:t>
    </dgm:pt>
    <dgm:pt modelId="{BCEFF56C-C9F0-4ABC-9DD8-336D043AADA9}">
      <dgm:prSet custT="1"/>
      <dgm:spPr/>
      <dgm:t>
        <a:bodyPr/>
        <a:lstStyle/>
        <a:p>
          <a:r>
            <a:rPr lang="en-US" sz="1700"/>
            <a:t>This means that the different connected bracelets will possess the same key to encrypt data when sending and decrypt data when receiving.</a:t>
          </a:r>
        </a:p>
      </dgm:t>
    </dgm:pt>
    <dgm:pt modelId="{A003A7BC-A9E3-4989-B38E-7C16FA8F741A}" type="parTrans" cxnId="{2A722FCE-8FFF-4882-90AE-8A3C677300AD}">
      <dgm:prSet/>
      <dgm:spPr/>
      <dgm:t>
        <a:bodyPr/>
        <a:lstStyle/>
        <a:p>
          <a:endParaRPr lang="en-US"/>
        </a:p>
      </dgm:t>
    </dgm:pt>
    <dgm:pt modelId="{6F96D30F-765E-42A0-AAEB-5AFC73F10E7A}" type="sibTrans" cxnId="{2A722FCE-8FFF-4882-90AE-8A3C677300AD}">
      <dgm:prSet/>
      <dgm:spPr/>
      <dgm:t>
        <a:bodyPr/>
        <a:lstStyle/>
        <a:p>
          <a:endParaRPr lang="en-US"/>
        </a:p>
      </dgm:t>
    </dgm:pt>
    <dgm:pt modelId="{12D7FC92-DBB8-41F1-A7ED-CC8758641B44}" type="pres">
      <dgm:prSet presAssocID="{1391A317-742D-4959-A348-3F0758321F03}" presName="vert0" presStyleCnt="0">
        <dgm:presLayoutVars>
          <dgm:dir/>
          <dgm:animOne val="branch"/>
          <dgm:animLvl val="lvl"/>
        </dgm:presLayoutVars>
      </dgm:prSet>
      <dgm:spPr/>
    </dgm:pt>
    <dgm:pt modelId="{5144AB06-1785-4B1C-91BA-3229178E4D0E}" type="pres">
      <dgm:prSet presAssocID="{62B44725-4FFC-451F-9AA8-289D011F0DCD}" presName="thickLine" presStyleLbl="alignNode1" presStyleIdx="0" presStyleCnt="3"/>
      <dgm:spPr/>
    </dgm:pt>
    <dgm:pt modelId="{7584A6F6-4A7F-460B-9387-84CA6078C432}" type="pres">
      <dgm:prSet presAssocID="{62B44725-4FFC-451F-9AA8-289D011F0DCD}" presName="horz1" presStyleCnt="0"/>
      <dgm:spPr/>
    </dgm:pt>
    <dgm:pt modelId="{A73E122C-D370-4338-B34F-A7E1A57D5B82}" type="pres">
      <dgm:prSet presAssocID="{62B44725-4FFC-451F-9AA8-289D011F0DCD}" presName="tx1" presStyleLbl="revTx" presStyleIdx="0" presStyleCnt="3"/>
      <dgm:spPr/>
    </dgm:pt>
    <dgm:pt modelId="{BF9BFE65-F9A2-45C5-A5D0-D4896B75B8A4}" type="pres">
      <dgm:prSet presAssocID="{62B44725-4FFC-451F-9AA8-289D011F0DCD}" presName="vert1" presStyleCnt="0"/>
      <dgm:spPr/>
    </dgm:pt>
    <dgm:pt modelId="{5311567E-F4F5-423F-9093-FB73D12109A3}" type="pres">
      <dgm:prSet presAssocID="{2B98D338-55DE-47D3-8185-4C3DC025380D}" presName="thickLine" presStyleLbl="alignNode1" presStyleIdx="1" presStyleCnt="3"/>
      <dgm:spPr/>
    </dgm:pt>
    <dgm:pt modelId="{944241FC-B97A-4648-9AC2-6DC121E67D85}" type="pres">
      <dgm:prSet presAssocID="{2B98D338-55DE-47D3-8185-4C3DC025380D}" presName="horz1" presStyleCnt="0"/>
      <dgm:spPr/>
    </dgm:pt>
    <dgm:pt modelId="{E7BC4139-9AB7-400F-B59E-9709E0C53962}" type="pres">
      <dgm:prSet presAssocID="{2B98D338-55DE-47D3-8185-4C3DC025380D}" presName="tx1" presStyleLbl="revTx" presStyleIdx="1" presStyleCnt="3"/>
      <dgm:spPr/>
    </dgm:pt>
    <dgm:pt modelId="{5DD57F0E-2522-485A-A4D0-43B568D85670}" type="pres">
      <dgm:prSet presAssocID="{2B98D338-55DE-47D3-8185-4C3DC025380D}" presName="vert1" presStyleCnt="0"/>
      <dgm:spPr/>
    </dgm:pt>
    <dgm:pt modelId="{9F85E1D2-E1AF-4B68-9D5F-E83356CB2955}" type="pres">
      <dgm:prSet presAssocID="{BCEFF56C-C9F0-4ABC-9DD8-336D043AADA9}" presName="thickLine" presStyleLbl="alignNode1" presStyleIdx="2" presStyleCnt="3"/>
      <dgm:spPr/>
    </dgm:pt>
    <dgm:pt modelId="{FF4457F2-3BDB-4E96-8AEB-CC2E755C8E28}" type="pres">
      <dgm:prSet presAssocID="{BCEFF56C-C9F0-4ABC-9DD8-336D043AADA9}" presName="horz1" presStyleCnt="0"/>
      <dgm:spPr/>
    </dgm:pt>
    <dgm:pt modelId="{848A8029-0E08-4247-B008-A35BF0662CB5}" type="pres">
      <dgm:prSet presAssocID="{BCEFF56C-C9F0-4ABC-9DD8-336D043AADA9}" presName="tx1" presStyleLbl="revTx" presStyleIdx="2" presStyleCnt="3"/>
      <dgm:spPr/>
    </dgm:pt>
    <dgm:pt modelId="{F8D491E3-BF08-4F88-B069-FB98F6836F1D}" type="pres">
      <dgm:prSet presAssocID="{BCEFF56C-C9F0-4ABC-9DD8-336D043AADA9}" presName="vert1" presStyleCnt="0"/>
      <dgm:spPr/>
    </dgm:pt>
  </dgm:ptLst>
  <dgm:cxnLst>
    <dgm:cxn modelId="{5EFC690F-2525-4DBD-8916-44C3B225CE24}" type="presOf" srcId="{BCEFF56C-C9F0-4ABC-9DD8-336D043AADA9}" destId="{848A8029-0E08-4247-B008-A35BF0662CB5}" srcOrd="0" destOrd="0" presId="urn:microsoft.com/office/officeart/2008/layout/LinedList"/>
    <dgm:cxn modelId="{35B75F22-5182-4380-9368-02703FDD0571}" srcId="{1391A317-742D-4959-A348-3F0758321F03}" destId="{62B44725-4FFC-451F-9AA8-289D011F0DCD}" srcOrd="0" destOrd="0" parTransId="{89E93593-AEE7-4503-B712-8A9949D540BB}" sibTransId="{92FD205C-96E9-43D6-B5E5-E672BC0E8841}"/>
    <dgm:cxn modelId="{5D0E238A-5DAF-4937-BA62-FC427FBC442A}" type="presOf" srcId="{62B44725-4FFC-451F-9AA8-289D011F0DCD}" destId="{A73E122C-D370-4338-B34F-A7E1A57D5B82}" srcOrd="0" destOrd="0" presId="urn:microsoft.com/office/officeart/2008/layout/LinedList"/>
    <dgm:cxn modelId="{2A722FCE-8FFF-4882-90AE-8A3C677300AD}" srcId="{1391A317-742D-4959-A348-3F0758321F03}" destId="{BCEFF56C-C9F0-4ABC-9DD8-336D043AADA9}" srcOrd="2" destOrd="0" parTransId="{A003A7BC-A9E3-4989-B38E-7C16FA8F741A}" sibTransId="{6F96D30F-765E-42A0-AAEB-5AFC73F10E7A}"/>
    <dgm:cxn modelId="{69152BD2-F391-4968-9887-53423D4F1D73}" type="presOf" srcId="{2B98D338-55DE-47D3-8185-4C3DC025380D}" destId="{E7BC4139-9AB7-400F-B59E-9709E0C53962}" srcOrd="0" destOrd="0" presId="urn:microsoft.com/office/officeart/2008/layout/LinedList"/>
    <dgm:cxn modelId="{7EBC52D5-F618-4D87-8B21-4C91EF5FC222}" type="presOf" srcId="{1391A317-742D-4959-A348-3F0758321F03}" destId="{12D7FC92-DBB8-41F1-A7ED-CC8758641B44}" srcOrd="0" destOrd="0" presId="urn:microsoft.com/office/officeart/2008/layout/LinedList"/>
    <dgm:cxn modelId="{66CE08F5-64B0-43C6-9588-13510B9B12E4}" srcId="{1391A317-742D-4959-A348-3F0758321F03}" destId="{2B98D338-55DE-47D3-8185-4C3DC025380D}" srcOrd="1" destOrd="0" parTransId="{245909FF-3278-4F38-A447-8F692A1B95C6}" sibTransId="{F180ECEB-6C14-4201-8420-C8D60E2D8D49}"/>
    <dgm:cxn modelId="{E75DE30B-B2BB-48CC-8E53-A85F7D358420}" type="presParOf" srcId="{12D7FC92-DBB8-41F1-A7ED-CC8758641B44}" destId="{5144AB06-1785-4B1C-91BA-3229178E4D0E}" srcOrd="0" destOrd="0" presId="urn:microsoft.com/office/officeart/2008/layout/LinedList"/>
    <dgm:cxn modelId="{876EA016-C68B-4729-AF6D-856E33D84180}" type="presParOf" srcId="{12D7FC92-DBB8-41F1-A7ED-CC8758641B44}" destId="{7584A6F6-4A7F-460B-9387-84CA6078C432}" srcOrd="1" destOrd="0" presId="urn:microsoft.com/office/officeart/2008/layout/LinedList"/>
    <dgm:cxn modelId="{2ED93C03-CFA1-4E30-A831-0904FDFCA6A4}" type="presParOf" srcId="{7584A6F6-4A7F-460B-9387-84CA6078C432}" destId="{A73E122C-D370-4338-B34F-A7E1A57D5B82}" srcOrd="0" destOrd="0" presId="urn:microsoft.com/office/officeart/2008/layout/LinedList"/>
    <dgm:cxn modelId="{56A18087-0B68-49ED-8873-8D26BBA352D6}" type="presParOf" srcId="{7584A6F6-4A7F-460B-9387-84CA6078C432}" destId="{BF9BFE65-F9A2-45C5-A5D0-D4896B75B8A4}" srcOrd="1" destOrd="0" presId="urn:microsoft.com/office/officeart/2008/layout/LinedList"/>
    <dgm:cxn modelId="{4C5A893C-6F38-4932-9E10-60046C6D15D0}" type="presParOf" srcId="{12D7FC92-DBB8-41F1-A7ED-CC8758641B44}" destId="{5311567E-F4F5-423F-9093-FB73D12109A3}" srcOrd="2" destOrd="0" presId="urn:microsoft.com/office/officeart/2008/layout/LinedList"/>
    <dgm:cxn modelId="{66A2AAAC-5399-47C6-B39F-A339E66F5570}" type="presParOf" srcId="{12D7FC92-DBB8-41F1-A7ED-CC8758641B44}" destId="{944241FC-B97A-4648-9AC2-6DC121E67D85}" srcOrd="3" destOrd="0" presId="urn:microsoft.com/office/officeart/2008/layout/LinedList"/>
    <dgm:cxn modelId="{1498A0E1-87EF-49AC-B72B-0E1D4DB91E62}" type="presParOf" srcId="{944241FC-B97A-4648-9AC2-6DC121E67D85}" destId="{E7BC4139-9AB7-400F-B59E-9709E0C53962}" srcOrd="0" destOrd="0" presId="urn:microsoft.com/office/officeart/2008/layout/LinedList"/>
    <dgm:cxn modelId="{D075E549-BBBB-4748-ABFB-7B0139A5A1F9}" type="presParOf" srcId="{944241FC-B97A-4648-9AC2-6DC121E67D85}" destId="{5DD57F0E-2522-485A-A4D0-43B568D85670}" srcOrd="1" destOrd="0" presId="urn:microsoft.com/office/officeart/2008/layout/LinedList"/>
    <dgm:cxn modelId="{C9CBE6F3-6B23-4D8A-A543-DAFE0749FC95}" type="presParOf" srcId="{12D7FC92-DBB8-41F1-A7ED-CC8758641B44}" destId="{9F85E1D2-E1AF-4B68-9D5F-E83356CB2955}" srcOrd="4" destOrd="0" presId="urn:microsoft.com/office/officeart/2008/layout/LinedList"/>
    <dgm:cxn modelId="{13CE5C83-38D2-4263-97AE-F825DA79C050}" type="presParOf" srcId="{12D7FC92-DBB8-41F1-A7ED-CC8758641B44}" destId="{FF4457F2-3BDB-4E96-8AEB-CC2E755C8E28}" srcOrd="5" destOrd="0" presId="urn:microsoft.com/office/officeart/2008/layout/LinedList"/>
    <dgm:cxn modelId="{0F531110-8B70-4F92-A0A8-234E65508B71}" type="presParOf" srcId="{FF4457F2-3BDB-4E96-8AEB-CC2E755C8E28}" destId="{848A8029-0E08-4247-B008-A35BF0662CB5}" srcOrd="0" destOrd="0" presId="urn:microsoft.com/office/officeart/2008/layout/LinedList"/>
    <dgm:cxn modelId="{F4C76132-0642-4E3F-9A48-10805AFE545B}" type="presParOf" srcId="{FF4457F2-3BDB-4E96-8AEB-CC2E755C8E28}" destId="{F8D491E3-BF08-4F88-B069-FB98F6836F1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91A317-742D-4959-A348-3F0758321F0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B44725-4FFC-451F-9AA8-289D011F0DCD}">
      <dgm:prSet/>
      <dgm:spPr/>
      <dgm:t>
        <a:bodyPr/>
        <a:lstStyle/>
        <a:p>
          <a:r>
            <a:rPr lang="fr-FR"/>
            <a:t>Receiver Sensitivity: -162dBm tracking, -148dBm acquisition</a:t>
          </a:r>
          <a:endParaRPr lang="en-US"/>
        </a:p>
      </dgm:t>
    </dgm:pt>
    <dgm:pt modelId="{89E93593-AEE7-4503-B712-8A9949D540BB}" type="parTrans" cxnId="{35B75F22-5182-4380-9368-02703FDD0571}">
      <dgm:prSet/>
      <dgm:spPr/>
      <dgm:t>
        <a:bodyPr/>
        <a:lstStyle/>
        <a:p>
          <a:endParaRPr lang="en-US"/>
        </a:p>
      </dgm:t>
    </dgm:pt>
    <dgm:pt modelId="{92FD205C-96E9-43D6-B5E5-E672BC0E8841}" type="sibTrans" cxnId="{35B75F22-5182-4380-9368-02703FDD0571}">
      <dgm:prSet/>
      <dgm:spPr/>
      <dgm:t>
        <a:bodyPr/>
        <a:lstStyle/>
        <a:p>
          <a:endParaRPr lang="en-US"/>
        </a:p>
      </dgm:t>
    </dgm:pt>
    <dgm:pt modelId="{2B98D338-55DE-47D3-8185-4C3DC025380D}">
      <dgm:prSet/>
      <dgm:spPr/>
      <dgm:t>
        <a:bodyPr/>
        <a:lstStyle/>
        <a:p>
          <a:r>
            <a:rPr lang="fr-FR"/>
            <a:t>Power Consumption: 50mA at 3.3V</a:t>
          </a:r>
          <a:endParaRPr lang="en-US"/>
        </a:p>
      </dgm:t>
    </dgm:pt>
    <dgm:pt modelId="{245909FF-3278-4F38-A447-8F692A1B95C6}" type="parTrans" cxnId="{66CE08F5-64B0-43C6-9588-13510B9B12E4}">
      <dgm:prSet/>
      <dgm:spPr/>
      <dgm:t>
        <a:bodyPr/>
        <a:lstStyle/>
        <a:p>
          <a:endParaRPr lang="en-US"/>
        </a:p>
      </dgm:t>
    </dgm:pt>
    <dgm:pt modelId="{F180ECEB-6C14-4201-8420-C8D60E2D8D49}" type="sibTrans" cxnId="{66CE08F5-64B0-43C6-9588-13510B9B12E4}">
      <dgm:prSet/>
      <dgm:spPr/>
      <dgm:t>
        <a:bodyPr/>
        <a:lstStyle/>
        <a:p>
          <a:endParaRPr lang="en-US"/>
        </a:p>
      </dgm:t>
    </dgm:pt>
    <dgm:pt modelId="{BCEFF56C-C9F0-4ABC-9DD8-336D043AADA9}">
      <dgm:prSet/>
      <dgm:spPr/>
      <dgm:t>
        <a:bodyPr/>
        <a:lstStyle/>
        <a:p>
          <a:r>
            <a:rPr lang="fr-FR"/>
            <a:t>Communication Interface: UART, default baud rate of 9600 bps</a:t>
          </a:r>
          <a:endParaRPr lang="en-US"/>
        </a:p>
      </dgm:t>
    </dgm:pt>
    <dgm:pt modelId="{A003A7BC-A9E3-4989-B38E-7C16FA8F741A}" type="parTrans" cxnId="{2A722FCE-8FFF-4882-90AE-8A3C677300AD}">
      <dgm:prSet/>
      <dgm:spPr/>
      <dgm:t>
        <a:bodyPr/>
        <a:lstStyle/>
        <a:p>
          <a:endParaRPr lang="en-US"/>
        </a:p>
      </dgm:t>
    </dgm:pt>
    <dgm:pt modelId="{6F96D30F-765E-42A0-AAEB-5AFC73F10E7A}" type="sibTrans" cxnId="{2A722FCE-8FFF-4882-90AE-8A3C677300AD}">
      <dgm:prSet/>
      <dgm:spPr/>
      <dgm:t>
        <a:bodyPr/>
        <a:lstStyle/>
        <a:p>
          <a:endParaRPr lang="en-US"/>
        </a:p>
      </dgm:t>
    </dgm:pt>
    <dgm:pt modelId="{EBD242DC-8A84-4B6F-AAC2-65A16C9D4D09}">
      <dgm:prSet/>
      <dgm:spPr/>
      <dgm:t>
        <a:bodyPr/>
        <a:lstStyle/>
        <a:p>
          <a:r>
            <a:rPr lang="fr-FR"/>
            <a:t>Backup Battery: Rechargeable 3.3V lithium-ion battery, 110mAh</a:t>
          </a:r>
          <a:endParaRPr lang="en-US"/>
        </a:p>
      </dgm:t>
    </dgm:pt>
    <dgm:pt modelId="{8CADA9CF-27D4-40D3-981F-8D11825E6D87}" type="parTrans" cxnId="{B501AE28-41CC-492C-967A-C9DF23975F48}">
      <dgm:prSet/>
      <dgm:spPr/>
      <dgm:t>
        <a:bodyPr/>
        <a:lstStyle/>
        <a:p>
          <a:endParaRPr lang="en-US"/>
        </a:p>
      </dgm:t>
    </dgm:pt>
    <dgm:pt modelId="{194AA393-F8C2-4DC8-828E-0AC8C1F2C969}" type="sibTrans" cxnId="{B501AE28-41CC-492C-967A-C9DF23975F48}">
      <dgm:prSet/>
      <dgm:spPr/>
      <dgm:t>
        <a:bodyPr/>
        <a:lstStyle/>
        <a:p>
          <a:endParaRPr lang="en-US"/>
        </a:p>
      </dgm:t>
    </dgm:pt>
    <dgm:pt modelId="{2FCE4987-5D3F-4671-BD01-C01C6099C372}">
      <dgm:prSet/>
      <dgm:spPr/>
      <dgm:t>
        <a:bodyPr/>
        <a:lstStyle/>
        <a:p>
          <a:r>
            <a:rPr lang="fr-FR"/>
            <a:t>Satellite Systems Support: GPS, GLONASS, Galileo</a:t>
          </a:r>
          <a:endParaRPr lang="en-US"/>
        </a:p>
      </dgm:t>
    </dgm:pt>
    <dgm:pt modelId="{363D4548-31DE-44BF-B2A2-2F9A6E74889B}" type="parTrans" cxnId="{8E584DA3-399A-42E7-88D5-281BEABB2178}">
      <dgm:prSet/>
      <dgm:spPr/>
      <dgm:t>
        <a:bodyPr/>
        <a:lstStyle/>
        <a:p>
          <a:endParaRPr lang="en-US"/>
        </a:p>
      </dgm:t>
    </dgm:pt>
    <dgm:pt modelId="{0B1DDDC4-0143-489C-AE79-47AB6A046E97}" type="sibTrans" cxnId="{8E584DA3-399A-42E7-88D5-281BEABB2178}">
      <dgm:prSet/>
      <dgm:spPr/>
      <dgm:t>
        <a:bodyPr/>
        <a:lstStyle/>
        <a:p>
          <a:endParaRPr lang="en-US"/>
        </a:p>
      </dgm:t>
    </dgm:pt>
    <dgm:pt modelId="{C1609703-C2DE-4F53-9B99-2B8F422FD709}">
      <dgm:prSet/>
      <dgm:spPr/>
      <dgm:t>
        <a:bodyPr/>
        <a:lstStyle/>
        <a:p>
          <a:r>
            <a:rPr lang="fr-FR"/>
            <a:t>Frequency: L1, 1575.42 MHz</a:t>
          </a:r>
          <a:endParaRPr lang="en-US"/>
        </a:p>
      </dgm:t>
    </dgm:pt>
    <dgm:pt modelId="{437BD28D-D014-41E8-BBBD-197436085695}" type="parTrans" cxnId="{CB3161E1-F7FF-456C-8022-7C120D8D9888}">
      <dgm:prSet/>
      <dgm:spPr/>
      <dgm:t>
        <a:bodyPr/>
        <a:lstStyle/>
        <a:p>
          <a:endParaRPr lang="en-US"/>
        </a:p>
      </dgm:t>
    </dgm:pt>
    <dgm:pt modelId="{79792BF2-8433-4824-871F-DD473343EE89}" type="sibTrans" cxnId="{CB3161E1-F7FF-456C-8022-7C120D8D9888}">
      <dgm:prSet/>
      <dgm:spPr/>
      <dgm:t>
        <a:bodyPr/>
        <a:lstStyle/>
        <a:p>
          <a:endParaRPr lang="en-US"/>
        </a:p>
      </dgm:t>
    </dgm:pt>
    <dgm:pt modelId="{5CBF5309-7AFA-4800-A09E-2E93366A6173}">
      <dgm:prSet/>
      <dgm:spPr/>
      <dgm:t>
        <a:bodyPr/>
        <a:lstStyle/>
        <a:p>
          <a:r>
            <a:rPr lang="fr-FR"/>
            <a:t>Accuracy: Position accuracy of 2.5m CEP, Velocity accuracy of 0.1m/s</a:t>
          </a:r>
          <a:endParaRPr lang="en-US"/>
        </a:p>
      </dgm:t>
    </dgm:pt>
    <dgm:pt modelId="{33415DEE-7167-41D9-BE47-17BDD4A2CEC4}" type="parTrans" cxnId="{3C93A5B1-AEC9-47FF-BA82-200C71B24FBE}">
      <dgm:prSet/>
      <dgm:spPr/>
      <dgm:t>
        <a:bodyPr/>
        <a:lstStyle/>
        <a:p>
          <a:endParaRPr lang="en-US"/>
        </a:p>
      </dgm:t>
    </dgm:pt>
    <dgm:pt modelId="{2E446012-D50D-4874-9F15-C323A1FBAB5A}" type="sibTrans" cxnId="{3C93A5B1-AEC9-47FF-BA82-200C71B24FBE}">
      <dgm:prSet/>
      <dgm:spPr/>
      <dgm:t>
        <a:bodyPr/>
        <a:lstStyle/>
        <a:p>
          <a:endParaRPr lang="en-US"/>
        </a:p>
      </dgm:t>
    </dgm:pt>
    <dgm:pt modelId="{F612A842-3F9A-408F-B856-5B652AA5D411}">
      <dgm:prSet/>
      <dgm:spPr/>
      <dgm:t>
        <a:bodyPr/>
        <a:lstStyle/>
        <a:p>
          <a:r>
            <a:rPr lang="fr-FR"/>
            <a:t>Operating Voltage: 2.7V to 3.6V</a:t>
          </a:r>
          <a:endParaRPr lang="en-US"/>
        </a:p>
      </dgm:t>
    </dgm:pt>
    <dgm:pt modelId="{1963BCCA-3057-4012-86C4-2BAB7D0A0329}" type="parTrans" cxnId="{5D4F0D8E-F647-4958-A6A7-AA9BE3E67B52}">
      <dgm:prSet/>
      <dgm:spPr/>
      <dgm:t>
        <a:bodyPr/>
        <a:lstStyle/>
        <a:p>
          <a:endParaRPr lang="en-US"/>
        </a:p>
      </dgm:t>
    </dgm:pt>
    <dgm:pt modelId="{DAA2D58E-B380-4DA7-8DC5-11CDD5AD5613}" type="sibTrans" cxnId="{5D4F0D8E-F647-4958-A6A7-AA9BE3E67B52}">
      <dgm:prSet/>
      <dgm:spPr/>
      <dgm:t>
        <a:bodyPr/>
        <a:lstStyle/>
        <a:p>
          <a:endParaRPr lang="en-US"/>
        </a:p>
      </dgm:t>
    </dgm:pt>
    <dgm:pt modelId="{1EF75236-57EE-4B0C-A17B-6972FA455395}">
      <dgm:prSet/>
      <dgm:spPr/>
      <dgm:t>
        <a:bodyPr/>
        <a:lstStyle/>
        <a:p>
          <a:r>
            <a:rPr lang="fr-FR"/>
            <a:t>Operating Temperature: -40°C to +85°C</a:t>
          </a:r>
          <a:endParaRPr lang="en-US"/>
        </a:p>
      </dgm:t>
    </dgm:pt>
    <dgm:pt modelId="{E5EE7DBF-C631-42B1-8B18-E3571F19184E}" type="parTrans" cxnId="{F1CAD0E2-D23A-4BDD-A18F-149CB59C1F55}">
      <dgm:prSet/>
      <dgm:spPr/>
      <dgm:t>
        <a:bodyPr/>
        <a:lstStyle/>
        <a:p>
          <a:endParaRPr lang="en-US"/>
        </a:p>
      </dgm:t>
    </dgm:pt>
    <dgm:pt modelId="{885A293D-5BD8-4F14-933E-C943ECD3630C}" type="sibTrans" cxnId="{F1CAD0E2-D23A-4BDD-A18F-149CB59C1F55}">
      <dgm:prSet/>
      <dgm:spPr/>
      <dgm:t>
        <a:bodyPr/>
        <a:lstStyle/>
        <a:p>
          <a:endParaRPr lang="en-US"/>
        </a:p>
      </dgm:t>
    </dgm:pt>
    <dgm:pt modelId="{12D7FC92-DBB8-41F1-A7ED-CC8758641B44}" type="pres">
      <dgm:prSet presAssocID="{1391A317-742D-4959-A348-3F0758321F03}" presName="vert0" presStyleCnt="0">
        <dgm:presLayoutVars>
          <dgm:dir/>
          <dgm:animOne val="branch"/>
          <dgm:animLvl val="lvl"/>
        </dgm:presLayoutVars>
      </dgm:prSet>
      <dgm:spPr/>
    </dgm:pt>
    <dgm:pt modelId="{5144AB06-1785-4B1C-91BA-3229178E4D0E}" type="pres">
      <dgm:prSet presAssocID="{62B44725-4FFC-451F-9AA8-289D011F0DCD}" presName="thickLine" presStyleLbl="alignNode1" presStyleIdx="0" presStyleCnt="9"/>
      <dgm:spPr/>
    </dgm:pt>
    <dgm:pt modelId="{7584A6F6-4A7F-460B-9387-84CA6078C432}" type="pres">
      <dgm:prSet presAssocID="{62B44725-4FFC-451F-9AA8-289D011F0DCD}" presName="horz1" presStyleCnt="0"/>
      <dgm:spPr/>
    </dgm:pt>
    <dgm:pt modelId="{A73E122C-D370-4338-B34F-A7E1A57D5B82}" type="pres">
      <dgm:prSet presAssocID="{62B44725-4FFC-451F-9AA8-289D011F0DCD}" presName="tx1" presStyleLbl="revTx" presStyleIdx="0" presStyleCnt="9"/>
      <dgm:spPr/>
    </dgm:pt>
    <dgm:pt modelId="{BF9BFE65-F9A2-45C5-A5D0-D4896B75B8A4}" type="pres">
      <dgm:prSet presAssocID="{62B44725-4FFC-451F-9AA8-289D011F0DCD}" presName="vert1" presStyleCnt="0"/>
      <dgm:spPr/>
    </dgm:pt>
    <dgm:pt modelId="{5311567E-F4F5-423F-9093-FB73D12109A3}" type="pres">
      <dgm:prSet presAssocID="{2B98D338-55DE-47D3-8185-4C3DC025380D}" presName="thickLine" presStyleLbl="alignNode1" presStyleIdx="1" presStyleCnt="9"/>
      <dgm:spPr/>
    </dgm:pt>
    <dgm:pt modelId="{944241FC-B97A-4648-9AC2-6DC121E67D85}" type="pres">
      <dgm:prSet presAssocID="{2B98D338-55DE-47D3-8185-4C3DC025380D}" presName="horz1" presStyleCnt="0"/>
      <dgm:spPr/>
    </dgm:pt>
    <dgm:pt modelId="{E7BC4139-9AB7-400F-B59E-9709E0C53962}" type="pres">
      <dgm:prSet presAssocID="{2B98D338-55DE-47D3-8185-4C3DC025380D}" presName="tx1" presStyleLbl="revTx" presStyleIdx="1" presStyleCnt="9"/>
      <dgm:spPr/>
    </dgm:pt>
    <dgm:pt modelId="{5DD57F0E-2522-485A-A4D0-43B568D85670}" type="pres">
      <dgm:prSet presAssocID="{2B98D338-55DE-47D3-8185-4C3DC025380D}" presName="vert1" presStyleCnt="0"/>
      <dgm:spPr/>
    </dgm:pt>
    <dgm:pt modelId="{9F85E1D2-E1AF-4B68-9D5F-E83356CB2955}" type="pres">
      <dgm:prSet presAssocID="{BCEFF56C-C9F0-4ABC-9DD8-336D043AADA9}" presName="thickLine" presStyleLbl="alignNode1" presStyleIdx="2" presStyleCnt="9"/>
      <dgm:spPr/>
    </dgm:pt>
    <dgm:pt modelId="{FF4457F2-3BDB-4E96-8AEB-CC2E755C8E28}" type="pres">
      <dgm:prSet presAssocID="{BCEFF56C-C9F0-4ABC-9DD8-336D043AADA9}" presName="horz1" presStyleCnt="0"/>
      <dgm:spPr/>
    </dgm:pt>
    <dgm:pt modelId="{848A8029-0E08-4247-B008-A35BF0662CB5}" type="pres">
      <dgm:prSet presAssocID="{BCEFF56C-C9F0-4ABC-9DD8-336D043AADA9}" presName="tx1" presStyleLbl="revTx" presStyleIdx="2" presStyleCnt="9"/>
      <dgm:spPr/>
    </dgm:pt>
    <dgm:pt modelId="{F8D491E3-BF08-4F88-B069-FB98F6836F1D}" type="pres">
      <dgm:prSet presAssocID="{BCEFF56C-C9F0-4ABC-9DD8-336D043AADA9}" presName="vert1" presStyleCnt="0"/>
      <dgm:spPr/>
    </dgm:pt>
    <dgm:pt modelId="{60F842DC-033A-4B42-8B1A-1E415C9DD5F6}" type="pres">
      <dgm:prSet presAssocID="{EBD242DC-8A84-4B6F-AAC2-65A16C9D4D09}" presName="thickLine" presStyleLbl="alignNode1" presStyleIdx="3" presStyleCnt="9"/>
      <dgm:spPr/>
    </dgm:pt>
    <dgm:pt modelId="{E781861D-210B-420A-AEB5-016C7FEA4C1B}" type="pres">
      <dgm:prSet presAssocID="{EBD242DC-8A84-4B6F-AAC2-65A16C9D4D09}" presName="horz1" presStyleCnt="0"/>
      <dgm:spPr/>
    </dgm:pt>
    <dgm:pt modelId="{F73BA75F-A63D-4231-B6FD-27ECB6ABC8CC}" type="pres">
      <dgm:prSet presAssocID="{EBD242DC-8A84-4B6F-AAC2-65A16C9D4D09}" presName="tx1" presStyleLbl="revTx" presStyleIdx="3" presStyleCnt="9"/>
      <dgm:spPr/>
    </dgm:pt>
    <dgm:pt modelId="{AD96894A-B9D9-44D5-8540-C675B612303F}" type="pres">
      <dgm:prSet presAssocID="{EBD242DC-8A84-4B6F-AAC2-65A16C9D4D09}" presName="vert1" presStyleCnt="0"/>
      <dgm:spPr/>
    </dgm:pt>
    <dgm:pt modelId="{4AFAB378-71FF-4577-BF7F-32B34F53C236}" type="pres">
      <dgm:prSet presAssocID="{2FCE4987-5D3F-4671-BD01-C01C6099C372}" presName="thickLine" presStyleLbl="alignNode1" presStyleIdx="4" presStyleCnt="9"/>
      <dgm:spPr/>
    </dgm:pt>
    <dgm:pt modelId="{0574B341-9BD4-4388-886E-BB1D69B46638}" type="pres">
      <dgm:prSet presAssocID="{2FCE4987-5D3F-4671-BD01-C01C6099C372}" presName="horz1" presStyleCnt="0"/>
      <dgm:spPr/>
    </dgm:pt>
    <dgm:pt modelId="{A5834A40-D838-4996-91A4-9EB9BC4EE4C4}" type="pres">
      <dgm:prSet presAssocID="{2FCE4987-5D3F-4671-BD01-C01C6099C372}" presName="tx1" presStyleLbl="revTx" presStyleIdx="4" presStyleCnt="9"/>
      <dgm:spPr/>
    </dgm:pt>
    <dgm:pt modelId="{D339B422-B843-44BC-BFD3-491100ADE04D}" type="pres">
      <dgm:prSet presAssocID="{2FCE4987-5D3F-4671-BD01-C01C6099C372}" presName="vert1" presStyleCnt="0"/>
      <dgm:spPr/>
    </dgm:pt>
    <dgm:pt modelId="{51B18E62-67EA-461A-B776-1D4413133E84}" type="pres">
      <dgm:prSet presAssocID="{C1609703-C2DE-4F53-9B99-2B8F422FD709}" presName="thickLine" presStyleLbl="alignNode1" presStyleIdx="5" presStyleCnt="9"/>
      <dgm:spPr/>
    </dgm:pt>
    <dgm:pt modelId="{1897C6D9-FD24-449B-BDCC-DD241C9461EC}" type="pres">
      <dgm:prSet presAssocID="{C1609703-C2DE-4F53-9B99-2B8F422FD709}" presName="horz1" presStyleCnt="0"/>
      <dgm:spPr/>
    </dgm:pt>
    <dgm:pt modelId="{514009BD-5CA6-48C5-9443-593C4AD5B7BD}" type="pres">
      <dgm:prSet presAssocID="{C1609703-C2DE-4F53-9B99-2B8F422FD709}" presName="tx1" presStyleLbl="revTx" presStyleIdx="5" presStyleCnt="9"/>
      <dgm:spPr/>
    </dgm:pt>
    <dgm:pt modelId="{42D66A30-8BD3-43AF-95F4-595CD65B84F8}" type="pres">
      <dgm:prSet presAssocID="{C1609703-C2DE-4F53-9B99-2B8F422FD709}" presName="vert1" presStyleCnt="0"/>
      <dgm:spPr/>
    </dgm:pt>
    <dgm:pt modelId="{80DEC9F0-8D24-46DE-88A4-8D3D80333022}" type="pres">
      <dgm:prSet presAssocID="{5CBF5309-7AFA-4800-A09E-2E93366A6173}" presName="thickLine" presStyleLbl="alignNode1" presStyleIdx="6" presStyleCnt="9"/>
      <dgm:spPr/>
    </dgm:pt>
    <dgm:pt modelId="{81E832BD-54AC-440D-B7E6-A0EA2BE3D101}" type="pres">
      <dgm:prSet presAssocID="{5CBF5309-7AFA-4800-A09E-2E93366A6173}" presName="horz1" presStyleCnt="0"/>
      <dgm:spPr/>
    </dgm:pt>
    <dgm:pt modelId="{1899A063-8953-4FE4-BF8D-06634D7BCDE3}" type="pres">
      <dgm:prSet presAssocID="{5CBF5309-7AFA-4800-A09E-2E93366A6173}" presName="tx1" presStyleLbl="revTx" presStyleIdx="6" presStyleCnt="9"/>
      <dgm:spPr/>
    </dgm:pt>
    <dgm:pt modelId="{29E58B82-6DB3-4860-907D-3AFADB9A7E2C}" type="pres">
      <dgm:prSet presAssocID="{5CBF5309-7AFA-4800-A09E-2E93366A6173}" presName="vert1" presStyleCnt="0"/>
      <dgm:spPr/>
    </dgm:pt>
    <dgm:pt modelId="{B1F6FA1D-A2AC-4B4A-9918-7C0AE4CECCDD}" type="pres">
      <dgm:prSet presAssocID="{F612A842-3F9A-408F-B856-5B652AA5D411}" presName="thickLine" presStyleLbl="alignNode1" presStyleIdx="7" presStyleCnt="9"/>
      <dgm:spPr/>
    </dgm:pt>
    <dgm:pt modelId="{271AA6F2-7A07-43B1-93ED-2F7D6C8CBE56}" type="pres">
      <dgm:prSet presAssocID="{F612A842-3F9A-408F-B856-5B652AA5D411}" presName="horz1" presStyleCnt="0"/>
      <dgm:spPr/>
    </dgm:pt>
    <dgm:pt modelId="{34508179-C07C-4618-B8BF-08112BA49FB9}" type="pres">
      <dgm:prSet presAssocID="{F612A842-3F9A-408F-B856-5B652AA5D411}" presName="tx1" presStyleLbl="revTx" presStyleIdx="7" presStyleCnt="9"/>
      <dgm:spPr/>
    </dgm:pt>
    <dgm:pt modelId="{1CA951DB-69DC-4CFC-9E31-567BE908ECA4}" type="pres">
      <dgm:prSet presAssocID="{F612A842-3F9A-408F-B856-5B652AA5D411}" presName="vert1" presStyleCnt="0"/>
      <dgm:spPr/>
    </dgm:pt>
    <dgm:pt modelId="{7DBAE1FA-6BDB-4D61-A5FC-BF99F659991B}" type="pres">
      <dgm:prSet presAssocID="{1EF75236-57EE-4B0C-A17B-6972FA455395}" presName="thickLine" presStyleLbl="alignNode1" presStyleIdx="8" presStyleCnt="9"/>
      <dgm:spPr/>
    </dgm:pt>
    <dgm:pt modelId="{FADD3883-2D02-423C-AF93-1837E7E9777A}" type="pres">
      <dgm:prSet presAssocID="{1EF75236-57EE-4B0C-A17B-6972FA455395}" presName="horz1" presStyleCnt="0"/>
      <dgm:spPr/>
    </dgm:pt>
    <dgm:pt modelId="{9D34AD54-91CD-4572-9F3A-E5FA634CD844}" type="pres">
      <dgm:prSet presAssocID="{1EF75236-57EE-4B0C-A17B-6972FA455395}" presName="tx1" presStyleLbl="revTx" presStyleIdx="8" presStyleCnt="9"/>
      <dgm:spPr/>
    </dgm:pt>
    <dgm:pt modelId="{653BA02C-70A6-4965-A8AD-4859D418FB49}" type="pres">
      <dgm:prSet presAssocID="{1EF75236-57EE-4B0C-A17B-6972FA455395}" presName="vert1" presStyleCnt="0"/>
      <dgm:spPr/>
    </dgm:pt>
  </dgm:ptLst>
  <dgm:cxnLst>
    <dgm:cxn modelId="{96B6F609-CBAE-42AF-B7ED-56549E2208C8}" type="presOf" srcId="{EBD242DC-8A84-4B6F-AAC2-65A16C9D4D09}" destId="{F73BA75F-A63D-4231-B6FD-27ECB6ABC8CC}" srcOrd="0" destOrd="0" presId="urn:microsoft.com/office/officeart/2008/layout/LinedList"/>
    <dgm:cxn modelId="{5EFC690F-2525-4DBD-8916-44C3B225CE24}" type="presOf" srcId="{BCEFF56C-C9F0-4ABC-9DD8-336D043AADA9}" destId="{848A8029-0E08-4247-B008-A35BF0662CB5}" srcOrd="0" destOrd="0" presId="urn:microsoft.com/office/officeart/2008/layout/LinedList"/>
    <dgm:cxn modelId="{35B75F22-5182-4380-9368-02703FDD0571}" srcId="{1391A317-742D-4959-A348-3F0758321F03}" destId="{62B44725-4FFC-451F-9AA8-289D011F0DCD}" srcOrd="0" destOrd="0" parTransId="{89E93593-AEE7-4503-B712-8A9949D540BB}" sibTransId="{92FD205C-96E9-43D6-B5E5-E672BC0E8841}"/>
    <dgm:cxn modelId="{B501AE28-41CC-492C-967A-C9DF23975F48}" srcId="{1391A317-742D-4959-A348-3F0758321F03}" destId="{EBD242DC-8A84-4B6F-AAC2-65A16C9D4D09}" srcOrd="3" destOrd="0" parTransId="{8CADA9CF-27D4-40D3-981F-8D11825E6D87}" sibTransId="{194AA393-F8C2-4DC8-828E-0AC8C1F2C969}"/>
    <dgm:cxn modelId="{7387C22B-979B-41F6-9536-6D74D5DF760A}" type="presOf" srcId="{C1609703-C2DE-4F53-9B99-2B8F422FD709}" destId="{514009BD-5CA6-48C5-9443-593C4AD5B7BD}" srcOrd="0" destOrd="0" presId="urn:microsoft.com/office/officeart/2008/layout/LinedList"/>
    <dgm:cxn modelId="{B3071232-DD92-4E38-A126-8AA7BA3A2972}" type="presOf" srcId="{1EF75236-57EE-4B0C-A17B-6972FA455395}" destId="{9D34AD54-91CD-4572-9F3A-E5FA634CD844}" srcOrd="0" destOrd="0" presId="urn:microsoft.com/office/officeart/2008/layout/LinedList"/>
    <dgm:cxn modelId="{5D0E238A-5DAF-4937-BA62-FC427FBC442A}" type="presOf" srcId="{62B44725-4FFC-451F-9AA8-289D011F0DCD}" destId="{A73E122C-D370-4338-B34F-A7E1A57D5B82}" srcOrd="0" destOrd="0" presId="urn:microsoft.com/office/officeart/2008/layout/LinedList"/>
    <dgm:cxn modelId="{5D4F0D8E-F647-4958-A6A7-AA9BE3E67B52}" srcId="{1391A317-742D-4959-A348-3F0758321F03}" destId="{F612A842-3F9A-408F-B856-5B652AA5D411}" srcOrd="7" destOrd="0" parTransId="{1963BCCA-3057-4012-86C4-2BAB7D0A0329}" sibTransId="{DAA2D58E-B380-4DA7-8DC5-11CDD5AD5613}"/>
    <dgm:cxn modelId="{8E584DA3-399A-42E7-88D5-281BEABB2178}" srcId="{1391A317-742D-4959-A348-3F0758321F03}" destId="{2FCE4987-5D3F-4671-BD01-C01C6099C372}" srcOrd="4" destOrd="0" parTransId="{363D4548-31DE-44BF-B2A2-2F9A6E74889B}" sibTransId="{0B1DDDC4-0143-489C-AE79-47AB6A046E97}"/>
    <dgm:cxn modelId="{40AF4CAF-1099-4CBC-9E8E-9F5DE6897FBA}" type="presOf" srcId="{F612A842-3F9A-408F-B856-5B652AA5D411}" destId="{34508179-C07C-4618-B8BF-08112BA49FB9}" srcOrd="0" destOrd="0" presId="urn:microsoft.com/office/officeart/2008/layout/LinedList"/>
    <dgm:cxn modelId="{3C93A5B1-AEC9-47FF-BA82-200C71B24FBE}" srcId="{1391A317-742D-4959-A348-3F0758321F03}" destId="{5CBF5309-7AFA-4800-A09E-2E93366A6173}" srcOrd="6" destOrd="0" parTransId="{33415DEE-7167-41D9-BE47-17BDD4A2CEC4}" sibTransId="{2E446012-D50D-4874-9F15-C323A1FBAB5A}"/>
    <dgm:cxn modelId="{2A722FCE-8FFF-4882-90AE-8A3C677300AD}" srcId="{1391A317-742D-4959-A348-3F0758321F03}" destId="{BCEFF56C-C9F0-4ABC-9DD8-336D043AADA9}" srcOrd="2" destOrd="0" parTransId="{A003A7BC-A9E3-4989-B38E-7C16FA8F741A}" sibTransId="{6F96D30F-765E-42A0-AAEB-5AFC73F10E7A}"/>
    <dgm:cxn modelId="{69152BD2-F391-4968-9887-53423D4F1D73}" type="presOf" srcId="{2B98D338-55DE-47D3-8185-4C3DC025380D}" destId="{E7BC4139-9AB7-400F-B59E-9709E0C53962}" srcOrd="0" destOrd="0" presId="urn:microsoft.com/office/officeart/2008/layout/LinedList"/>
    <dgm:cxn modelId="{7EBC52D5-F618-4D87-8B21-4C91EF5FC222}" type="presOf" srcId="{1391A317-742D-4959-A348-3F0758321F03}" destId="{12D7FC92-DBB8-41F1-A7ED-CC8758641B44}" srcOrd="0" destOrd="0" presId="urn:microsoft.com/office/officeart/2008/layout/LinedList"/>
    <dgm:cxn modelId="{CB3161E1-F7FF-456C-8022-7C120D8D9888}" srcId="{1391A317-742D-4959-A348-3F0758321F03}" destId="{C1609703-C2DE-4F53-9B99-2B8F422FD709}" srcOrd="5" destOrd="0" parTransId="{437BD28D-D014-41E8-BBBD-197436085695}" sibTransId="{79792BF2-8433-4824-871F-DD473343EE89}"/>
    <dgm:cxn modelId="{F1CAD0E2-D23A-4BDD-A18F-149CB59C1F55}" srcId="{1391A317-742D-4959-A348-3F0758321F03}" destId="{1EF75236-57EE-4B0C-A17B-6972FA455395}" srcOrd="8" destOrd="0" parTransId="{E5EE7DBF-C631-42B1-8B18-E3571F19184E}" sibTransId="{885A293D-5BD8-4F14-933E-C943ECD3630C}"/>
    <dgm:cxn modelId="{090A84E8-0DD5-4925-9555-63169F249069}" type="presOf" srcId="{5CBF5309-7AFA-4800-A09E-2E93366A6173}" destId="{1899A063-8953-4FE4-BF8D-06634D7BCDE3}" srcOrd="0" destOrd="0" presId="urn:microsoft.com/office/officeart/2008/layout/LinedList"/>
    <dgm:cxn modelId="{713691EC-031F-42AE-8E06-010D6796F1E6}" type="presOf" srcId="{2FCE4987-5D3F-4671-BD01-C01C6099C372}" destId="{A5834A40-D838-4996-91A4-9EB9BC4EE4C4}" srcOrd="0" destOrd="0" presId="urn:microsoft.com/office/officeart/2008/layout/LinedList"/>
    <dgm:cxn modelId="{66CE08F5-64B0-43C6-9588-13510B9B12E4}" srcId="{1391A317-742D-4959-A348-3F0758321F03}" destId="{2B98D338-55DE-47D3-8185-4C3DC025380D}" srcOrd="1" destOrd="0" parTransId="{245909FF-3278-4F38-A447-8F692A1B95C6}" sibTransId="{F180ECEB-6C14-4201-8420-C8D60E2D8D49}"/>
    <dgm:cxn modelId="{E75DE30B-B2BB-48CC-8E53-A85F7D358420}" type="presParOf" srcId="{12D7FC92-DBB8-41F1-A7ED-CC8758641B44}" destId="{5144AB06-1785-4B1C-91BA-3229178E4D0E}" srcOrd="0" destOrd="0" presId="urn:microsoft.com/office/officeart/2008/layout/LinedList"/>
    <dgm:cxn modelId="{876EA016-C68B-4729-AF6D-856E33D84180}" type="presParOf" srcId="{12D7FC92-DBB8-41F1-A7ED-CC8758641B44}" destId="{7584A6F6-4A7F-460B-9387-84CA6078C432}" srcOrd="1" destOrd="0" presId="urn:microsoft.com/office/officeart/2008/layout/LinedList"/>
    <dgm:cxn modelId="{2ED93C03-CFA1-4E30-A831-0904FDFCA6A4}" type="presParOf" srcId="{7584A6F6-4A7F-460B-9387-84CA6078C432}" destId="{A73E122C-D370-4338-B34F-A7E1A57D5B82}" srcOrd="0" destOrd="0" presId="urn:microsoft.com/office/officeart/2008/layout/LinedList"/>
    <dgm:cxn modelId="{56A18087-0B68-49ED-8873-8D26BBA352D6}" type="presParOf" srcId="{7584A6F6-4A7F-460B-9387-84CA6078C432}" destId="{BF9BFE65-F9A2-45C5-A5D0-D4896B75B8A4}" srcOrd="1" destOrd="0" presId="urn:microsoft.com/office/officeart/2008/layout/LinedList"/>
    <dgm:cxn modelId="{4C5A893C-6F38-4932-9E10-60046C6D15D0}" type="presParOf" srcId="{12D7FC92-DBB8-41F1-A7ED-CC8758641B44}" destId="{5311567E-F4F5-423F-9093-FB73D12109A3}" srcOrd="2" destOrd="0" presId="urn:microsoft.com/office/officeart/2008/layout/LinedList"/>
    <dgm:cxn modelId="{66A2AAAC-5399-47C6-B39F-A339E66F5570}" type="presParOf" srcId="{12D7FC92-DBB8-41F1-A7ED-CC8758641B44}" destId="{944241FC-B97A-4648-9AC2-6DC121E67D85}" srcOrd="3" destOrd="0" presId="urn:microsoft.com/office/officeart/2008/layout/LinedList"/>
    <dgm:cxn modelId="{1498A0E1-87EF-49AC-B72B-0E1D4DB91E62}" type="presParOf" srcId="{944241FC-B97A-4648-9AC2-6DC121E67D85}" destId="{E7BC4139-9AB7-400F-B59E-9709E0C53962}" srcOrd="0" destOrd="0" presId="urn:microsoft.com/office/officeart/2008/layout/LinedList"/>
    <dgm:cxn modelId="{D075E549-BBBB-4748-ABFB-7B0139A5A1F9}" type="presParOf" srcId="{944241FC-B97A-4648-9AC2-6DC121E67D85}" destId="{5DD57F0E-2522-485A-A4D0-43B568D85670}" srcOrd="1" destOrd="0" presId="urn:microsoft.com/office/officeart/2008/layout/LinedList"/>
    <dgm:cxn modelId="{C9CBE6F3-6B23-4D8A-A543-DAFE0749FC95}" type="presParOf" srcId="{12D7FC92-DBB8-41F1-A7ED-CC8758641B44}" destId="{9F85E1D2-E1AF-4B68-9D5F-E83356CB2955}" srcOrd="4" destOrd="0" presId="urn:microsoft.com/office/officeart/2008/layout/LinedList"/>
    <dgm:cxn modelId="{13CE5C83-38D2-4263-97AE-F825DA79C050}" type="presParOf" srcId="{12D7FC92-DBB8-41F1-A7ED-CC8758641B44}" destId="{FF4457F2-3BDB-4E96-8AEB-CC2E755C8E28}" srcOrd="5" destOrd="0" presId="urn:microsoft.com/office/officeart/2008/layout/LinedList"/>
    <dgm:cxn modelId="{0F531110-8B70-4F92-A0A8-234E65508B71}" type="presParOf" srcId="{FF4457F2-3BDB-4E96-8AEB-CC2E755C8E28}" destId="{848A8029-0E08-4247-B008-A35BF0662CB5}" srcOrd="0" destOrd="0" presId="urn:microsoft.com/office/officeart/2008/layout/LinedList"/>
    <dgm:cxn modelId="{F4C76132-0642-4E3F-9A48-10805AFE545B}" type="presParOf" srcId="{FF4457F2-3BDB-4E96-8AEB-CC2E755C8E28}" destId="{F8D491E3-BF08-4F88-B069-FB98F6836F1D}" srcOrd="1" destOrd="0" presId="urn:microsoft.com/office/officeart/2008/layout/LinedList"/>
    <dgm:cxn modelId="{FF7A4409-D882-4957-B059-1DB290DC5CA8}" type="presParOf" srcId="{12D7FC92-DBB8-41F1-A7ED-CC8758641B44}" destId="{60F842DC-033A-4B42-8B1A-1E415C9DD5F6}" srcOrd="6" destOrd="0" presId="urn:microsoft.com/office/officeart/2008/layout/LinedList"/>
    <dgm:cxn modelId="{7A782B10-7AED-44DD-A699-ECDF0C7A8F70}" type="presParOf" srcId="{12D7FC92-DBB8-41F1-A7ED-CC8758641B44}" destId="{E781861D-210B-420A-AEB5-016C7FEA4C1B}" srcOrd="7" destOrd="0" presId="urn:microsoft.com/office/officeart/2008/layout/LinedList"/>
    <dgm:cxn modelId="{5EECFCFF-AF92-4DC6-A26A-A4CB5D8CC950}" type="presParOf" srcId="{E781861D-210B-420A-AEB5-016C7FEA4C1B}" destId="{F73BA75F-A63D-4231-B6FD-27ECB6ABC8CC}" srcOrd="0" destOrd="0" presId="urn:microsoft.com/office/officeart/2008/layout/LinedList"/>
    <dgm:cxn modelId="{0BC45676-E14D-4164-8143-8AA7644DEBA2}" type="presParOf" srcId="{E781861D-210B-420A-AEB5-016C7FEA4C1B}" destId="{AD96894A-B9D9-44D5-8540-C675B612303F}" srcOrd="1" destOrd="0" presId="urn:microsoft.com/office/officeart/2008/layout/LinedList"/>
    <dgm:cxn modelId="{25080717-4594-42BC-8574-B3D14AB58DD3}" type="presParOf" srcId="{12D7FC92-DBB8-41F1-A7ED-CC8758641B44}" destId="{4AFAB378-71FF-4577-BF7F-32B34F53C236}" srcOrd="8" destOrd="0" presId="urn:microsoft.com/office/officeart/2008/layout/LinedList"/>
    <dgm:cxn modelId="{8D6BCB4D-5527-4C55-9532-0FB89383CFCB}" type="presParOf" srcId="{12D7FC92-DBB8-41F1-A7ED-CC8758641B44}" destId="{0574B341-9BD4-4388-886E-BB1D69B46638}" srcOrd="9" destOrd="0" presId="urn:microsoft.com/office/officeart/2008/layout/LinedList"/>
    <dgm:cxn modelId="{A1B9DDCF-9825-4EC9-931D-4DE06B0BFDFF}" type="presParOf" srcId="{0574B341-9BD4-4388-886E-BB1D69B46638}" destId="{A5834A40-D838-4996-91A4-9EB9BC4EE4C4}" srcOrd="0" destOrd="0" presId="urn:microsoft.com/office/officeart/2008/layout/LinedList"/>
    <dgm:cxn modelId="{D2EB27D0-BE9F-46B5-A405-14A8E8FD128F}" type="presParOf" srcId="{0574B341-9BD4-4388-886E-BB1D69B46638}" destId="{D339B422-B843-44BC-BFD3-491100ADE04D}" srcOrd="1" destOrd="0" presId="urn:microsoft.com/office/officeart/2008/layout/LinedList"/>
    <dgm:cxn modelId="{73B47C57-639A-47C1-A0DD-6CE7725EFD12}" type="presParOf" srcId="{12D7FC92-DBB8-41F1-A7ED-CC8758641B44}" destId="{51B18E62-67EA-461A-B776-1D4413133E84}" srcOrd="10" destOrd="0" presId="urn:microsoft.com/office/officeart/2008/layout/LinedList"/>
    <dgm:cxn modelId="{2A3D0428-ECAF-45F0-972F-D281682D8308}" type="presParOf" srcId="{12D7FC92-DBB8-41F1-A7ED-CC8758641B44}" destId="{1897C6D9-FD24-449B-BDCC-DD241C9461EC}" srcOrd="11" destOrd="0" presId="urn:microsoft.com/office/officeart/2008/layout/LinedList"/>
    <dgm:cxn modelId="{49F54D6B-72EF-4DEA-A72F-72FEE6855662}" type="presParOf" srcId="{1897C6D9-FD24-449B-BDCC-DD241C9461EC}" destId="{514009BD-5CA6-48C5-9443-593C4AD5B7BD}" srcOrd="0" destOrd="0" presId="urn:microsoft.com/office/officeart/2008/layout/LinedList"/>
    <dgm:cxn modelId="{14F039C7-8BBB-4FDA-9783-5A937C4D6E2C}" type="presParOf" srcId="{1897C6D9-FD24-449B-BDCC-DD241C9461EC}" destId="{42D66A30-8BD3-43AF-95F4-595CD65B84F8}" srcOrd="1" destOrd="0" presId="urn:microsoft.com/office/officeart/2008/layout/LinedList"/>
    <dgm:cxn modelId="{B9B53130-F4A8-4F4C-9F64-2899C9355BEB}" type="presParOf" srcId="{12D7FC92-DBB8-41F1-A7ED-CC8758641B44}" destId="{80DEC9F0-8D24-46DE-88A4-8D3D80333022}" srcOrd="12" destOrd="0" presId="urn:microsoft.com/office/officeart/2008/layout/LinedList"/>
    <dgm:cxn modelId="{56491B5C-5960-4821-BD1B-034D3D36DC79}" type="presParOf" srcId="{12D7FC92-DBB8-41F1-A7ED-CC8758641B44}" destId="{81E832BD-54AC-440D-B7E6-A0EA2BE3D101}" srcOrd="13" destOrd="0" presId="urn:microsoft.com/office/officeart/2008/layout/LinedList"/>
    <dgm:cxn modelId="{8E443AC4-C0A1-4B46-8571-FEA1885F4426}" type="presParOf" srcId="{81E832BD-54AC-440D-B7E6-A0EA2BE3D101}" destId="{1899A063-8953-4FE4-BF8D-06634D7BCDE3}" srcOrd="0" destOrd="0" presId="urn:microsoft.com/office/officeart/2008/layout/LinedList"/>
    <dgm:cxn modelId="{4CF6B2DD-0523-4C3D-95AD-959E5A2E57B7}" type="presParOf" srcId="{81E832BD-54AC-440D-B7E6-A0EA2BE3D101}" destId="{29E58B82-6DB3-4860-907D-3AFADB9A7E2C}" srcOrd="1" destOrd="0" presId="urn:microsoft.com/office/officeart/2008/layout/LinedList"/>
    <dgm:cxn modelId="{A630F5FE-07D0-4587-B197-A1240E525AA5}" type="presParOf" srcId="{12D7FC92-DBB8-41F1-A7ED-CC8758641B44}" destId="{B1F6FA1D-A2AC-4B4A-9918-7C0AE4CECCDD}" srcOrd="14" destOrd="0" presId="urn:microsoft.com/office/officeart/2008/layout/LinedList"/>
    <dgm:cxn modelId="{DF8655A4-032E-44EA-BE80-01CC00140060}" type="presParOf" srcId="{12D7FC92-DBB8-41F1-A7ED-CC8758641B44}" destId="{271AA6F2-7A07-43B1-93ED-2F7D6C8CBE56}" srcOrd="15" destOrd="0" presId="urn:microsoft.com/office/officeart/2008/layout/LinedList"/>
    <dgm:cxn modelId="{4677DC60-6C28-4E23-A83F-EF63E80C3E1B}" type="presParOf" srcId="{271AA6F2-7A07-43B1-93ED-2F7D6C8CBE56}" destId="{34508179-C07C-4618-B8BF-08112BA49FB9}" srcOrd="0" destOrd="0" presId="urn:microsoft.com/office/officeart/2008/layout/LinedList"/>
    <dgm:cxn modelId="{2E77F51A-3C1D-4F7B-9186-E8E50B6858D2}" type="presParOf" srcId="{271AA6F2-7A07-43B1-93ED-2F7D6C8CBE56}" destId="{1CA951DB-69DC-4CFC-9E31-567BE908ECA4}" srcOrd="1" destOrd="0" presId="urn:microsoft.com/office/officeart/2008/layout/LinedList"/>
    <dgm:cxn modelId="{8F1D5730-6866-47FD-8348-474B56B1AD0F}" type="presParOf" srcId="{12D7FC92-DBB8-41F1-A7ED-CC8758641B44}" destId="{7DBAE1FA-6BDB-4D61-A5FC-BF99F659991B}" srcOrd="16" destOrd="0" presId="urn:microsoft.com/office/officeart/2008/layout/LinedList"/>
    <dgm:cxn modelId="{F45C45D7-EFCC-48B8-A112-1BE2F712779D}" type="presParOf" srcId="{12D7FC92-DBB8-41F1-A7ED-CC8758641B44}" destId="{FADD3883-2D02-423C-AF93-1837E7E9777A}" srcOrd="17" destOrd="0" presId="urn:microsoft.com/office/officeart/2008/layout/LinedList"/>
    <dgm:cxn modelId="{B31EC152-70A4-4CD7-8649-25083DD74975}" type="presParOf" srcId="{FADD3883-2D02-423C-AF93-1837E7E9777A}" destId="{9D34AD54-91CD-4572-9F3A-E5FA634CD844}" srcOrd="0" destOrd="0" presId="urn:microsoft.com/office/officeart/2008/layout/LinedList"/>
    <dgm:cxn modelId="{9FED2325-88FA-48A6-BA32-27C7701812B6}" type="presParOf" srcId="{FADD3883-2D02-423C-AF93-1837E7E9777A}" destId="{653BA02C-70A6-4965-A8AD-4859D418FB4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91A317-742D-4959-A348-3F0758321F0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B98D338-55DE-47D3-8185-4C3DC025380D}">
      <dgm:prSet/>
      <dgm:spPr/>
      <dgm:t>
        <a:bodyPr/>
        <a:lstStyle/>
        <a:p>
          <a:r>
            <a:rPr lang="fr-FR" err="1"/>
            <a:t>Supply</a:t>
          </a:r>
          <a:r>
            <a:rPr lang="fr-FR"/>
            <a:t> </a:t>
          </a:r>
          <a:r>
            <a:rPr lang="fr-FR" err="1"/>
            <a:t>current</a:t>
          </a:r>
          <a:r>
            <a:rPr lang="fr-FR"/>
            <a:t>: 500 </a:t>
          </a:r>
          <a:r>
            <a:rPr lang="fr-FR" err="1"/>
            <a:t>nA</a:t>
          </a:r>
          <a:endParaRPr lang="en-US"/>
        </a:p>
      </dgm:t>
    </dgm:pt>
    <dgm:pt modelId="{245909FF-3278-4F38-A447-8F692A1B95C6}" type="parTrans" cxnId="{66CE08F5-64B0-43C6-9588-13510B9B12E4}">
      <dgm:prSet/>
      <dgm:spPr/>
      <dgm:t>
        <a:bodyPr/>
        <a:lstStyle/>
        <a:p>
          <a:endParaRPr lang="en-US"/>
        </a:p>
      </dgm:t>
    </dgm:pt>
    <dgm:pt modelId="{F180ECEB-6C14-4201-8420-C8D60E2D8D49}" type="sibTrans" cxnId="{66CE08F5-64B0-43C6-9588-13510B9B12E4}">
      <dgm:prSet/>
      <dgm:spPr/>
      <dgm:t>
        <a:bodyPr/>
        <a:lstStyle/>
        <a:p>
          <a:endParaRPr lang="en-US"/>
        </a:p>
      </dgm:t>
    </dgm:pt>
    <dgm:pt modelId="{F612A842-3F9A-408F-B856-5B652AA5D411}">
      <dgm:prSet/>
      <dgm:spPr/>
      <dgm:t>
        <a:bodyPr/>
        <a:lstStyle/>
        <a:p>
          <a:r>
            <a:rPr lang="fr-FR"/>
            <a:t>Operating Voltage: 3.3V</a:t>
          </a:r>
          <a:endParaRPr lang="en-US"/>
        </a:p>
      </dgm:t>
    </dgm:pt>
    <dgm:pt modelId="{1963BCCA-3057-4012-86C4-2BAB7D0A0329}" type="parTrans" cxnId="{5D4F0D8E-F647-4958-A6A7-AA9BE3E67B52}">
      <dgm:prSet/>
      <dgm:spPr/>
      <dgm:t>
        <a:bodyPr/>
        <a:lstStyle/>
        <a:p>
          <a:endParaRPr lang="en-US"/>
        </a:p>
      </dgm:t>
    </dgm:pt>
    <dgm:pt modelId="{DAA2D58E-B380-4DA7-8DC5-11CDD5AD5613}" type="sibTrans" cxnId="{5D4F0D8E-F647-4958-A6A7-AA9BE3E67B52}">
      <dgm:prSet/>
      <dgm:spPr/>
      <dgm:t>
        <a:bodyPr/>
        <a:lstStyle/>
        <a:p>
          <a:endParaRPr lang="en-US"/>
        </a:p>
      </dgm:t>
    </dgm:pt>
    <dgm:pt modelId="{BD230089-AB1E-4E25-BAEB-C8031E411028}">
      <dgm:prSet/>
      <dgm:spPr/>
      <dgm:t>
        <a:bodyPr/>
        <a:lstStyle/>
        <a:p>
          <a:r>
            <a:rPr lang="fr-FR" err="1"/>
            <a:t>Weight</a:t>
          </a:r>
          <a:r>
            <a:rPr lang="fr-FR"/>
            <a:t>: 55 mg</a:t>
          </a:r>
          <a:endParaRPr lang="en-US"/>
        </a:p>
      </dgm:t>
    </dgm:pt>
    <dgm:pt modelId="{EEF8696E-B545-4B3C-825D-348D2A5336BE}" type="parTrans" cxnId="{DBD80F15-BF6E-4424-A29E-29C381DD2871}">
      <dgm:prSet/>
      <dgm:spPr/>
      <dgm:t>
        <a:bodyPr/>
        <a:lstStyle/>
        <a:p>
          <a:endParaRPr lang="en-US"/>
        </a:p>
      </dgm:t>
    </dgm:pt>
    <dgm:pt modelId="{97F209C0-3EED-4150-B4AB-C8B6E6413BD0}" type="sibTrans" cxnId="{DBD80F15-BF6E-4424-A29E-29C381DD2871}">
      <dgm:prSet/>
      <dgm:spPr/>
      <dgm:t>
        <a:bodyPr/>
        <a:lstStyle/>
        <a:p>
          <a:endParaRPr lang="en-US"/>
        </a:p>
      </dgm:t>
    </dgm:pt>
    <dgm:pt modelId="{6EDF69A4-EE7D-446B-8E2F-91866F3A42D9}">
      <dgm:prSet/>
      <dgm:spPr/>
      <dgm:t>
        <a:bodyPr/>
        <a:lstStyle/>
        <a:p>
          <a:r>
            <a:rPr lang="en-US"/>
            <a:t>communication protocols: I2C, SPI</a:t>
          </a:r>
        </a:p>
      </dgm:t>
    </dgm:pt>
    <dgm:pt modelId="{126C9B5A-606D-4E2F-BB68-7C2109D04FBB}" type="parTrans" cxnId="{E31F5B6B-DA2D-4162-8EB0-19F65932353D}">
      <dgm:prSet/>
      <dgm:spPr/>
      <dgm:t>
        <a:bodyPr/>
        <a:lstStyle/>
        <a:p>
          <a:endParaRPr lang="en-US"/>
        </a:p>
      </dgm:t>
    </dgm:pt>
    <dgm:pt modelId="{66C072DD-9B96-4302-A1ED-651F2944B252}" type="sibTrans" cxnId="{E31F5B6B-DA2D-4162-8EB0-19F65932353D}">
      <dgm:prSet/>
      <dgm:spPr/>
      <dgm:t>
        <a:bodyPr/>
        <a:lstStyle/>
        <a:p>
          <a:endParaRPr lang="en-US"/>
        </a:p>
      </dgm:t>
    </dgm:pt>
    <dgm:pt modelId="{C3BD704F-4C8D-4EE0-908D-DA279A8EFC55}">
      <dgm:prSet/>
      <dgm:spPr/>
      <dgm:t>
        <a:bodyPr/>
        <a:lstStyle/>
        <a:p>
          <a:r>
            <a:rPr lang="nl-NL"/>
            <a:t>Package: 2.5 mm x 2.5 mm x 0.93 mm</a:t>
          </a:r>
          <a:endParaRPr lang="en-US"/>
        </a:p>
      </dgm:t>
    </dgm:pt>
    <dgm:pt modelId="{A631729D-1CD7-4D0A-92E6-C895CC543B6F}" type="parTrans" cxnId="{F24409AC-103E-44E1-A971-4F577510C364}">
      <dgm:prSet/>
      <dgm:spPr/>
      <dgm:t>
        <a:bodyPr/>
        <a:lstStyle/>
        <a:p>
          <a:endParaRPr lang="en-US"/>
        </a:p>
      </dgm:t>
    </dgm:pt>
    <dgm:pt modelId="{323AEB85-E657-42BC-8E13-09B7240CF9F2}" type="sibTrans" cxnId="{F24409AC-103E-44E1-A971-4F577510C364}">
      <dgm:prSet/>
      <dgm:spPr/>
      <dgm:t>
        <a:bodyPr/>
        <a:lstStyle/>
        <a:p>
          <a:endParaRPr lang="en-US"/>
        </a:p>
      </dgm:t>
    </dgm:pt>
    <dgm:pt modelId="{1323EE8D-DC35-413F-B937-FE0BB861A5BD}">
      <dgm:prSet/>
      <dgm:spPr/>
      <dgm:t>
        <a:bodyPr/>
        <a:lstStyle/>
        <a:p>
          <a:pPr algn="l"/>
          <a:r>
            <a:rPr lang="en-US"/>
            <a:t>Operating range : </a:t>
          </a:r>
          <a:br>
            <a:rPr lang="en-US"/>
          </a:br>
          <a:r>
            <a:rPr lang="en-US"/>
            <a:t>-40 to +85 °C | 0 to 100 % humidity | 300 to 1100 </a:t>
          </a:r>
          <a:r>
            <a:rPr lang="en-US" err="1"/>
            <a:t>hPa</a:t>
          </a:r>
          <a:endParaRPr lang="en-US"/>
        </a:p>
      </dgm:t>
    </dgm:pt>
    <dgm:pt modelId="{C5902C24-EDE3-4C5A-B3A0-8700ED9B7FFD}" type="parTrans" cxnId="{C80A5085-3E00-4C60-B01E-6ECDD4691ED6}">
      <dgm:prSet/>
      <dgm:spPr/>
      <dgm:t>
        <a:bodyPr/>
        <a:lstStyle/>
        <a:p>
          <a:endParaRPr lang="en-US"/>
        </a:p>
      </dgm:t>
    </dgm:pt>
    <dgm:pt modelId="{B02310B8-059A-44BB-9118-C50E18B45E73}" type="sibTrans" cxnId="{C80A5085-3E00-4C60-B01E-6ECDD4691ED6}">
      <dgm:prSet/>
      <dgm:spPr/>
      <dgm:t>
        <a:bodyPr/>
        <a:lstStyle/>
        <a:p>
          <a:endParaRPr lang="en-US"/>
        </a:p>
      </dgm:t>
    </dgm:pt>
    <dgm:pt modelId="{12D7FC92-DBB8-41F1-A7ED-CC8758641B44}" type="pres">
      <dgm:prSet presAssocID="{1391A317-742D-4959-A348-3F0758321F03}" presName="vert0" presStyleCnt="0">
        <dgm:presLayoutVars>
          <dgm:dir/>
          <dgm:animOne val="branch"/>
          <dgm:animLvl val="lvl"/>
        </dgm:presLayoutVars>
      </dgm:prSet>
      <dgm:spPr/>
    </dgm:pt>
    <dgm:pt modelId="{D024BC2A-3AFF-49F8-B525-220C1B1E630B}" type="pres">
      <dgm:prSet presAssocID="{6EDF69A4-EE7D-446B-8E2F-91866F3A42D9}" presName="thickLine" presStyleLbl="alignNode1" presStyleIdx="0" presStyleCnt="6"/>
      <dgm:spPr/>
    </dgm:pt>
    <dgm:pt modelId="{4CE244B0-F954-426C-B2DF-C65B757B6519}" type="pres">
      <dgm:prSet presAssocID="{6EDF69A4-EE7D-446B-8E2F-91866F3A42D9}" presName="horz1" presStyleCnt="0"/>
      <dgm:spPr/>
    </dgm:pt>
    <dgm:pt modelId="{4354208B-A0A9-4C4C-A1D9-388EA981CB89}" type="pres">
      <dgm:prSet presAssocID="{6EDF69A4-EE7D-446B-8E2F-91866F3A42D9}" presName="tx1" presStyleLbl="revTx" presStyleIdx="0" presStyleCnt="6"/>
      <dgm:spPr/>
    </dgm:pt>
    <dgm:pt modelId="{CEB834E0-D661-4E74-9C81-ACD74DDC50E4}" type="pres">
      <dgm:prSet presAssocID="{6EDF69A4-EE7D-446B-8E2F-91866F3A42D9}" presName="vert1" presStyleCnt="0"/>
      <dgm:spPr/>
    </dgm:pt>
    <dgm:pt modelId="{5311567E-F4F5-423F-9093-FB73D12109A3}" type="pres">
      <dgm:prSet presAssocID="{2B98D338-55DE-47D3-8185-4C3DC025380D}" presName="thickLine" presStyleLbl="alignNode1" presStyleIdx="1" presStyleCnt="6"/>
      <dgm:spPr/>
    </dgm:pt>
    <dgm:pt modelId="{944241FC-B97A-4648-9AC2-6DC121E67D85}" type="pres">
      <dgm:prSet presAssocID="{2B98D338-55DE-47D3-8185-4C3DC025380D}" presName="horz1" presStyleCnt="0"/>
      <dgm:spPr/>
    </dgm:pt>
    <dgm:pt modelId="{E7BC4139-9AB7-400F-B59E-9709E0C53962}" type="pres">
      <dgm:prSet presAssocID="{2B98D338-55DE-47D3-8185-4C3DC025380D}" presName="tx1" presStyleLbl="revTx" presStyleIdx="1" presStyleCnt="6"/>
      <dgm:spPr/>
    </dgm:pt>
    <dgm:pt modelId="{5DD57F0E-2522-485A-A4D0-43B568D85670}" type="pres">
      <dgm:prSet presAssocID="{2B98D338-55DE-47D3-8185-4C3DC025380D}" presName="vert1" presStyleCnt="0"/>
      <dgm:spPr/>
    </dgm:pt>
    <dgm:pt modelId="{B1F6FA1D-A2AC-4B4A-9918-7C0AE4CECCDD}" type="pres">
      <dgm:prSet presAssocID="{F612A842-3F9A-408F-B856-5B652AA5D411}" presName="thickLine" presStyleLbl="alignNode1" presStyleIdx="2" presStyleCnt="6"/>
      <dgm:spPr/>
    </dgm:pt>
    <dgm:pt modelId="{271AA6F2-7A07-43B1-93ED-2F7D6C8CBE56}" type="pres">
      <dgm:prSet presAssocID="{F612A842-3F9A-408F-B856-5B652AA5D411}" presName="horz1" presStyleCnt="0"/>
      <dgm:spPr/>
    </dgm:pt>
    <dgm:pt modelId="{34508179-C07C-4618-B8BF-08112BA49FB9}" type="pres">
      <dgm:prSet presAssocID="{F612A842-3F9A-408F-B856-5B652AA5D411}" presName="tx1" presStyleLbl="revTx" presStyleIdx="2" presStyleCnt="6"/>
      <dgm:spPr/>
    </dgm:pt>
    <dgm:pt modelId="{1CA951DB-69DC-4CFC-9E31-567BE908ECA4}" type="pres">
      <dgm:prSet presAssocID="{F612A842-3F9A-408F-B856-5B652AA5D411}" presName="vert1" presStyleCnt="0"/>
      <dgm:spPr/>
    </dgm:pt>
    <dgm:pt modelId="{87BC097C-C15E-45B8-B3FD-ECFF3492D672}" type="pres">
      <dgm:prSet presAssocID="{1323EE8D-DC35-413F-B937-FE0BB861A5BD}" presName="thickLine" presStyleLbl="alignNode1" presStyleIdx="3" presStyleCnt="6"/>
      <dgm:spPr/>
    </dgm:pt>
    <dgm:pt modelId="{8894E483-1AE2-4748-9B1A-B95A68366A1C}" type="pres">
      <dgm:prSet presAssocID="{1323EE8D-DC35-413F-B937-FE0BB861A5BD}" presName="horz1" presStyleCnt="0"/>
      <dgm:spPr/>
    </dgm:pt>
    <dgm:pt modelId="{D2B0AFF1-8CFA-4564-9869-F552FD1223EF}" type="pres">
      <dgm:prSet presAssocID="{1323EE8D-DC35-413F-B937-FE0BB861A5BD}" presName="tx1" presStyleLbl="revTx" presStyleIdx="3" presStyleCnt="6"/>
      <dgm:spPr/>
    </dgm:pt>
    <dgm:pt modelId="{D5BA8129-B86D-4213-AC39-2F314143AC72}" type="pres">
      <dgm:prSet presAssocID="{1323EE8D-DC35-413F-B937-FE0BB861A5BD}" presName="vert1" presStyleCnt="0"/>
      <dgm:spPr/>
    </dgm:pt>
    <dgm:pt modelId="{6C9C414F-7DA1-4224-8BCD-D817F339535F}" type="pres">
      <dgm:prSet presAssocID="{BD230089-AB1E-4E25-BAEB-C8031E411028}" presName="thickLine" presStyleLbl="alignNode1" presStyleIdx="4" presStyleCnt="6"/>
      <dgm:spPr/>
    </dgm:pt>
    <dgm:pt modelId="{15CB59CA-5832-46FC-88AC-EAF567E95427}" type="pres">
      <dgm:prSet presAssocID="{BD230089-AB1E-4E25-BAEB-C8031E411028}" presName="horz1" presStyleCnt="0"/>
      <dgm:spPr/>
    </dgm:pt>
    <dgm:pt modelId="{F2607060-A408-4E80-BC41-E86CDE0B5A7A}" type="pres">
      <dgm:prSet presAssocID="{BD230089-AB1E-4E25-BAEB-C8031E411028}" presName="tx1" presStyleLbl="revTx" presStyleIdx="4" presStyleCnt="6"/>
      <dgm:spPr/>
    </dgm:pt>
    <dgm:pt modelId="{81BBBD1F-C7F2-4362-8CC4-CD26FCF921A7}" type="pres">
      <dgm:prSet presAssocID="{BD230089-AB1E-4E25-BAEB-C8031E411028}" presName="vert1" presStyleCnt="0"/>
      <dgm:spPr/>
    </dgm:pt>
    <dgm:pt modelId="{238FC7AD-0BF0-4509-9F8B-30E2056EE109}" type="pres">
      <dgm:prSet presAssocID="{C3BD704F-4C8D-4EE0-908D-DA279A8EFC55}" presName="thickLine" presStyleLbl="alignNode1" presStyleIdx="5" presStyleCnt="6"/>
      <dgm:spPr/>
    </dgm:pt>
    <dgm:pt modelId="{660EA881-AB7D-415B-955E-580F7B32CED4}" type="pres">
      <dgm:prSet presAssocID="{C3BD704F-4C8D-4EE0-908D-DA279A8EFC55}" presName="horz1" presStyleCnt="0"/>
      <dgm:spPr/>
    </dgm:pt>
    <dgm:pt modelId="{6BAC0093-F9D4-44D8-BF00-EE3655B378B2}" type="pres">
      <dgm:prSet presAssocID="{C3BD704F-4C8D-4EE0-908D-DA279A8EFC55}" presName="tx1" presStyleLbl="revTx" presStyleIdx="5" presStyleCnt="6"/>
      <dgm:spPr/>
    </dgm:pt>
    <dgm:pt modelId="{3A95707A-0675-4A02-8580-7230EE02E839}" type="pres">
      <dgm:prSet presAssocID="{C3BD704F-4C8D-4EE0-908D-DA279A8EFC55}" presName="vert1" presStyleCnt="0"/>
      <dgm:spPr/>
    </dgm:pt>
  </dgm:ptLst>
  <dgm:cxnLst>
    <dgm:cxn modelId="{DBD80F15-BF6E-4424-A29E-29C381DD2871}" srcId="{1391A317-742D-4959-A348-3F0758321F03}" destId="{BD230089-AB1E-4E25-BAEB-C8031E411028}" srcOrd="4" destOrd="0" parTransId="{EEF8696E-B545-4B3C-825D-348D2A5336BE}" sibTransId="{97F209C0-3EED-4150-B4AB-C8B6E6413BD0}"/>
    <dgm:cxn modelId="{5570F83F-1DE4-474C-9BA2-47C185FEFD6F}" type="presOf" srcId="{6EDF69A4-EE7D-446B-8E2F-91866F3A42D9}" destId="{4354208B-A0A9-4C4C-A1D9-388EA981CB89}" srcOrd="0" destOrd="0" presId="urn:microsoft.com/office/officeart/2008/layout/LinedList"/>
    <dgm:cxn modelId="{030DED61-3B03-40D5-8603-E7FEDCA14FD2}" type="presOf" srcId="{1323EE8D-DC35-413F-B937-FE0BB861A5BD}" destId="{D2B0AFF1-8CFA-4564-9869-F552FD1223EF}" srcOrd="0" destOrd="0" presId="urn:microsoft.com/office/officeart/2008/layout/LinedList"/>
    <dgm:cxn modelId="{E31F5B6B-DA2D-4162-8EB0-19F65932353D}" srcId="{1391A317-742D-4959-A348-3F0758321F03}" destId="{6EDF69A4-EE7D-446B-8E2F-91866F3A42D9}" srcOrd="0" destOrd="0" parTransId="{126C9B5A-606D-4E2F-BB68-7C2109D04FBB}" sibTransId="{66C072DD-9B96-4302-A1ED-651F2944B252}"/>
    <dgm:cxn modelId="{48719D4C-8372-456A-9624-7F6B38B76B0A}" type="presOf" srcId="{C3BD704F-4C8D-4EE0-908D-DA279A8EFC55}" destId="{6BAC0093-F9D4-44D8-BF00-EE3655B378B2}" srcOrd="0" destOrd="0" presId="urn:microsoft.com/office/officeart/2008/layout/LinedList"/>
    <dgm:cxn modelId="{C80A5085-3E00-4C60-B01E-6ECDD4691ED6}" srcId="{1391A317-742D-4959-A348-3F0758321F03}" destId="{1323EE8D-DC35-413F-B937-FE0BB861A5BD}" srcOrd="3" destOrd="0" parTransId="{C5902C24-EDE3-4C5A-B3A0-8700ED9B7FFD}" sibTransId="{B02310B8-059A-44BB-9118-C50E18B45E73}"/>
    <dgm:cxn modelId="{5D4F0D8E-F647-4958-A6A7-AA9BE3E67B52}" srcId="{1391A317-742D-4959-A348-3F0758321F03}" destId="{F612A842-3F9A-408F-B856-5B652AA5D411}" srcOrd="2" destOrd="0" parTransId="{1963BCCA-3057-4012-86C4-2BAB7D0A0329}" sibTransId="{DAA2D58E-B380-4DA7-8DC5-11CDD5AD5613}"/>
    <dgm:cxn modelId="{937C3CA5-7E4F-452F-8F34-D6FE42A45C67}" type="presOf" srcId="{BD230089-AB1E-4E25-BAEB-C8031E411028}" destId="{F2607060-A408-4E80-BC41-E86CDE0B5A7A}" srcOrd="0" destOrd="0" presId="urn:microsoft.com/office/officeart/2008/layout/LinedList"/>
    <dgm:cxn modelId="{F24409AC-103E-44E1-A971-4F577510C364}" srcId="{1391A317-742D-4959-A348-3F0758321F03}" destId="{C3BD704F-4C8D-4EE0-908D-DA279A8EFC55}" srcOrd="5" destOrd="0" parTransId="{A631729D-1CD7-4D0A-92E6-C895CC543B6F}" sibTransId="{323AEB85-E657-42BC-8E13-09B7240CF9F2}"/>
    <dgm:cxn modelId="{40AF4CAF-1099-4CBC-9E8E-9F5DE6897FBA}" type="presOf" srcId="{F612A842-3F9A-408F-B856-5B652AA5D411}" destId="{34508179-C07C-4618-B8BF-08112BA49FB9}" srcOrd="0" destOrd="0" presId="urn:microsoft.com/office/officeart/2008/layout/LinedList"/>
    <dgm:cxn modelId="{69152BD2-F391-4968-9887-53423D4F1D73}" type="presOf" srcId="{2B98D338-55DE-47D3-8185-4C3DC025380D}" destId="{E7BC4139-9AB7-400F-B59E-9709E0C53962}" srcOrd="0" destOrd="0" presId="urn:microsoft.com/office/officeart/2008/layout/LinedList"/>
    <dgm:cxn modelId="{7EBC52D5-F618-4D87-8B21-4C91EF5FC222}" type="presOf" srcId="{1391A317-742D-4959-A348-3F0758321F03}" destId="{12D7FC92-DBB8-41F1-A7ED-CC8758641B44}" srcOrd="0" destOrd="0" presId="urn:microsoft.com/office/officeart/2008/layout/LinedList"/>
    <dgm:cxn modelId="{66CE08F5-64B0-43C6-9588-13510B9B12E4}" srcId="{1391A317-742D-4959-A348-3F0758321F03}" destId="{2B98D338-55DE-47D3-8185-4C3DC025380D}" srcOrd="1" destOrd="0" parTransId="{245909FF-3278-4F38-A447-8F692A1B95C6}" sibTransId="{F180ECEB-6C14-4201-8420-C8D60E2D8D49}"/>
    <dgm:cxn modelId="{DA9CB87F-26BB-4B15-9A0C-A08D1C8E9CDE}" type="presParOf" srcId="{12D7FC92-DBB8-41F1-A7ED-CC8758641B44}" destId="{D024BC2A-3AFF-49F8-B525-220C1B1E630B}" srcOrd="0" destOrd="0" presId="urn:microsoft.com/office/officeart/2008/layout/LinedList"/>
    <dgm:cxn modelId="{FAEB3EE6-8527-43AB-987D-58F40CCF5C31}" type="presParOf" srcId="{12D7FC92-DBB8-41F1-A7ED-CC8758641B44}" destId="{4CE244B0-F954-426C-B2DF-C65B757B6519}" srcOrd="1" destOrd="0" presId="urn:microsoft.com/office/officeart/2008/layout/LinedList"/>
    <dgm:cxn modelId="{EB399291-D964-4BF5-8D29-DA5720B5FCDB}" type="presParOf" srcId="{4CE244B0-F954-426C-B2DF-C65B757B6519}" destId="{4354208B-A0A9-4C4C-A1D9-388EA981CB89}" srcOrd="0" destOrd="0" presId="urn:microsoft.com/office/officeart/2008/layout/LinedList"/>
    <dgm:cxn modelId="{9969C62E-EAE2-4CEB-971C-790069E69977}" type="presParOf" srcId="{4CE244B0-F954-426C-B2DF-C65B757B6519}" destId="{CEB834E0-D661-4E74-9C81-ACD74DDC50E4}" srcOrd="1" destOrd="0" presId="urn:microsoft.com/office/officeart/2008/layout/LinedList"/>
    <dgm:cxn modelId="{4C5A893C-6F38-4932-9E10-60046C6D15D0}" type="presParOf" srcId="{12D7FC92-DBB8-41F1-A7ED-CC8758641B44}" destId="{5311567E-F4F5-423F-9093-FB73D12109A3}" srcOrd="2" destOrd="0" presId="urn:microsoft.com/office/officeart/2008/layout/LinedList"/>
    <dgm:cxn modelId="{66A2AAAC-5399-47C6-B39F-A339E66F5570}" type="presParOf" srcId="{12D7FC92-DBB8-41F1-A7ED-CC8758641B44}" destId="{944241FC-B97A-4648-9AC2-6DC121E67D85}" srcOrd="3" destOrd="0" presId="urn:microsoft.com/office/officeart/2008/layout/LinedList"/>
    <dgm:cxn modelId="{1498A0E1-87EF-49AC-B72B-0E1D4DB91E62}" type="presParOf" srcId="{944241FC-B97A-4648-9AC2-6DC121E67D85}" destId="{E7BC4139-9AB7-400F-B59E-9709E0C53962}" srcOrd="0" destOrd="0" presId="urn:microsoft.com/office/officeart/2008/layout/LinedList"/>
    <dgm:cxn modelId="{D075E549-BBBB-4748-ABFB-7B0139A5A1F9}" type="presParOf" srcId="{944241FC-B97A-4648-9AC2-6DC121E67D85}" destId="{5DD57F0E-2522-485A-A4D0-43B568D85670}" srcOrd="1" destOrd="0" presId="urn:microsoft.com/office/officeart/2008/layout/LinedList"/>
    <dgm:cxn modelId="{A630F5FE-07D0-4587-B197-A1240E525AA5}" type="presParOf" srcId="{12D7FC92-DBB8-41F1-A7ED-CC8758641B44}" destId="{B1F6FA1D-A2AC-4B4A-9918-7C0AE4CECCDD}" srcOrd="4" destOrd="0" presId="urn:microsoft.com/office/officeart/2008/layout/LinedList"/>
    <dgm:cxn modelId="{DF8655A4-032E-44EA-BE80-01CC00140060}" type="presParOf" srcId="{12D7FC92-DBB8-41F1-A7ED-CC8758641B44}" destId="{271AA6F2-7A07-43B1-93ED-2F7D6C8CBE56}" srcOrd="5" destOrd="0" presId="urn:microsoft.com/office/officeart/2008/layout/LinedList"/>
    <dgm:cxn modelId="{4677DC60-6C28-4E23-A83F-EF63E80C3E1B}" type="presParOf" srcId="{271AA6F2-7A07-43B1-93ED-2F7D6C8CBE56}" destId="{34508179-C07C-4618-B8BF-08112BA49FB9}" srcOrd="0" destOrd="0" presId="urn:microsoft.com/office/officeart/2008/layout/LinedList"/>
    <dgm:cxn modelId="{2E77F51A-3C1D-4F7B-9186-E8E50B6858D2}" type="presParOf" srcId="{271AA6F2-7A07-43B1-93ED-2F7D6C8CBE56}" destId="{1CA951DB-69DC-4CFC-9E31-567BE908ECA4}" srcOrd="1" destOrd="0" presId="urn:microsoft.com/office/officeart/2008/layout/LinedList"/>
    <dgm:cxn modelId="{9C9D7AD2-3498-4D9E-AD2A-DC869F2BFDB3}" type="presParOf" srcId="{12D7FC92-DBB8-41F1-A7ED-CC8758641B44}" destId="{87BC097C-C15E-45B8-B3FD-ECFF3492D672}" srcOrd="6" destOrd="0" presId="urn:microsoft.com/office/officeart/2008/layout/LinedList"/>
    <dgm:cxn modelId="{3AADD0E7-5554-43FA-90C8-8B252BCF0834}" type="presParOf" srcId="{12D7FC92-DBB8-41F1-A7ED-CC8758641B44}" destId="{8894E483-1AE2-4748-9B1A-B95A68366A1C}" srcOrd="7" destOrd="0" presId="urn:microsoft.com/office/officeart/2008/layout/LinedList"/>
    <dgm:cxn modelId="{1A82ECDD-6FF3-485D-BDA6-AF77F8CB7C9A}" type="presParOf" srcId="{8894E483-1AE2-4748-9B1A-B95A68366A1C}" destId="{D2B0AFF1-8CFA-4564-9869-F552FD1223EF}" srcOrd="0" destOrd="0" presId="urn:microsoft.com/office/officeart/2008/layout/LinedList"/>
    <dgm:cxn modelId="{CDE5C664-FA93-4EF8-A539-75E2BF2EB996}" type="presParOf" srcId="{8894E483-1AE2-4748-9B1A-B95A68366A1C}" destId="{D5BA8129-B86D-4213-AC39-2F314143AC72}" srcOrd="1" destOrd="0" presId="urn:microsoft.com/office/officeart/2008/layout/LinedList"/>
    <dgm:cxn modelId="{C02D8A63-B918-46F4-A00E-1C8DBF06560E}" type="presParOf" srcId="{12D7FC92-DBB8-41F1-A7ED-CC8758641B44}" destId="{6C9C414F-7DA1-4224-8BCD-D817F339535F}" srcOrd="8" destOrd="0" presId="urn:microsoft.com/office/officeart/2008/layout/LinedList"/>
    <dgm:cxn modelId="{42CFF4B3-938D-47A0-A534-8ED73AF8CB13}" type="presParOf" srcId="{12D7FC92-DBB8-41F1-A7ED-CC8758641B44}" destId="{15CB59CA-5832-46FC-88AC-EAF567E95427}" srcOrd="9" destOrd="0" presId="urn:microsoft.com/office/officeart/2008/layout/LinedList"/>
    <dgm:cxn modelId="{389F18DF-2537-44A4-B9B0-6BE7C6BD08F0}" type="presParOf" srcId="{15CB59CA-5832-46FC-88AC-EAF567E95427}" destId="{F2607060-A408-4E80-BC41-E86CDE0B5A7A}" srcOrd="0" destOrd="0" presId="urn:microsoft.com/office/officeart/2008/layout/LinedList"/>
    <dgm:cxn modelId="{05C6F265-810E-471E-A157-F5159AAED587}" type="presParOf" srcId="{15CB59CA-5832-46FC-88AC-EAF567E95427}" destId="{81BBBD1F-C7F2-4362-8CC4-CD26FCF921A7}" srcOrd="1" destOrd="0" presId="urn:microsoft.com/office/officeart/2008/layout/LinedList"/>
    <dgm:cxn modelId="{4ACDCFFD-46A9-4A72-931A-73F6EE9B3A55}" type="presParOf" srcId="{12D7FC92-DBB8-41F1-A7ED-CC8758641B44}" destId="{238FC7AD-0BF0-4509-9F8B-30E2056EE109}" srcOrd="10" destOrd="0" presId="urn:microsoft.com/office/officeart/2008/layout/LinedList"/>
    <dgm:cxn modelId="{E53CAFD7-63A3-45A0-942E-19256F11C1A7}" type="presParOf" srcId="{12D7FC92-DBB8-41F1-A7ED-CC8758641B44}" destId="{660EA881-AB7D-415B-955E-580F7B32CED4}" srcOrd="11" destOrd="0" presId="urn:microsoft.com/office/officeart/2008/layout/LinedList"/>
    <dgm:cxn modelId="{FC4AFB81-4F04-4D83-AAEA-C82304259A07}" type="presParOf" srcId="{660EA881-AB7D-415B-955E-580F7B32CED4}" destId="{6BAC0093-F9D4-44D8-BF00-EE3655B378B2}" srcOrd="0" destOrd="0" presId="urn:microsoft.com/office/officeart/2008/layout/LinedList"/>
    <dgm:cxn modelId="{02B65768-87E2-4545-868F-378F0052F334}" type="presParOf" srcId="{660EA881-AB7D-415B-955E-580F7B32CED4}" destId="{3A95707A-0675-4A02-8580-7230EE02E8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732F4-CE3F-42C4-9247-37B1A528D0DD}">
      <dsp:nvSpPr>
        <dsp:cNvPr id="0" name=""/>
        <dsp:cNvSpPr/>
      </dsp:nvSpPr>
      <dsp:spPr>
        <a:xfrm>
          <a:off x="0" y="3996"/>
          <a:ext cx="10515600" cy="851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2CFC-3291-4601-8CA7-B9933FAA8AED}">
      <dsp:nvSpPr>
        <dsp:cNvPr id="0" name=""/>
        <dsp:cNvSpPr/>
      </dsp:nvSpPr>
      <dsp:spPr>
        <a:xfrm>
          <a:off x="257510" y="195533"/>
          <a:ext cx="468201" cy="468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EC4D2-79AB-438B-87F5-3B67C3C85DC3}">
      <dsp:nvSpPr>
        <dsp:cNvPr id="0" name=""/>
        <dsp:cNvSpPr/>
      </dsp:nvSpPr>
      <dsp:spPr>
        <a:xfrm>
          <a:off x="983222" y="3996"/>
          <a:ext cx="9532377" cy="8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93" tIns="90093" rIns="90093" bIns="90093" numCol="1" spcCol="1270" anchor="ctr" anchorCtr="0">
          <a:noAutofit/>
        </a:bodyPr>
        <a:lstStyle/>
        <a:p>
          <a:pPr marL="0" lvl="0" indent="0" algn="l" defTabSz="844550">
            <a:lnSpc>
              <a:spcPct val="100000"/>
            </a:lnSpc>
            <a:spcBef>
              <a:spcPct val="0"/>
            </a:spcBef>
            <a:spcAft>
              <a:spcPct val="35000"/>
            </a:spcAft>
            <a:buNone/>
          </a:pPr>
          <a:r>
            <a:rPr lang="fr-FR" sz="1900" kern="1200"/>
            <a:t>Usage scenario</a:t>
          </a:r>
          <a:endParaRPr lang="en-US" sz="1900" kern="1200"/>
        </a:p>
      </dsp:txBody>
      <dsp:txXfrm>
        <a:off x="983222" y="3996"/>
        <a:ext cx="9532377" cy="851274"/>
      </dsp:txXfrm>
    </dsp:sp>
    <dsp:sp modelId="{8588DA03-BB64-43B3-91C5-801E8ADC4D78}">
      <dsp:nvSpPr>
        <dsp:cNvPr id="0" name=""/>
        <dsp:cNvSpPr/>
      </dsp:nvSpPr>
      <dsp:spPr>
        <a:xfrm>
          <a:off x="0" y="1068090"/>
          <a:ext cx="10515600" cy="851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93DA7-4D7B-47DB-A932-202F4E71DB4C}">
      <dsp:nvSpPr>
        <dsp:cNvPr id="0" name=""/>
        <dsp:cNvSpPr/>
      </dsp:nvSpPr>
      <dsp:spPr>
        <a:xfrm>
          <a:off x="257510" y="1259626"/>
          <a:ext cx="468201" cy="468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C6C9E-2986-46C3-910F-AE260BD7CD8D}">
      <dsp:nvSpPr>
        <dsp:cNvPr id="0" name=""/>
        <dsp:cNvSpPr/>
      </dsp:nvSpPr>
      <dsp:spPr>
        <a:xfrm>
          <a:off x="983222" y="1068090"/>
          <a:ext cx="9532377" cy="8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93" tIns="90093" rIns="90093" bIns="90093" numCol="1" spcCol="1270" anchor="ctr" anchorCtr="0">
          <a:noAutofit/>
        </a:bodyPr>
        <a:lstStyle/>
        <a:p>
          <a:pPr marL="0" lvl="0" indent="0" algn="l" defTabSz="844550">
            <a:lnSpc>
              <a:spcPct val="100000"/>
            </a:lnSpc>
            <a:spcBef>
              <a:spcPct val="0"/>
            </a:spcBef>
            <a:spcAft>
              <a:spcPct val="35000"/>
            </a:spcAft>
            <a:buNone/>
          </a:pPr>
          <a:r>
            <a:rPr lang="fr-FR" sz="1900" kern="1200"/>
            <a:t>Technical Introduction</a:t>
          </a:r>
          <a:endParaRPr lang="en-US" sz="1900" kern="1200"/>
        </a:p>
      </dsp:txBody>
      <dsp:txXfrm>
        <a:off x="983222" y="1068090"/>
        <a:ext cx="9532377" cy="851274"/>
      </dsp:txXfrm>
    </dsp:sp>
    <dsp:sp modelId="{9748A2A6-9243-4CAD-9F69-1F971D1F5462}">
      <dsp:nvSpPr>
        <dsp:cNvPr id="0" name=""/>
        <dsp:cNvSpPr/>
      </dsp:nvSpPr>
      <dsp:spPr>
        <a:xfrm>
          <a:off x="0" y="2132183"/>
          <a:ext cx="10515600" cy="851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E7C9B-8F32-40F4-9B62-11DB1D587BA8}">
      <dsp:nvSpPr>
        <dsp:cNvPr id="0" name=""/>
        <dsp:cNvSpPr/>
      </dsp:nvSpPr>
      <dsp:spPr>
        <a:xfrm>
          <a:off x="257510" y="2323720"/>
          <a:ext cx="468201" cy="468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86FB4-56ED-49FA-BB95-BE7F6AF86D76}">
      <dsp:nvSpPr>
        <dsp:cNvPr id="0" name=""/>
        <dsp:cNvSpPr/>
      </dsp:nvSpPr>
      <dsp:spPr>
        <a:xfrm>
          <a:off x="983222" y="2132183"/>
          <a:ext cx="9532377" cy="8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93" tIns="90093" rIns="90093" bIns="90093" numCol="1" spcCol="1270" anchor="ctr" anchorCtr="0">
          <a:noAutofit/>
        </a:bodyPr>
        <a:lstStyle/>
        <a:p>
          <a:pPr marL="0" lvl="0" indent="0" algn="l" defTabSz="844550">
            <a:lnSpc>
              <a:spcPct val="100000"/>
            </a:lnSpc>
            <a:spcBef>
              <a:spcPct val="0"/>
            </a:spcBef>
            <a:spcAft>
              <a:spcPct val="35000"/>
            </a:spcAft>
            <a:buNone/>
          </a:pPr>
          <a:r>
            <a:rPr lang="fr-FR" sz="1900" kern="1200"/>
            <a:t>Technical Solutions</a:t>
          </a:r>
          <a:endParaRPr lang="en-US" sz="1900" kern="1200"/>
        </a:p>
      </dsp:txBody>
      <dsp:txXfrm>
        <a:off x="983222" y="2132183"/>
        <a:ext cx="9532377" cy="851274"/>
      </dsp:txXfrm>
    </dsp:sp>
    <dsp:sp modelId="{695EA27E-9440-4651-A4D7-B4294C846174}">
      <dsp:nvSpPr>
        <dsp:cNvPr id="0" name=""/>
        <dsp:cNvSpPr/>
      </dsp:nvSpPr>
      <dsp:spPr>
        <a:xfrm>
          <a:off x="0" y="3196277"/>
          <a:ext cx="10515600" cy="851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6157D-F47E-442A-8D96-1C9CB61002BC}">
      <dsp:nvSpPr>
        <dsp:cNvPr id="0" name=""/>
        <dsp:cNvSpPr/>
      </dsp:nvSpPr>
      <dsp:spPr>
        <a:xfrm>
          <a:off x="257510" y="3387813"/>
          <a:ext cx="468201" cy="4682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1328E-0B26-4420-B50A-30A1439591FD}">
      <dsp:nvSpPr>
        <dsp:cNvPr id="0" name=""/>
        <dsp:cNvSpPr/>
      </dsp:nvSpPr>
      <dsp:spPr>
        <a:xfrm>
          <a:off x="983222" y="3196277"/>
          <a:ext cx="9532377" cy="8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93" tIns="90093" rIns="90093" bIns="90093" numCol="1" spcCol="1270" anchor="ctr" anchorCtr="0">
          <a:noAutofit/>
        </a:bodyPr>
        <a:lstStyle/>
        <a:p>
          <a:pPr marL="0" lvl="0" indent="0" algn="l" defTabSz="844550">
            <a:lnSpc>
              <a:spcPct val="100000"/>
            </a:lnSpc>
            <a:spcBef>
              <a:spcPct val="0"/>
            </a:spcBef>
            <a:spcAft>
              <a:spcPct val="35000"/>
            </a:spcAft>
            <a:buNone/>
          </a:pPr>
          <a:r>
            <a:rPr lang="fr-FR" sz="1900" kern="1200"/>
            <a:t>Planning</a:t>
          </a:r>
          <a:endParaRPr lang="en-US" sz="1900" kern="1200"/>
        </a:p>
      </dsp:txBody>
      <dsp:txXfrm>
        <a:off x="983222" y="3196277"/>
        <a:ext cx="9532377" cy="851274"/>
      </dsp:txXfrm>
    </dsp:sp>
    <dsp:sp modelId="{82266B90-B1DB-400D-859F-5A8BA3164A1A}">
      <dsp:nvSpPr>
        <dsp:cNvPr id="0" name=""/>
        <dsp:cNvSpPr/>
      </dsp:nvSpPr>
      <dsp:spPr>
        <a:xfrm>
          <a:off x="0" y="4260370"/>
          <a:ext cx="10515600" cy="851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9BD29-61D3-45CE-A634-590938FB8748}">
      <dsp:nvSpPr>
        <dsp:cNvPr id="0" name=""/>
        <dsp:cNvSpPr/>
      </dsp:nvSpPr>
      <dsp:spPr>
        <a:xfrm>
          <a:off x="257510" y="4451907"/>
          <a:ext cx="468201" cy="4682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6D38B-6EC8-4379-84E4-7BB6590D40D5}">
      <dsp:nvSpPr>
        <dsp:cNvPr id="0" name=""/>
        <dsp:cNvSpPr/>
      </dsp:nvSpPr>
      <dsp:spPr>
        <a:xfrm>
          <a:off x="983222" y="4260370"/>
          <a:ext cx="9532377" cy="8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93" tIns="90093" rIns="90093" bIns="90093" numCol="1" spcCol="1270" anchor="ctr" anchorCtr="0">
          <a:noAutofit/>
        </a:bodyPr>
        <a:lstStyle/>
        <a:p>
          <a:pPr marL="0" lvl="0" indent="0" algn="l" defTabSz="844550">
            <a:lnSpc>
              <a:spcPct val="100000"/>
            </a:lnSpc>
            <a:spcBef>
              <a:spcPct val="0"/>
            </a:spcBef>
            <a:spcAft>
              <a:spcPct val="35000"/>
            </a:spcAft>
            <a:buNone/>
          </a:pPr>
          <a:r>
            <a:rPr lang="fr-FR" sz="1900" kern="1200"/>
            <a:t>Conclusion</a:t>
          </a:r>
          <a:endParaRPr lang="en-US" sz="1900" kern="1200"/>
        </a:p>
      </dsp:txBody>
      <dsp:txXfrm>
        <a:off x="983222" y="4260370"/>
        <a:ext cx="9532377" cy="85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245EE-43BA-4AF1-A4BD-8DB23EF0EF38}">
      <dsp:nvSpPr>
        <dsp:cNvPr id="0" name=""/>
        <dsp:cNvSpPr/>
      </dsp:nvSpPr>
      <dsp:spPr>
        <a:xfrm>
          <a:off x="0" y="9267"/>
          <a:ext cx="5957985" cy="91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mn-lt"/>
            </a:rPr>
            <a:t>Real-time location tracking, sharing</a:t>
          </a:r>
        </a:p>
      </dsp:txBody>
      <dsp:txXfrm>
        <a:off x="44778" y="54045"/>
        <a:ext cx="5868429" cy="827724"/>
      </dsp:txXfrm>
    </dsp:sp>
    <dsp:sp modelId="{B93766D9-63D7-4198-A6B3-2D143651175D}">
      <dsp:nvSpPr>
        <dsp:cNvPr id="0" name=""/>
        <dsp:cNvSpPr/>
      </dsp:nvSpPr>
      <dsp:spPr>
        <a:xfrm>
          <a:off x="0" y="1067667"/>
          <a:ext cx="5957985" cy="91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mn-lt"/>
            </a:rPr>
            <a:t>GPS position exchange</a:t>
          </a:r>
        </a:p>
      </dsp:txBody>
      <dsp:txXfrm>
        <a:off x="44778" y="1112445"/>
        <a:ext cx="5868429" cy="827724"/>
      </dsp:txXfrm>
    </dsp:sp>
    <dsp:sp modelId="{DF41A1CD-E376-4F2E-BC26-89973AC13846}">
      <dsp:nvSpPr>
        <dsp:cNvPr id="0" name=""/>
        <dsp:cNvSpPr/>
      </dsp:nvSpPr>
      <dsp:spPr>
        <a:xfrm>
          <a:off x="0" y="2126067"/>
          <a:ext cx="5957985" cy="91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mn-lt"/>
            </a:rPr>
            <a:t>Emergency communication</a:t>
          </a:r>
        </a:p>
      </dsp:txBody>
      <dsp:txXfrm>
        <a:off x="44778" y="2170845"/>
        <a:ext cx="5868429" cy="827724"/>
      </dsp:txXfrm>
    </dsp:sp>
    <dsp:sp modelId="{05706576-FCBF-4554-8F0B-9D72178AA2EC}">
      <dsp:nvSpPr>
        <dsp:cNvPr id="0" name=""/>
        <dsp:cNvSpPr/>
      </dsp:nvSpPr>
      <dsp:spPr>
        <a:xfrm>
          <a:off x="0" y="3184467"/>
          <a:ext cx="5957985" cy="91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mn-lt"/>
            </a:rPr>
            <a:t>No network coverage dependency</a:t>
          </a:r>
        </a:p>
      </dsp:txBody>
      <dsp:txXfrm>
        <a:off x="44778" y="3229245"/>
        <a:ext cx="5868429" cy="827724"/>
      </dsp:txXfrm>
    </dsp:sp>
    <dsp:sp modelId="{8E09267A-E62A-4902-AEE7-ADF670EAF0D3}">
      <dsp:nvSpPr>
        <dsp:cNvPr id="0" name=""/>
        <dsp:cNvSpPr/>
      </dsp:nvSpPr>
      <dsp:spPr>
        <a:xfrm>
          <a:off x="0" y="4242867"/>
          <a:ext cx="5957985" cy="91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latin typeface="+mn-lt"/>
            </a:rPr>
            <a:t>skin sensor integration</a:t>
          </a:r>
          <a:endParaRPr lang="en-US" sz="2400" kern="1200">
            <a:latin typeface="+mn-lt"/>
          </a:endParaRPr>
        </a:p>
      </dsp:txBody>
      <dsp:txXfrm>
        <a:off x="44778" y="4287645"/>
        <a:ext cx="5868429" cy="82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2ACCD-B1A3-4BCE-B115-62B4BB6D3EDA}">
      <dsp:nvSpPr>
        <dsp:cNvPr id="0" name=""/>
        <dsp:cNvSpPr/>
      </dsp:nvSpPr>
      <dsp:spPr>
        <a:xfrm>
          <a:off x="2443588" y="173"/>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Communication Parameters:</a:t>
          </a:r>
          <a:endParaRPr lang="en-US" sz="1400" kern="1200"/>
        </a:p>
      </dsp:txBody>
      <dsp:txXfrm>
        <a:off x="2469172" y="25757"/>
        <a:ext cx="2697868" cy="472924"/>
      </dsp:txXfrm>
    </dsp:sp>
    <dsp:sp modelId="{4B637FC3-2F47-4070-AAA1-06242B95E280}">
      <dsp:nvSpPr>
        <dsp:cNvPr id="0" name=""/>
        <dsp:cNvSpPr/>
      </dsp:nvSpPr>
      <dsp:spPr>
        <a:xfrm>
          <a:off x="2443588" y="550471"/>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Frequency: 868 MHz (Europe).</a:t>
          </a:r>
          <a:endParaRPr lang="en-US" sz="1400" kern="1200"/>
        </a:p>
      </dsp:txBody>
      <dsp:txXfrm>
        <a:off x="2469172" y="576055"/>
        <a:ext cx="2697868" cy="472924"/>
      </dsp:txXfrm>
    </dsp:sp>
    <dsp:sp modelId="{CCAB021E-93DD-40ED-B1F6-06E3966A0420}">
      <dsp:nvSpPr>
        <dsp:cNvPr id="0" name=""/>
        <dsp:cNvSpPr/>
      </dsp:nvSpPr>
      <dsp:spPr>
        <a:xfrm>
          <a:off x="2443588" y="1100768"/>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dirty="0"/>
            <a:t>Power: 10 dBm.</a:t>
          </a:r>
          <a:endParaRPr lang="en-US" sz="1400" kern="1200" dirty="0"/>
        </a:p>
      </dsp:txBody>
      <dsp:txXfrm>
        <a:off x="2469172" y="1126352"/>
        <a:ext cx="2697868" cy="472924"/>
      </dsp:txXfrm>
    </dsp:sp>
    <dsp:sp modelId="{80881A77-AE8C-4DC8-931B-B112F8779D73}">
      <dsp:nvSpPr>
        <dsp:cNvPr id="0" name=""/>
        <dsp:cNvSpPr/>
      </dsp:nvSpPr>
      <dsp:spPr>
        <a:xfrm>
          <a:off x="2443588" y="1651066"/>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Data rate: 10 kbps.</a:t>
          </a:r>
          <a:endParaRPr lang="en-US" sz="1400" kern="1200"/>
        </a:p>
      </dsp:txBody>
      <dsp:txXfrm>
        <a:off x="2469172" y="1676650"/>
        <a:ext cx="2697868" cy="472924"/>
      </dsp:txXfrm>
    </dsp:sp>
    <dsp:sp modelId="{12B719BB-3B92-42C3-9561-593F0C56D47F}">
      <dsp:nvSpPr>
        <dsp:cNvPr id="0" name=""/>
        <dsp:cNvSpPr/>
      </dsp:nvSpPr>
      <dsp:spPr>
        <a:xfrm>
          <a:off x="2443588" y="2201363"/>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Configure modules as network nodes.</a:t>
          </a:r>
          <a:endParaRPr lang="en-US" sz="1400" kern="1200"/>
        </a:p>
      </dsp:txBody>
      <dsp:txXfrm>
        <a:off x="2469172" y="2226947"/>
        <a:ext cx="2697868" cy="472924"/>
      </dsp:txXfrm>
    </dsp:sp>
    <dsp:sp modelId="{FB7A4320-B4CB-4EB9-9710-D47DEA1099BF}">
      <dsp:nvSpPr>
        <dsp:cNvPr id="0" name=""/>
        <dsp:cNvSpPr/>
      </dsp:nvSpPr>
      <dsp:spPr>
        <a:xfrm>
          <a:off x="2443588" y="2751661"/>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Testing and Validation:</a:t>
          </a:r>
          <a:endParaRPr lang="en-US" sz="1400" kern="1200"/>
        </a:p>
      </dsp:txBody>
      <dsp:txXfrm>
        <a:off x="2469172" y="2777245"/>
        <a:ext cx="2697868" cy="472924"/>
      </dsp:txXfrm>
    </dsp:sp>
    <dsp:sp modelId="{5D1419C9-63C9-47C0-AAD0-0472F24BF45F}">
      <dsp:nvSpPr>
        <dsp:cNvPr id="0" name=""/>
        <dsp:cNvSpPr/>
      </dsp:nvSpPr>
      <dsp:spPr>
        <a:xfrm>
          <a:off x="2443588" y="3301958"/>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Verify range: 1 km (urban), 5 km (rural).</a:t>
          </a:r>
          <a:endParaRPr lang="en-US" sz="1400" kern="1200"/>
        </a:p>
      </dsp:txBody>
      <dsp:txXfrm>
        <a:off x="2469172" y="3327542"/>
        <a:ext cx="2697868" cy="472924"/>
      </dsp:txXfrm>
    </dsp:sp>
    <dsp:sp modelId="{DDE5E295-7912-4548-9679-5E9A21361BC3}">
      <dsp:nvSpPr>
        <dsp:cNvPr id="0" name=""/>
        <dsp:cNvSpPr/>
      </dsp:nvSpPr>
      <dsp:spPr>
        <a:xfrm>
          <a:off x="2443588" y="3852256"/>
          <a:ext cx="2749036" cy="524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kern="1200"/>
            <a:t>Assess communication reliability.</a:t>
          </a:r>
          <a:endParaRPr lang="en-US" sz="1400" kern="1200"/>
        </a:p>
      </dsp:txBody>
      <dsp:txXfrm>
        <a:off x="2469172" y="3877840"/>
        <a:ext cx="2697868" cy="472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17983-C7DF-416C-B802-4B87600DF7AA}">
      <dsp:nvSpPr>
        <dsp:cNvPr id="0" name=""/>
        <dsp:cNvSpPr/>
      </dsp:nvSpPr>
      <dsp:spPr>
        <a:xfrm>
          <a:off x="0" y="1647"/>
          <a:ext cx="6216976" cy="835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7AA56-473B-46FD-94A4-9C63330A8457}">
      <dsp:nvSpPr>
        <dsp:cNvPr id="0" name=""/>
        <dsp:cNvSpPr/>
      </dsp:nvSpPr>
      <dsp:spPr>
        <a:xfrm>
          <a:off x="252636" y="189559"/>
          <a:ext cx="459339" cy="459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43251-41FC-41FF-B1C9-AC8CCB966834}">
      <dsp:nvSpPr>
        <dsp:cNvPr id="0" name=""/>
        <dsp:cNvSpPr/>
      </dsp:nvSpPr>
      <dsp:spPr>
        <a:xfrm>
          <a:off x="964612" y="1647"/>
          <a:ext cx="5252363" cy="83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622300">
            <a:lnSpc>
              <a:spcPct val="100000"/>
            </a:lnSpc>
            <a:spcBef>
              <a:spcPct val="0"/>
            </a:spcBef>
            <a:spcAft>
              <a:spcPct val="35000"/>
            </a:spcAft>
            <a:buNone/>
          </a:pPr>
          <a:r>
            <a:rPr lang="fr-FR" sz="1400" kern="1200"/>
            <a:t>Setup: ESP32 nodes require unique IDs and specific LoRa settings, such as transmission power and frequency.</a:t>
          </a:r>
          <a:endParaRPr lang="en-US" sz="1400" kern="1200"/>
        </a:p>
      </dsp:txBody>
      <dsp:txXfrm>
        <a:off x="964612" y="1647"/>
        <a:ext cx="5252363" cy="835162"/>
      </dsp:txXfrm>
    </dsp:sp>
    <dsp:sp modelId="{FD4E73F3-0C95-4E25-A44B-531780CCFEDC}">
      <dsp:nvSpPr>
        <dsp:cNvPr id="0" name=""/>
        <dsp:cNvSpPr/>
      </dsp:nvSpPr>
      <dsp:spPr>
        <a:xfrm>
          <a:off x="0" y="1045601"/>
          <a:ext cx="6216976" cy="835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1D0E06-604C-4A04-9E3A-A414B66871C6}">
      <dsp:nvSpPr>
        <dsp:cNvPr id="0" name=""/>
        <dsp:cNvSpPr/>
      </dsp:nvSpPr>
      <dsp:spPr>
        <a:xfrm>
          <a:off x="252636" y="1233512"/>
          <a:ext cx="459339" cy="459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335CF-5CA1-46C5-A7CD-CF3CDC3A6CD2}">
      <dsp:nvSpPr>
        <dsp:cNvPr id="0" name=""/>
        <dsp:cNvSpPr/>
      </dsp:nvSpPr>
      <dsp:spPr>
        <a:xfrm>
          <a:off x="964612" y="1045601"/>
          <a:ext cx="5252363" cy="83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622300">
            <a:lnSpc>
              <a:spcPct val="100000"/>
            </a:lnSpc>
            <a:spcBef>
              <a:spcPct val="0"/>
            </a:spcBef>
            <a:spcAft>
              <a:spcPct val="35000"/>
            </a:spcAft>
            <a:buNone/>
          </a:pPr>
          <a:r>
            <a:rPr lang="fr-FR" sz="1400" kern="1200"/>
            <a:t>Mesh Testing: Testing involves distancing nodes until connection is lost, then reintroducing a midway node to restore communication.</a:t>
          </a:r>
          <a:endParaRPr lang="en-US" sz="1400" kern="1200"/>
        </a:p>
      </dsp:txBody>
      <dsp:txXfrm>
        <a:off x="964612" y="1045601"/>
        <a:ext cx="5252363" cy="835162"/>
      </dsp:txXfrm>
    </dsp:sp>
    <dsp:sp modelId="{F48E8A9C-493E-4B37-BA85-FF0E25C14BCE}">
      <dsp:nvSpPr>
        <dsp:cNvPr id="0" name=""/>
        <dsp:cNvSpPr/>
      </dsp:nvSpPr>
      <dsp:spPr>
        <a:xfrm>
          <a:off x="0" y="2089554"/>
          <a:ext cx="6216976" cy="835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F818F-6D6C-4482-A956-0C0133AA169E}">
      <dsp:nvSpPr>
        <dsp:cNvPr id="0" name=""/>
        <dsp:cNvSpPr/>
      </dsp:nvSpPr>
      <dsp:spPr>
        <a:xfrm>
          <a:off x="252636" y="2277465"/>
          <a:ext cx="459339" cy="459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CABBB-DF44-44AB-BF1B-D69C82E9DF44}">
      <dsp:nvSpPr>
        <dsp:cNvPr id="0" name=""/>
        <dsp:cNvSpPr/>
      </dsp:nvSpPr>
      <dsp:spPr>
        <a:xfrm>
          <a:off x="964612" y="2089554"/>
          <a:ext cx="5252363" cy="83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622300">
            <a:lnSpc>
              <a:spcPct val="100000"/>
            </a:lnSpc>
            <a:spcBef>
              <a:spcPct val="0"/>
            </a:spcBef>
            <a:spcAft>
              <a:spcPct val="35000"/>
            </a:spcAft>
            <a:buNone/>
          </a:pPr>
          <a:r>
            <a:rPr lang="fr-FR" sz="1400" kern="1200"/>
            <a:t>Airtime Management: LoRa's long range means low data rates and extended airtime, influenced by bandwidth and spreading factor.</a:t>
          </a:r>
          <a:endParaRPr lang="en-US" sz="1400" kern="1200"/>
        </a:p>
      </dsp:txBody>
      <dsp:txXfrm>
        <a:off x="964612" y="2089554"/>
        <a:ext cx="5252363" cy="835162"/>
      </dsp:txXfrm>
    </dsp:sp>
    <dsp:sp modelId="{163EC277-EF00-493C-8EE0-5E89856A97E4}">
      <dsp:nvSpPr>
        <dsp:cNvPr id="0" name=""/>
        <dsp:cNvSpPr/>
      </dsp:nvSpPr>
      <dsp:spPr>
        <a:xfrm>
          <a:off x="0" y="3133507"/>
          <a:ext cx="6216976" cy="835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59843-D202-4A9A-B0C1-868EB7DD88DE}">
      <dsp:nvSpPr>
        <dsp:cNvPr id="0" name=""/>
        <dsp:cNvSpPr/>
      </dsp:nvSpPr>
      <dsp:spPr>
        <a:xfrm>
          <a:off x="252636" y="3321419"/>
          <a:ext cx="459339" cy="459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2EC15A-8A78-4835-8792-13BCF3823307}">
      <dsp:nvSpPr>
        <dsp:cNvPr id="0" name=""/>
        <dsp:cNvSpPr/>
      </dsp:nvSpPr>
      <dsp:spPr>
        <a:xfrm>
          <a:off x="964612" y="3133507"/>
          <a:ext cx="5252363" cy="83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622300">
            <a:lnSpc>
              <a:spcPct val="100000"/>
            </a:lnSpc>
            <a:spcBef>
              <a:spcPct val="0"/>
            </a:spcBef>
            <a:spcAft>
              <a:spcPct val="35000"/>
            </a:spcAft>
            <a:buNone/>
          </a:pPr>
          <a:r>
            <a:rPr lang="fr-FR" sz="1400" kern="1200"/>
            <a:t>Channel Activity Detection: LoRa modules can detect channel activity for efficient communication, though some library limitations exist.</a:t>
          </a:r>
          <a:endParaRPr lang="en-US" sz="1400" kern="1200"/>
        </a:p>
      </dsp:txBody>
      <dsp:txXfrm>
        <a:off x="964612" y="3133507"/>
        <a:ext cx="5252363" cy="835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7E30F-8F85-41BF-8421-A5CCB048F84E}">
      <dsp:nvSpPr>
        <dsp:cNvPr id="0" name=""/>
        <dsp:cNvSpPr/>
      </dsp:nvSpPr>
      <dsp:spPr>
        <a:xfrm>
          <a:off x="427417" y="3"/>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Decentralized local area networks</a:t>
          </a:r>
        </a:p>
      </dsp:txBody>
      <dsp:txXfrm>
        <a:off x="427417" y="3"/>
        <a:ext cx="1675669" cy="1005401"/>
      </dsp:txXfrm>
    </dsp:sp>
    <dsp:sp modelId="{6C9BD8D3-7DDF-4943-B34C-89352D4F54D1}">
      <dsp:nvSpPr>
        <dsp:cNvPr id="0" name=""/>
        <dsp:cNvSpPr/>
      </dsp:nvSpPr>
      <dsp:spPr>
        <a:xfrm>
          <a:off x="2270653" y="3"/>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Infrastructure nodes connect directly</a:t>
          </a:r>
        </a:p>
      </dsp:txBody>
      <dsp:txXfrm>
        <a:off x="2270653" y="3"/>
        <a:ext cx="1675669" cy="1005401"/>
      </dsp:txXfrm>
    </dsp:sp>
    <dsp:sp modelId="{27C823F2-C9C4-4D4F-BF01-9E6762553852}">
      <dsp:nvSpPr>
        <dsp:cNvPr id="0" name=""/>
        <dsp:cNvSpPr/>
      </dsp:nvSpPr>
      <dsp:spPr>
        <a:xfrm>
          <a:off x="4113889" y="3"/>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Self-organize and configure dynamically</a:t>
          </a:r>
        </a:p>
      </dsp:txBody>
      <dsp:txXfrm>
        <a:off x="4113889" y="3"/>
        <a:ext cx="1675669" cy="1005401"/>
      </dsp:txXfrm>
    </dsp:sp>
    <dsp:sp modelId="{04061B42-0D81-4E57-B1A8-985E6A08C618}">
      <dsp:nvSpPr>
        <dsp:cNvPr id="0" name=""/>
        <dsp:cNvSpPr/>
      </dsp:nvSpPr>
      <dsp:spPr>
        <a:xfrm>
          <a:off x="427417" y="1172972"/>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Reduce installation complexity</a:t>
          </a:r>
        </a:p>
      </dsp:txBody>
      <dsp:txXfrm>
        <a:off x="427417" y="1172972"/>
        <a:ext cx="1675669" cy="1005401"/>
      </dsp:txXfrm>
    </dsp:sp>
    <dsp:sp modelId="{59662989-B692-49F8-8ED1-58EC6BF62E5B}">
      <dsp:nvSpPr>
        <dsp:cNvPr id="0" name=""/>
        <dsp:cNvSpPr/>
      </dsp:nvSpPr>
      <dsp:spPr>
        <a:xfrm>
          <a:off x="2270653" y="1172972"/>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Enhance fault-tolerance</a:t>
          </a:r>
        </a:p>
      </dsp:txBody>
      <dsp:txXfrm>
        <a:off x="2270653" y="1172972"/>
        <a:ext cx="1675669" cy="1005401"/>
      </dsp:txXfrm>
    </dsp:sp>
    <dsp:sp modelId="{60F20964-DCF5-44C1-B0B4-28B6510482C8}">
      <dsp:nvSpPr>
        <dsp:cNvPr id="0" name=""/>
        <dsp:cNvSpPr/>
      </dsp:nvSpPr>
      <dsp:spPr>
        <a:xfrm>
          <a:off x="4113889" y="1172972"/>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Lack universal standards among vendors</a:t>
          </a:r>
        </a:p>
      </dsp:txBody>
      <dsp:txXfrm>
        <a:off x="4113889" y="1172972"/>
        <a:ext cx="1675669" cy="1005401"/>
      </dsp:txXfrm>
    </dsp:sp>
    <dsp:sp modelId="{46C69E3C-F80D-43C7-89B9-F69C8195A53C}">
      <dsp:nvSpPr>
        <dsp:cNvPr id="0" name=""/>
        <dsp:cNvSpPr/>
      </dsp:nvSpPr>
      <dsp:spPr>
        <a:xfrm>
          <a:off x="427417" y="2345940"/>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Employ flooding or routing techniques</a:t>
          </a:r>
        </a:p>
      </dsp:txBody>
      <dsp:txXfrm>
        <a:off x="427417" y="2345940"/>
        <a:ext cx="1675669" cy="1005401"/>
      </dsp:txXfrm>
    </dsp:sp>
    <dsp:sp modelId="{93A8EA1F-2EDF-47BA-B1A1-6943E845F609}">
      <dsp:nvSpPr>
        <dsp:cNvPr id="0" name=""/>
        <dsp:cNvSpPr/>
      </dsp:nvSpPr>
      <dsp:spPr>
        <a:xfrm>
          <a:off x="2270653" y="2345940"/>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Self-healing algorithms ensure continuous connections</a:t>
          </a:r>
        </a:p>
      </dsp:txBody>
      <dsp:txXfrm>
        <a:off x="2270653" y="2345940"/>
        <a:ext cx="1675669" cy="1005401"/>
      </dsp:txXfrm>
    </dsp:sp>
    <dsp:sp modelId="{50362D94-4715-4ED2-A573-980D2FD9AFA2}">
      <dsp:nvSpPr>
        <dsp:cNvPr id="0" name=""/>
        <dsp:cNvSpPr/>
      </dsp:nvSpPr>
      <dsp:spPr>
        <a:xfrm>
          <a:off x="4113889" y="2345940"/>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Fully connected mesh networks offer increased security and reliability</a:t>
          </a:r>
        </a:p>
      </dsp:txBody>
      <dsp:txXfrm>
        <a:off x="4113889" y="2345940"/>
        <a:ext cx="1675669" cy="1005401"/>
      </dsp:txXfrm>
    </dsp:sp>
    <dsp:sp modelId="{8CEF9FC0-3BB1-460D-8D4A-CB2D13149C52}">
      <dsp:nvSpPr>
        <dsp:cNvPr id="0" name=""/>
        <dsp:cNvSpPr/>
      </dsp:nvSpPr>
      <dsp:spPr>
        <a:xfrm>
          <a:off x="2270653" y="3518909"/>
          <a:ext cx="1675669" cy="1005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Higher cabling costs with increased nodes</a:t>
          </a:r>
        </a:p>
      </dsp:txBody>
      <dsp:txXfrm>
        <a:off x="2270653" y="3518909"/>
        <a:ext cx="1675669" cy="100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4AB06-1785-4B1C-91BA-3229178E4D0E}">
      <dsp:nvSpPr>
        <dsp:cNvPr id="0" name=""/>
        <dsp:cNvSpPr/>
      </dsp:nvSpPr>
      <dsp:spPr>
        <a:xfrm>
          <a:off x="0" y="1137"/>
          <a:ext cx="5484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E122C-D370-4338-B34F-A7E1A57D5B82}">
      <dsp:nvSpPr>
        <dsp:cNvPr id="0" name=""/>
        <dsp:cNvSpPr/>
      </dsp:nvSpPr>
      <dsp:spPr>
        <a:xfrm>
          <a:off x="0" y="1137"/>
          <a:ext cx="5484343" cy="77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widely used symmetric encryption for securing data</a:t>
          </a:r>
        </a:p>
      </dsp:txBody>
      <dsp:txXfrm>
        <a:off x="0" y="1137"/>
        <a:ext cx="5484343" cy="775895"/>
      </dsp:txXfrm>
    </dsp:sp>
    <dsp:sp modelId="{5311567E-F4F5-423F-9093-FB73D12109A3}">
      <dsp:nvSpPr>
        <dsp:cNvPr id="0" name=""/>
        <dsp:cNvSpPr/>
      </dsp:nvSpPr>
      <dsp:spPr>
        <a:xfrm>
          <a:off x="0" y="777033"/>
          <a:ext cx="5484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C4139-9AB7-400F-B59E-9709E0C53962}">
      <dsp:nvSpPr>
        <dsp:cNvPr id="0" name=""/>
        <dsp:cNvSpPr/>
      </dsp:nvSpPr>
      <dsp:spPr>
        <a:xfrm>
          <a:off x="0" y="777033"/>
          <a:ext cx="5484343" cy="77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same key is used for both encrypting and decrypting data</a:t>
          </a:r>
        </a:p>
      </dsp:txBody>
      <dsp:txXfrm>
        <a:off x="0" y="777033"/>
        <a:ext cx="5484343" cy="775895"/>
      </dsp:txXfrm>
    </dsp:sp>
    <dsp:sp modelId="{9F85E1D2-E1AF-4B68-9D5F-E83356CB2955}">
      <dsp:nvSpPr>
        <dsp:cNvPr id="0" name=""/>
        <dsp:cNvSpPr/>
      </dsp:nvSpPr>
      <dsp:spPr>
        <a:xfrm>
          <a:off x="0" y="1552929"/>
          <a:ext cx="5484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A8029-0E08-4247-B008-A35BF0662CB5}">
      <dsp:nvSpPr>
        <dsp:cNvPr id="0" name=""/>
        <dsp:cNvSpPr/>
      </dsp:nvSpPr>
      <dsp:spPr>
        <a:xfrm>
          <a:off x="0" y="1552929"/>
          <a:ext cx="5484343" cy="77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This means that the different connected bracelets will possess the same key to encrypt data when sending and decrypt data when receiving.</a:t>
          </a:r>
        </a:p>
      </dsp:txBody>
      <dsp:txXfrm>
        <a:off x="0" y="1552929"/>
        <a:ext cx="5484343" cy="7758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4AB06-1785-4B1C-91BA-3229178E4D0E}">
      <dsp:nvSpPr>
        <dsp:cNvPr id="0" name=""/>
        <dsp:cNvSpPr/>
      </dsp:nvSpPr>
      <dsp:spPr>
        <a:xfrm>
          <a:off x="0" y="597"/>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E122C-D370-4338-B34F-A7E1A57D5B82}">
      <dsp:nvSpPr>
        <dsp:cNvPr id="0" name=""/>
        <dsp:cNvSpPr/>
      </dsp:nvSpPr>
      <dsp:spPr>
        <a:xfrm>
          <a:off x="0" y="597"/>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Receiver Sensitivity: -162dBm tracking, -148dBm acquisition</a:t>
          </a:r>
          <a:endParaRPr lang="en-US" sz="1700" kern="1200"/>
        </a:p>
      </dsp:txBody>
      <dsp:txXfrm>
        <a:off x="0" y="597"/>
        <a:ext cx="6220838" cy="543355"/>
      </dsp:txXfrm>
    </dsp:sp>
    <dsp:sp modelId="{5311567E-F4F5-423F-9093-FB73D12109A3}">
      <dsp:nvSpPr>
        <dsp:cNvPr id="0" name=""/>
        <dsp:cNvSpPr/>
      </dsp:nvSpPr>
      <dsp:spPr>
        <a:xfrm>
          <a:off x="0" y="543952"/>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C4139-9AB7-400F-B59E-9709E0C53962}">
      <dsp:nvSpPr>
        <dsp:cNvPr id="0" name=""/>
        <dsp:cNvSpPr/>
      </dsp:nvSpPr>
      <dsp:spPr>
        <a:xfrm>
          <a:off x="0" y="543952"/>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Power Consumption: 50mA at 3.3V</a:t>
          </a:r>
          <a:endParaRPr lang="en-US" sz="1700" kern="1200"/>
        </a:p>
      </dsp:txBody>
      <dsp:txXfrm>
        <a:off x="0" y="543952"/>
        <a:ext cx="6220838" cy="543355"/>
      </dsp:txXfrm>
    </dsp:sp>
    <dsp:sp modelId="{9F85E1D2-E1AF-4B68-9D5F-E83356CB2955}">
      <dsp:nvSpPr>
        <dsp:cNvPr id="0" name=""/>
        <dsp:cNvSpPr/>
      </dsp:nvSpPr>
      <dsp:spPr>
        <a:xfrm>
          <a:off x="0" y="1087307"/>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A8029-0E08-4247-B008-A35BF0662CB5}">
      <dsp:nvSpPr>
        <dsp:cNvPr id="0" name=""/>
        <dsp:cNvSpPr/>
      </dsp:nvSpPr>
      <dsp:spPr>
        <a:xfrm>
          <a:off x="0" y="1087307"/>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Communication Interface: UART, default baud rate of 9600 bps</a:t>
          </a:r>
          <a:endParaRPr lang="en-US" sz="1700" kern="1200"/>
        </a:p>
      </dsp:txBody>
      <dsp:txXfrm>
        <a:off x="0" y="1087307"/>
        <a:ext cx="6220838" cy="543355"/>
      </dsp:txXfrm>
    </dsp:sp>
    <dsp:sp modelId="{60F842DC-033A-4B42-8B1A-1E415C9DD5F6}">
      <dsp:nvSpPr>
        <dsp:cNvPr id="0" name=""/>
        <dsp:cNvSpPr/>
      </dsp:nvSpPr>
      <dsp:spPr>
        <a:xfrm>
          <a:off x="0" y="1630663"/>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BA75F-A63D-4231-B6FD-27ECB6ABC8CC}">
      <dsp:nvSpPr>
        <dsp:cNvPr id="0" name=""/>
        <dsp:cNvSpPr/>
      </dsp:nvSpPr>
      <dsp:spPr>
        <a:xfrm>
          <a:off x="0" y="1630663"/>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Backup Battery: Rechargeable 3.3V lithium-ion battery, 110mAh</a:t>
          </a:r>
          <a:endParaRPr lang="en-US" sz="1700" kern="1200"/>
        </a:p>
      </dsp:txBody>
      <dsp:txXfrm>
        <a:off x="0" y="1630663"/>
        <a:ext cx="6220838" cy="543355"/>
      </dsp:txXfrm>
    </dsp:sp>
    <dsp:sp modelId="{4AFAB378-71FF-4577-BF7F-32B34F53C236}">
      <dsp:nvSpPr>
        <dsp:cNvPr id="0" name=""/>
        <dsp:cNvSpPr/>
      </dsp:nvSpPr>
      <dsp:spPr>
        <a:xfrm>
          <a:off x="0" y="2174018"/>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834A40-D838-4996-91A4-9EB9BC4EE4C4}">
      <dsp:nvSpPr>
        <dsp:cNvPr id="0" name=""/>
        <dsp:cNvSpPr/>
      </dsp:nvSpPr>
      <dsp:spPr>
        <a:xfrm>
          <a:off x="0" y="2174018"/>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Satellite Systems Support: GPS, GLONASS, Galileo</a:t>
          </a:r>
          <a:endParaRPr lang="en-US" sz="1700" kern="1200"/>
        </a:p>
      </dsp:txBody>
      <dsp:txXfrm>
        <a:off x="0" y="2174018"/>
        <a:ext cx="6220838" cy="543355"/>
      </dsp:txXfrm>
    </dsp:sp>
    <dsp:sp modelId="{51B18E62-67EA-461A-B776-1D4413133E84}">
      <dsp:nvSpPr>
        <dsp:cNvPr id="0" name=""/>
        <dsp:cNvSpPr/>
      </dsp:nvSpPr>
      <dsp:spPr>
        <a:xfrm>
          <a:off x="0" y="2717373"/>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009BD-5CA6-48C5-9443-593C4AD5B7BD}">
      <dsp:nvSpPr>
        <dsp:cNvPr id="0" name=""/>
        <dsp:cNvSpPr/>
      </dsp:nvSpPr>
      <dsp:spPr>
        <a:xfrm>
          <a:off x="0" y="2717373"/>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Frequency: L1, 1575.42 MHz</a:t>
          </a:r>
          <a:endParaRPr lang="en-US" sz="1700" kern="1200"/>
        </a:p>
      </dsp:txBody>
      <dsp:txXfrm>
        <a:off x="0" y="2717373"/>
        <a:ext cx="6220838" cy="543355"/>
      </dsp:txXfrm>
    </dsp:sp>
    <dsp:sp modelId="{80DEC9F0-8D24-46DE-88A4-8D3D80333022}">
      <dsp:nvSpPr>
        <dsp:cNvPr id="0" name=""/>
        <dsp:cNvSpPr/>
      </dsp:nvSpPr>
      <dsp:spPr>
        <a:xfrm>
          <a:off x="0" y="3260728"/>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99A063-8953-4FE4-BF8D-06634D7BCDE3}">
      <dsp:nvSpPr>
        <dsp:cNvPr id="0" name=""/>
        <dsp:cNvSpPr/>
      </dsp:nvSpPr>
      <dsp:spPr>
        <a:xfrm>
          <a:off x="0" y="3260728"/>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Accuracy: Position accuracy of 2.5m CEP, Velocity accuracy of 0.1m/s</a:t>
          </a:r>
          <a:endParaRPr lang="en-US" sz="1700" kern="1200"/>
        </a:p>
      </dsp:txBody>
      <dsp:txXfrm>
        <a:off x="0" y="3260728"/>
        <a:ext cx="6220838" cy="543355"/>
      </dsp:txXfrm>
    </dsp:sp>
    <dsp:sp modelId="{B1F6FA1D-A2AC-4B4A-9918-7C0AE4CECCDD}">
      <dsp:nvSpPr>
        <dsp:cNvPr id="0" name=""/>
        <dsp:cNvSpPr/>
      </dsp:nvSpPr>
      <dsp:spPr>
        <a:xfrm>
          <a:off x="0" y="3804084"/>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08179-C07C-4618-B8BF-08112BA49FB9}">
      <dsp:nvSpPr>
        <dsp:cNvPr id="0" name=""/>
        <dsp:cNvSpPr/>
      </dsp:nvSpPr>
      <dsp:spPr>
        <a:xfrm>
          <a:off x="0" y="3804084"/>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Operating Voltage: 2.7V to 3.6V</a:t>
          </a:r>
          <a:endParaRPr lang="en-US" sz="1700" kern="1200"/>
        </a:p>
      </dsp:txBody>
      <dsp:txXfrm>
        <a:off x="0" y="3804084"/>
        <a:ext cx="6220838" cy="543355"/>
      </dsp:txXfrm>
    </dsp:sp>
    <dsp:sp modelId="{7DBAE1FA-6BDB-4D61-A5FC-BF99F659991B}">
      <dsp:nvSpPr>
        <dsp:cNvPr id="0" name=""/>
        <dsp:cNvSpPr/>
      </dsp:nvSpPr>
      <dsp:spPr>
        <a:xfrm>
          <a:off x="0" y="4347439"/>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4AD54-91CD-4572-9F3A-E5FA634CD844}">
      <dsp:nvSpPr>
        <dsp:cNvPr id="0" name=""/>
        <dsp:cNvSpPr/>
      </dsp:nvSpPr>
      <dsp:spPr>
        <a:xfrm>
          <a:off x="0" y="4347439"/>
          <a:ext cx="6220838" cy="54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Operating Temperature: -40°C to +85°C</a:t>
          </a:r>
          <a:endParaRPr lang="en-US" sz="1700" kern="1200"/>
        </a:p>
      </dsp:txBody>
      <dsp:txXfrm>
        <a:off x="0" y="4347439"/>
        <a:ext cx="6220838" cy="543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4BC2A-3AFF-49F8-B525-220C1B1E630B}">
      <dsp:nvSpPr>
        <dsp:cNvPr id="0" name=""/>
        <dsp:cNvSpPr/>
      </dsp:nvSpPr>
      <dsp:spPr>
        <a:xfrm>
          <a:off x="0" y="2302"/>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4208B-A0A9-4C4C-A1D9-388EA981CB89}">
      <dsp:nvSpPr>
        <dsp:cNvPr id="0" name=""/>
        <dsp:cNvSpPr/>
      </dsp:nvSpPr>
      <dsp:spPr>
        <a:xfrm>
          <a:off x="0" y="2302"/>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communication protocols: I2C, SPI</a:t>
          </a:r>
        </a:p>
      </dsp:txBody>
      <dsp:txXfrm>
        <a:off x="0" y="2302"/>
        <a:ext cx="6220838" cy="785041"/>
      </dsp:txXfrm>
    </dsp:sp>
    <dsp:sp modelId="{5311567E-F4F5-423F-9093-FB73D12109A3}">
      <dsp:nvSpPr>
        <dsp:cNvPr id="0" name=""/>
        <dsp:cNvSpPr/>
      </dsp:nvSpPr>
      <dsp:spPr>
        <a:xfrm>
          <a:off x="0" y="787344"/>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C4139-9AB7-400F-B59E-9709E0C53962}">
      <dsp:nvSpPr>
        <dsp:cNvPr id="0" name=""/>
        <dsp:cNvSpPr/>
      </dsp:nvSpPr>
      <dsp:spPr>
        <a:xfrm>
          <a:off x="0" y="787344"/>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err="1"/>
            <a:t>Supply</a:t>
          </a:r>
          <a:r>
            <a:rPr lang="fr-FR" sz="2100" kern="1200"/>
            <a:t> </a:t>
          </a:r>
          <a:r>
            <a:rPr lang="fr-FR" sz="2100" kern="1200" err="1"/>
            <a:t>current</a:t>
          </a:r>
          <a:r>
            <a:rPr lang="fr-FR" sz="2100" kern="1200"/>
            <a:t>: 500 </a:t>
          </a:r>
          <a:r>
            <a:rPr lang="fr-FR" sz="2100" kern="1200" err="1"/>
            <a:t>nA</a:t>
          </a:r>
          <a:endParaRPr lang="en-US" sz="2100" kern="1200"/>
        </a:p>
      </dsp:txBody>
      <dsp:txXfrm>
        <a:off x="0" y="787344"/>
        <a:ext cx="6220838" cy="785041"/>
      </dsp:txXfrm>
    </dsp:sp>
    <dsp:sp modelId="{B1F6FA1D-A2AC-4B4A-9918-7C0AE4CECCDD}">
      <dsp:nvSpPr>
        <dsp:cNvPr id="0" name=""/>
        <dsp:cNvSpPr/>
      </dsp:nvSpPr>
      <dsp:spPr>
        <a:xfrm>
          <a:off x="0" y="1572386"/>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08179-C07C-4618-B8BF-08112BA49FB9}">
      <dsp:nvSpPr>
        <dsp:cNvPr id="0" name=""/>
        <dsp:cNvSpPr/>
      </dsp:nvSpPr>
      <dsp:spPr>
        <a:xfrm>
          <a:off x="0" y="1572386"/>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Operating Voltage: 3.3V</a:t>
          </a:r>
          <a:endParaRPr lang="en-US" sz="2100" kern="1200"/>
        </a:p>
      </dsp:txBody>
      <dsp:txXfrm>
        <a:off x="0" y="1572386"/>
        <a:ext cx="6220838" cy="785041"/>
      </dsp:txXfrm>
    </dsp:sp>
    <dsp:sp modelId="{87BC097C-C15E-45B8-B3FD-ECFF3492D672}">
      <dsp:nvSpPr>
        <dsp:cNvPr id="0" name=""/>
        <dsp:cNvSpPr/>
      </dsp:nvSpPr>
      <dsp:spPr>
        <a:xfrm>
          <a:off x="0" y="2357427"/>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0AFF1-8CFA-4564-9869-F552FD1223EF}">
      <dsp:nvSpPr>
        <dsp:cNvPr id="0" name=""/>
        <dsp:cNvSpPr/>
      </dsp:nvSpPr>
      <dsp:spPr>
        <a:xfrm>
          <a:off x="0" y="2357427"/>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Operating range : </a:t>
          </a:r>
          <a:br>
            <a:rPr lang="en-US" sz="2100" kern="1200"/>
          </a:br>
          <a:r>
            <a:rPr lang="en-US" sz="2100" kern="1200"/>
            <a:t>-40 to +85 °C | 0 to 100 % humidity | 300 to 1100 </a:t>
          </a:r>
          <a:r>
            <a:rPr lang="en-US" sz="2100" kern="1200" err="1"/>
            <a:t>hPa</a:t>
          </a:r>
          <a:endParaRPr lang="en-US" sz="2100" kern="1200"/>
        </a:p>
      </dsp:txBody>
      <dsp:txXfrm>
        <a:off x="0" y="2357427"/>
        <a:ext cx="6220838" cy="785041"/>
      </dsp:txXfrm>
    </dsp:sp>
    <dsp:sp modelId="{6C9C414F-7DA1-4224-8BCD-D817F339535F}">
      <dsp:nvSpPr>
        <dsp:cNvPr id="0" name=""/>
        <dsp:cNvSpPr/>
      </dsp:nvSpPr>
      <dsp:spPr>
        <a:xfrm>
          <a:off x="0" y="3142469"/>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07060-A408-4E80-BC41-E86CDE0B5A7A}">
      <dsp:nvSpPr>
        <dsp:cNvPr id="0" name=""/>
        <dsp:cNvSpPr/>
      </dsp:nvSpPr>
      <dsp:spPr>
        <a:xfrm>
          <a:off x="0" y="3142469"/>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err="1"/>
            <a:t>Weight</a:t>
          </a:r>
          <a:r>
            <a:rPr lang="fr-FR" sz="2100" kern="1200"/>
            <a:t>: 55 mg</a:t>
          </a:r>
          <a:endParaRPr lang="en-US" sz="2100" kern="1200"/>
        </a:p>
      </dsp:txBody>
      <dsp:txXfrm>
        <a:off x="0" y="3142469"/>
        <a:ext cx="6220838" cy="785041"/>
      </dsp:txXfrm>
    </dsp:sp>
    <dsp:sp modelId="{238FC7AD-0BF0-4509-9F8B-30E2056EE109}">
      <dsp:nvSpPr>
        <dsp:cNvPr id="0" name=""/>
        <dsp:cNvSpPr/>
      </dsp:nvSpPr>
      <dsp:spPr>
        <a:xfrm>
          <a:off x="0" y="3927511"/>
          <a:ext cx="6220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C0093-F9D4-44D8-BF00-EE3655B378B2}">
      <dsp:nvSpPr>
        <dsp:cNvPr id="0" name=""/>
        <dsp:cNvSpPr/>
      </dsp:nvSpPr>
      <dsp:spPr>
        <a:xfrm>
          <a:off x="0" y="3927511"/>
          <a:ext cx="6220838" cy="785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nl-NL" sz="2100" kern="1200"/>
            <a:t>Package: 2.5 mm x 2.5 mm x 0.93 mm</a:t>
          </a:r>
          <a:endParaRPr lang="en-US" sz="2100" kern="1200"/>
        </a:p>
      </dsp:txBody>
      <dsp:txXfrm>
        <a:off x="0" y="3927511"/>
        <a:ext cx="6220838" cy="7850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5C38D50-8596-6D80-AAF5-A25398AFCA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B75D844-2400-F5A6-5271-594A98B1B4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80AA6-0132-449D-9847-BC61DA4BCA3F}" type="datetimeFigureOut">
              <a:rPr lang="fr-FR" smtClean="0"/>
              <a:t>25/04/2024</a:t>
            </a:fld>
            <a:endParaRPr lang="fr-FR"/>
          </a:p>
        </p:txBody>
      </p:sp>
      <p:sp>
        <p:nvSpPr>
          <p:cNvPr id="4" name="Espace réservé du pied de page 3">
            <a:extLst>
              <a:ext uri="{FF2B5EF4-FFF2-40B4-BE49-F238E27FC236}">
                <a16:creationId xmlns:a16="http://schemas.microsoft.com/office/drawing/2014/main" id="{AF9C2138-35F4-D244-6BDD-760697EC15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146376E-D256-81E1-A68D-582312124D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2E6871-4166-4DE5-B048-02B16C19890C}" type="slidenum">
              <a:rPr lang="fr-FR" smtClean="0"/>
              <a:t>‹N°›</a:t>
            </a:fld>
            <a:endParaRPr lang="fr-FR"/>
          </a:p>
        </p:txBody>
      </p:sp>
    </p:spTree>
    <p:extLst>
      <p:ext uri="{BB962C8B-B14F-4D97-AF65-F5344CB8AC3E}">
        <p14:creationId xmlns:p14="http://schemas.microsoft.com/office/powerpoint/2010/main" val="400259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9A7F3-9B51-4CAE-9164-C6B5920780B9}" type="datetimeFigureOut">
              <a:rPr lang="fr-FR" smtClean="0"/>
              <a:t>25/04/2024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E98B9-1B09-4AA0-BCAB-2A3A6AD0F3FB}" type="slidenum">
              <a:rPr lang="fr-FR" smtClean="0"/>
              <a:t>‹N°›</a:t>
            </a:fld>
            <a:endParaRPr lang="fr-FR"/>
          </a:p>
        </p:txBody>
      </p:sp>
    </p:spTree>
    <p:extLst>
      <p:ext uri="{BB962C8B-B14F-4D97-AF65-F5344CB8AC3E}">
        <p14:creationId xmlns:p14="http://schemas.microsoft.com/office/powerpoint/2010/main" val="4129192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EED92B-864A-DC83-9DDE-91CE5B2DA1D9}"/>
              </a:ext>
            </a:extLst>
          </p:cNvPr>
          <p:cNvSpPr/>
          <p:nvPr userDrawn="1"/>
        </p:nvSpPr>
        <p:spPr>
          <a:xfrm>
            <a:off x="0" y="6358855"/>
            <a:ext cx="12192000" cy="499145"/>
          </a:xfrm>
          <a:prstGeom prst="rect">
            <a:avLst/>
          </a:prstGeom>
          <a:solidFill>
            <a:srgbClr val="009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5792B924-0D92-B391-230F-C1AC261757CD}"/>
              </a:ext>
            </a:extLst>
          </p:cNvPr>
          <p:cNvSpPr/>
          <p:nvPr userDrawn="1"/>
        </p:nvSpPr>
        <p:spPr>
          <a:xfrm>
            <a:off x="10830187" y="6023295"/>
            <a:ext cx="830510" cy="830510"/>
          </a:xfrm>
          <a:prstGeom prst="ellipse">
            <a:avLst/>
          </a:prstGeom>
          <a:solidFill>
            <a:srgbClr val="009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15B8D4B-EEC6-9FF6-83F1-E9B29BCE6D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0170" y="6195269"/>
            <a:ext cx="467322" cy="499145"/>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69F82FD8-7DA4-E61C-9992-8730D9AC28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7905" y="3015626"/>
            <a:ext cx="6216189" cy="1937636"/>
          </a:xfrm>
          <a:prstGeom prst="rect">
            <a:avLst/>
          </a:prstGeom>
        </p:spPr>
      </p:pic>
      <p:pic>
        <p:nvPicPr>
          <p:cNvPr id="10" name="Image 9" descr="Une image contenant bâtiment, route, extérieur, blanc&#10;&#10;Description générée automatiquement">
            <a:extLst>
              <a:ext uri="{FF2B5EF4-FFF2-40B4-BE49-F238E27FC236}">
                <a16:creationId xmlns:a16="http://schemas.microsoft.com/office/drawing/2014/main" id="{0B5EF3F1-8839-505E-3AF5-ACFD66BD654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98170" y="-13522"/>
            <a:ext cx="4098740" cy="2732492"/>
          </a:xfrm>
          <a:prstGeom prst="rect">
            <a:avLst/>
          </a:prstGeom>
          <a:ln>
            <a:noFill/>
          </a:ln>
        </p:spPr>
      </p:pic>
      <p:pic>
        <p:nvPicPr>
          <p:cNvPr id="11" name="Image 10" descr="Une image contenant ciel, extérieur, blanc&#10;&#10;Description générée automatiquement">
            <a:extLst>
              <a:ext uri="{FF2B5EF4-FFF2-40B4-BE49-F238E27FC236}">
                <a16:creationId xmlns:a16="http://schemas.microsoft.com/office/drawing/2014/main" id="{4514B9F1-F8F7-AC8B-F379-6CF73FB02D6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77054" y="0"/>
            <a:ext cx="4077052" cy="2718036"/>
          </a:xfrm>
          <a:prstGeom prst="rect">
            <a:avLst/>
          </a:prstGeom>
          <a:ln>
            <a:noFill/>
          </a:ln>
        </p:spPr>
      </p:pic>
      <p:pic>
        <p:nvPicPr>
          <p:cNvPr id="12" name="Image 11" descr="Une image contenant extérieur, noir&#10;&#10;Description générée automatiquement">
            <a:extLst>
              <a:ext uri="{FF2B5EF4-FFF2-40B4-BE49-F238E27FC236}">
                <a16:creationId xmlns:a16="http://schemas.microsoft.com/office/drawing/2014/main" id="{EE08E0C4-035A-F68A-4E28-DA568D33793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
            <a:ext cx="4077054" cy="2718037"/>
          </a:xfrm>
          <a:prstGeom prst="rect">
            <a:avLst/>
          </a:prstGeom>
          <a:ln>
            <a:noFill/>
          </a:ln>
        </p:spPr>
      </p:pic>
      <p:pic>
        <p:nvPicPr>
          <p:cNvPr id="13" name="Image 12">
            <a:extLst>
              <a:ext uri="{FF2B5EF4-FFF2-40B4-BE49-F238E27FC236}">
                <a16:creationId xmlns:a16="http://schemas.microsoft.com/office/drawing/2014/main" id="{821E6432-545F-4ACF-B6CC-736D7F3F2913}"/>
              </a:ext>
            </a:extLst>
          </p:cNvPr>
          <p:cNvPicPr>
            <a:picLocks noChangeAspect="1"/>
          </p:cNvPicPr>
          <p:nvPr userDrawn="1"/>
        </p:nvPicPr>
        <p:blipFill rotWithShape="1">
          <a:blip r:embed="rId7">
            <a:alphaModFix amt="50000"/>
            <a:extLst>
              <a:ext uri="{28A0092B-C50C-407E-A947-70E740481C1C}">
                <a14:useLocalDpi xmlns:a14="http://schemas.microsoft.com/office/drawing/2010/main" val="0"/>
              </a:ext>
            </a:extLst>
          </a:blip>
          <a:srcRect l="23139" t="33662"/>
          <a:stretch/>
        </p:blipFill>
        <p:spPr>
          <a:xfrm>
            <a:off x="0" y="0"/>
            <a:ext cx="3716322" cy="3429000"/>
          </a:xfrm>
          <a:prstGeom prst="rect">
            <a:avLst/>
          </a:prstGeom>
        </p:spPr>
      </p:pic>
      <p:pic>
        <p:nvPicPr>
          <p:cNvPr id="14" name="Image 13">
            <a:extLst>
              <a:ext uri="{FF2B5EF4-FFF2-40B4-BE49-F238E27FC236}">
                <a16:creationId xmlns:a16="http://schemas.microsoft.com/office/drawing/2014/main" id="{693D9353-0A06-C7B0-CDC0-F5B75F4AF87C}"/>
              </a:ext>
            </a:extLst>
          </p:cNvPr>
          <p:cNvPicPr>
            <a:picLocks noChangeAspect="1"/>
          </p:cNvPicPr>
          <p:nvPr userDrawn="1"/>
        </p:nvPicPr>
        <p:blipFill rotWithShape="1">
          <a:blip r:embed="rId7">
            <a:alphaModFix amt="50000"/>
            <a:extLst>
              <a:ext uri="{28A0092B-C50C-407E-A947-70E740481C1C}">
                <a14:useLocalDpi xmlns:a14="http://schemas.microsoft.com/office/drawing/2010/main" val="0"/>
              </a:ext>
            </a:extLst>
          </a:blip>
          <a:srcRect l="64439"/>
          <a:stretch/>
        </p:blipFill>
        <p:spPr>
          <a:xfrm rot="5400000">
            <a:off x="9539752" y="-1294370"/>
            <a:ext cx="1276844" cy="3838541"/>
          </a:xfrm>
          <a:prstGeom prst="rect">
            <a:avLst/>
          </a:prstGeom>
        </p:spPr>
      </p:pic>
      <p:pic>
        <p:nvPicPr>
          <p:cNvPr id="15" name="Image 14" descr="Une image contenant texte, extérieur&#10;&#10;Description générée automatiquement">
            <a:extLst>
              <a:ext uri="{FF2B5EF4-FFF2-40B4-BE49-F238E27FC236}">
                <a16:creationId xmlns:a16="http://schemas.microsoft.com/office/drawing/2014/main" id="{CE645618-6408-1AB8-BD3E-72E8729BCDF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661990" y="6442745"/>
            <a:ext cx="403018" cy="371304"/>
          </a:xfrm>
          <a:prstGeom prst="rect">
            <a:avLst/>
          </a:prstGeom>
        </p:spPr>
      </p:pic>
      <p:pic>
        <p:nvPicPr>
          <p:cNvPr id="16" name="Image 15">
            <a:extLst>
              <a:ext uri="{FF2B5EF4-FFF2-40B4-BE49-F238E27FC236}">
                <a16:creationId xmlns:a16="http://schemas.microsoft.com/office/drawing/2014/main" id="{25F3E08A-7BF4-9F89-5DD6-A1FDE0A1D43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80970" y="6435913"/>
            <a:ext cx="422844" cy="371305"/>
          </a:xfrm>
          <a:prstGeom prst="rect">
            <a:avLst/>
          </a:prstGeom>
        </p:spPr>
      </p:pic>
      <p:pic>
        <p:nvPicPr>
          <p:cNvPr id="17" name="Image 16">
            <a:extLst>
              <a:ext uri="{FF2B5EF4-FFF2-40B4-BE49-F238E27FC236}">
                <a16:creationId xmlns:a16="http://schemas.microsoft.com/office/drawing/2014/main" id="{2EFF1E75-7D8F-F1B7-9CEE-1B4B17FC43B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2207" y="6428350"/>
            <a:ext cx="582565" cy="371305"/>
          </a:xfrm>
          <a:prstGeom prst="rect">
            <a:avLst/>
          </a:prstGeom>
        </p:spPr>
      </p:pic>
      <p:sp>
        <p:nvSpPr>
          <p:cNvPr id="4" name="Titre 3">
            <a:extLst>
              <a:ext uri="{FF2B5EF4-FFF2-40B4-BE49-F238E27FC236}">
                <a16:creationId xmlns:a16="http://schemas.microsoft.com/office/drawing/2014/main" id="{4BE62645-9E9D-9954-B203-6B2002357996}"/>
              </a:ext>
            </a:extLst>
          </p:cNvPr>
          <p:cNvSpPr>
            <a:spLocks noGrp="1"/>
          </p:cNvSpPr>
          <p:nvPr>
            <p:ph type="title"/>
          </p:nvPr>
        </p:nvSpPr>
        <p:spPr>
          <a:xfrm>
            <a:off x="859201" y="4947305"/>
            <a:ext cx="10515600" cy="1325563"/>
          </a:xfrm>
        </p:spPr>
        <p:txBody>
          <a:bodyPr/>
          <a:lstStyle>
            <a:lvl1pPr>
              <a:defRPr>
                <a:solidFill>
                  <a:srgbClr val="315683"/>
                </a:solidFill>
              </a:defRPr>
            </a:lvl1pPr>
          </a:lstStyle>
          <a:p>
            <a:endParaRPr lang="fr-FR"/>
          </a:p>
        </p:txBody>
      </p:sp>
      <p:sp>
        <p:nvSpPr>
          <p:cNvPr id="20" name="ZoneTexte 19">
            <a:extLst>
              <a:ext uri="{FF2B5EF4-FFF2-40B4-BE49-F238E27FC236}">
                <a16:creationId xmlns:a16="http://schemas.microsoft.com/office/drawing/2014/main" id="{CF9C6D5B-0070-4BD8-B638-BF1B6B0C9105}"/>
              </a:ext>
            </a:extLst>
          </p:cNvPr>
          <p:cNvSpPr txBox="1"/>
          <p:nvPr userDrawn="1"/>
        </p:nvSpPr>
        <p:spPr>
          <a:xfrm>
            <a:off x="3716322" y="6432691"/>
            <a:ext cx="6130030" cy="369332"/>
          </a:xfrm>
          <a:prstGeom prst="rect">
            <a:avLst/>
          </a:prstGeom>
          <a:noFill/>
        </p:spPr>
        <p:txBody>
          <a:bodyPr wrap="square">
            <a:spAutoFit/>
          </a:bodyPr>
          <a:lstStyle/>
          <a:p>
            <a:r>
              <a:rPr lang="fr-FR" dirty="0">
                <a:solidFill>
                  <a:schemeClr val="bg1"/>
                </a:solidFill>
              </a:rPr>
              <a:t>Florian </a:t>
            </a:r>
            <a:r>
              <a:rPr lang="fr-FR" dirty="0" err="1">
                <a:solidFill>
                  <a:schemeClr val="bg1"/>
                </a:solidFill>
              </a:rPr>
              <a:t>Krasulja</a:t>
            </a:r>
            <a:r>
              <a:rPr lang="fr-FR" dirty="0">
                <a:solidFill>
                  <a:schemeClr val="bg1"/>
                </a:solidFill>
              </a:rPr>
              <a:t>, Grace </a:t>
            </a:r>
            <a:r>
              <a:rPr lang="fr-FR" dirty="0" err="1">
                <a:solidFill>
                  <a:schemeClr val="bg1"/>
                </a:solidFill>
              </a:rPr>
              <a:t>Ndoko-ounounou</a:t>
            </a:r>
            <a:r>
              <a:rPr lang="fr-FR" dirty="0">
                <a:solidFill>
                  <a:schemeClr val="bg1"/>
                </a:solidFill>
              </a:rPr>
              <a:t>, Nicolas Meyer</a:t>
            </a:r>
          </a:p>
        </p:txBody>
      </p:sp>
      <p:pic>
        <p:nvPicPr>
          <p:cNvPr id="18" name="Image 17" descr="Une image contenant texte, Police, Graphique, logo&#10;&#10;Description générée automatiquement">
            <a:extLst>
              <a:ext uri="{FF2B5EF4-FFF2-40B4-BE49-F238E27FC236}">
                <a16:creationId xmlns:a16="http://schemas.microsoft.com/office/drawing/2014/main" id="{A8B8998B-B2E5-4C20-BF80-CD1EF1802C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33874" y="3126154"/>
            <a:ext cx="3255654" cy="1653371"/>
          </a:xfrm>
          <a:prstGeom prst="rect">
            <a:avLst/>
          </a:prstGeom>
        </p:spPr>
      </p:pic>
    </p:spTree>
    <p:extLst>
      <p:ext uri="{BB962C8B-B14F-4D97-AF65-F5344CB8AC3E}">
        <p14:creationId xmlns:p14="http://schemas.microsoft.com/office/powerpoint/2010/main" val="69812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94697-524B-4C41-ADB8-76D1AFBA4F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20E1DB7-D848-42D9-95B2-A49E0EA575E6}"/>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4" name="Espace réservé du pied de page 3">
            <a:extLst>
              <a:ext uri="{FF2B5EF4-FFF2-40B4-BE49-F238E27FC236}">
                <a16:creationId xmlns:a16="http://schemas.microsoft.com/office/drawing/2014/main" id="{AE5BAFA8-5267-45BB-9DF6-1A1970FEE0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8E32CC1-DBBE-4BD1-A5E0-7D2785658E0C}"/>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186175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62470E5-E61E-4376-B149-17173CF36DA3}"/>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3" name="Espace réservé du pied de page 2">
            <a:extLst>
              <a:ext uri="{FF2B5EF4-FFF2-40B4-BE49-F238E27FC236}">
                <a16:creationId xmlns:a16="http://schemas.microsoft.com/office/drawing/2014/main" id="{993FFFEB-575D-4432-A16A-3B0D9E75579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382995B-98EF-4C3E-904B-6CD1031AD158}"/>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73962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8BBB8-A209-4AD8-9A39-17E5D41B64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69F8B67-FEF3-4D9E-BFC5-2BCF6AFF7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DB2C900-3F18-46DE-94FB-89918B4F2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5F2DC1-3B9F-43EB-917C-072E2F5F927C}"/>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6" name="Espace réservé du pied de page 5">
            <a:extLst>
              <a:ext uri="{FF2B5EF4-FFF2-40B4-BE49-F238E27FC236}">
                <a16:creationId xmlns:a16="http://schemas.microsoft.com/office/drawing/2014/main" id="{97A297BD-BFD8-4C11-8EF7-6DDCB38BFD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8EA850-DB7F-45BF-927E-0F9E0F0645E5}"/>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30895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F3F50-2794-441D-A6AB-5383DF0F9B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BAD69B-1110-4966-B21D-95FFF12D7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232176-6235-4ADB-8631-B74B9E706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04F606-AEF2-46FE-A0E6-7AF4A6C7A6F3}"/>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6" name="Espace réservé du pied de page 5">
            <a:extLst>
              <a:ext uri="{FF2B5EF4-FFF2-40B4-BE49-F238E27FC236}">
                <a16:creationId xmlns:a16="http://schemas.microsoft.com/office/drawing/2014/main" id="{C55FF553-5A40-4C22-9348-1F9E615FCB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4EC42A-6DB5-4768-8BD4-B002F1DDF93C}"/>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350419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FF44B-3134-4B7F-94F1-F1D52F5975D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71BBF5F-35E5-46B3-A8F0-08ACF4744A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AB546A-085C-4AC3-803D-BCAE4FD794F7}"/>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A1BB40A6-9E80-4DCC-8AA5-BE22F9607D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A541F6-D44B-42A9-AB1F-126980D37A39}"/>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107811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0B55E4A-9FD1-4C70-956D-3ED5AA47C65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63D176C-68C4-4742-826B-C3D73434FFD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764C54-09F9-4686-B2D6-6EE3B185F76D}"/>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5B96898C-4665-4C03-97FD-85F991D963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B750BD-1DB1-4701-8737-545E63BDE868}"/>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172173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ocs texte">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5882E937-2015-03AF-AB0B-ACE9AD4230ED}"/>
              </a:ext>
            </a:extLst>
          </p:cNvPr>
          <p:cNvCxnSpPr/>
          <p:nvPr userDrawn="1"/>
        </p:nvCxnSpPr>
        <p:spPr>
          <a:xfrm>
            <a:off x="0" y="889233"/>
            <a:ext cx="3934437" cy="0"/>
          </a:xfrm>
          <a:prstGeom prst="line">
            <a:avLst/>
          </a:prstGeom>
          <a:ln w="114300">
            <a:solidFill>
              <a:srgbClr val="009CDD"/>
            </a:solidFill>
          </a:ln>
        </p:spPr>
        <p:style>
          <a:lnRef idx="1">
            <a:schemeClr val="accent1"/>
          </a:lnRef>
          <a:fillRef idx="0">
            <a:schemeClr val="accent1"/>
          </a:fillRef>
          <a:effectRef idx="0">
            <a:schemeClr val="accent1"/>
          </a:effectRef>
          <a:fontRef idx="minor">
            <a:schemeClr val="tx1"/>
          </a:fontRef>
        </p:style>
      </p:cxnSp>
      <p:sp>
        <p:nvSpPr>
          <p:cNvPr id="6" name="Espace réservé du contenu 5">
            <a:extLst>
              <a:ext uri="{FF2B5EF4-FFF2-40B4-BE49-F238E27FC236}">
                <a16:creationId xmlns:a16="http://schemas.microsoft.com/office/drawing/2014/main" id="{946DC789-6A38-9117-489F-96463D6457E3}"/>
              </a:ext>
            </a:extLst>
          </p:cNvPr>
          <p:cNvSpPr>
            <a:spLocks noGrp="1"/>
          </p:cNvSpPr>
          <p:nvPr>
            <p:ph sz="quarter" idx="10"/>
          </p:nvPr>
        </p:nvSpPr>
        <p:spPr>
          <a:xfrm>
            <a:off x="1154113" y="1652588"/>
            <a:ext cx="10096500" cy="4037012"/>
          </a:xfrm>
          <a:prstGeom prst="rect">
            <a:avLst/>
          </a:prstGeom>
        </p:spPr>
        <p:txBody>
          <a:bodyPr/>
          <a:lstStyle>
            <a:lvl1pPr>
              <a:defRPr>
                <a:solidFill>
                  <a:srgbClr val="315683"/>
                </a:solidFill>
                <a:latin typeface="Myriad Pro" panose="020B0503030403020204"/>
              </a:defRPr>
            </a:lvl1pPr>
            <a:lvl2pPr>
              <a:defRPr>
                <a:solidFill>
                  <a:srgbClr val="315683"/>
                </a:solidFill>
                <a:latin typeface="Myriad Pro" panose="020B0503030403020204"/>
              </a:defRPr>
            </a:lvl2pPr>
            <a:lvl3pPr>
              <a:defRPr>
                <a:solidFill>
                  <a:srgbClr val="315683"/>
                </a:solidFill>
                <a:latin typeface="Myriad Pro" panose="020B0503030403020204"/>
              </a:defRPr>
            </a:lvl3pPr>
            <a:lvl4pPr>
              <a:defRPr>
                <a:solidFill>
                  <a:srgbClr val="315683"/>
                </a:solidFill>
                <a:latin typeface="Myriad Pro" panose="020B0503030403020204"/>
              </a:defRPr>
            </a:lvl4pPr>
            <a:lvl5pPr>
              <a:defRPr>
                <a:solidFill>
                  <a:srgbClr val="315683"/>
                </a:solidFill>
                <a:latin typeface="Myriad Pro" panose="020B0503030403020204"/>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6">
            <a:extLst>
              <a:ext uri="{FF2B5EF4-FFF2-40B4-BE49-F238E27FC236}">
                <a16:creationId xmlns:a16="http://schemas.microsoft.com/office/drawing/2014/main" id="{54ECA154-7C18-927E-54FE-7BD784D949F9}"/>
              </a:ext>
            </a:extLst>
          </p:cNvPr>
          <p:cNvSpPr>
            <a:spLocks noGrp="1"/>
          </p:cNvSpPr>
          <p:nvPr>
            <p:ph type="title"/>
          </p:nvPr>
        </p:nvSpPr>
        <p:spPr>
          <a:xfrm>
            <a:off x="0" y="0"/>
            <a:ext cx="10515600" cy="1077768"/>
          </a:xfrm>
          <a:prstGeom prst="rect">
            <a:avLst/>
          </a:prstGeom>
        </p:spPr>
        <p:txBody>
          <a:bodyPr/>
          <a:lstStyle>
            <a:lvl1pPr algn="l">
              <a:defRPr>
                <a:solidFill>
                  <a:srgbClr val="315683"/>
                </a:solidFill>
                <a:latin typeface="EurostileTMed"/>
              </a:defRPr>
            </a:lvl1pPr>
          </a:lstStyle>
          <a:p>
            <a:r>
              <a:rPr lang="fr-FR"/>
              <a:t>Modifiez le style du titre</a:t>
            </a:r>
          </a:p>
        </p:txBody>
      </p:sp>
      <p:pic>
        <p:nvPicPr>
          <p:cNvPr id="12" name="Image 11" descr="Une image contenant texte, extérieur&#10;&#10;Description générée automatiquement">
            <a:extLst>
              <a:ext uri="{FF2B5EF4-FFF2-40B4-BE49-F238E27FC236}">
                <a16:creationId xmlns:a16="http://schemas.microsoft.com/office/drawing/2014/main" id="{54460CFF-49B6-CB50-A792-0F2C3C4335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61990" y="6442745"/>
            <a:ext cx="403018" cy="371304"/>
          </a:xfrm>
          <a:prstGeom prst="rect">
            <a:avLst/>
          </a:prstGeom>
        </p:spPr>
      </p:pic>
      <p:pic>
        <p:nvPicPr>
          <p:cNvPr id="13" name="Image 12">
            <a:extLst>
              <a:ext uri="{FF2B5EF4-FFF2-40B4-BE49-F238E27FC236}">
                <a16:creationId xmlns:a16="http://schemas.microsoft.com/office/drawing/2014/main" id="{3B06C070-3534-62F6-EDD7-3F28598F0E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970" y="6435913"/>
            <a:ext cx="422844" cy="371305"/>
          </a:xfrm>
          <a:prstGeom prst="rect">
            <a:avLst/>
          </a:prstGeom>
        </p:spPr>
      </p:pic>
      <p:pic>
        <p:nvPicPr>
          <p:cNvPr id="14" name="Image 13">
            <a:extLst>
              <a:ext uri="{FF2B5EF4-FFF2-40B4-BE49-F238E27FC236}">
                <a16:creationId xmlns:a16="http://schemas.microsoft.com/office/drawing/2014/main" id="{6C39442F-F438-DAD3-5C0F-9297F2FE07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2207" y="6428350"/>
            <a:ext cx="582565" cy="371305"/>
          </a:xfrm>
          <a:prstGeom prst="rect">
            <a:avLst/>
          </a:prstGeom>
        </p:spPr>
      </p:pic>
      <p:sp>
        <p:nvSpPr>
          <p:cNvPr id="11" name="ZoneTexte 10">
            <a:extLst>
              <a:ext uri="{FF2B5EF4-FFF2-40B4-BE49-F238E27FC236}">
                <a16:creationId xmlns:a16="http://schemas.microsoft.com/office/drawing/2014/main" id="{E62C68E5-5699-4A3F-A931-65B53B6B4B3A}"/>
              </a:ext>
            </a:extLst>
          </p:cNvPr>
          <p:cNvSpPr txBox="1"/>
          <p:nvPr userDrawn="1"/>
        </p:nvSpPr>
        <p:spPr>
          <a:xfrm>
            <a:off x="3716322" y="6432691"/>
            <a:ext cx="6130030" cy="369332"/>
          </a:xfrm>
          <a:prstGeom prst="rect">
            <a:avLst/>
          </a:prstGeom>
          <a:noFill/>
        </p:spPr>
        <p:txBody>
          <a:bodyPr wrap="square">
            <a:spAutoFit/>
          </a:bodyPr>
          <a:lstStyle/>
          <a:p>
            <a:r>
              <a:rPr lang="fr-FR">
                <a:solidFill>
                  <a:schemeClr val="bg1"/>
                </a:solidFill>
              </a:rPr>
              <a:t>Florian </a:t>
            </a:r>
            <a:r>
              <a:rPr lang="fr-FR" err="1">
                <a:solidFill>
                  <a:schemeClr val="bg1"/>
                </a:solidFill>
              </a:rPr>
              <a:t>Krasulja</a:t>
            </a:r>
            <a:r>
              <a:rPr lang="fr-FR">
                <a:solidFill>
                  <a:schemeClr val="bg1"/>
                </a:solidFill>
              </a:rPr>
              <a:t>, Grace </a:t>
            </a:r>
            <a:r>
              <a:rPr lang="fr-FR" err="1">
                <a:solidFill>
                  <a:schemeClr val="bg1"/>
                </a:solidFill>
              </a:rPr>
              <a:t>Ndoko-ounounou</a:t>
            </a:r>
            <a:r>
              <a:rPr lang="fr-FR">
                <a:solidFill>
                  <a:schemeClr val="bg1"/>
                </a:solidFill>
              </a:rPr>
              <a:t>, Nicolas Meyer</a:t>
            </a:r>
          </a:p>
        </p:txBody>
      </p:sp>
      <p:pic>
        <p:nvPicPr>
          <p:cNvPr id="15" name="Image 14" descr="Une image contenant texte, Police, Graphique, logo&#10;&#10;Description générée automatiquement">
            <a:extLst>
              <a:ext uri="{FF2B5EF4-FFF2-40B4-BE49-F238E27FC236}">
                <a16:creationId xmlns:a16="http://schemas.microsoft.com/office/drawing/2014/main" id="{67B743AD-73AD-4F71-87B7-7313EB427D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7161" y="6356412"/>
            <a:ext cx="1061771" cy="539216"/>
          </a:xfrm>
          <a:prstGeom prst="rect">
            <a:avLst/>
          </a:prstGeom>
        </p:spPr>
      </p:pic>
    </p:spTree>
    <p:extLst>
      <p:ext uri="{BB962C8B-B14F-4D97-AF65-F5344CB8AC3E}">
        <p14:creationId xmlns:p14="http://schemas.microsoft.com/office/powerpoint/2010/main" val="68690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d de pag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9649540-E763-95A6-445B-FDCFB47238E3}"/>
              </a:ext>
            </a:extLst>
          </p:cNvPr>
          <p:cNvSpPr>
            <a:spLocks noGrp="1"/>
          </p:cNvSpPr>
          <p:nvPr>
            <p:ph type="body" sz="quarter" idx="10"/>
          </p:nvPr>
        </p:nvSpPr>
        <p:spPr>
          <a:xfrm>
            <a:off x="919018" y="1877219"/>
            <a:ext cx="10353964" cy="3103562"/>
          </a:xfrm>
          <a:prstGeom prst="rect">
            <a:avLst/>
          </a:prstGeom>
        </p:spPr>
        <p:txBody>
          <a:bodyPr/>
          <a:lstStyle>
            <a:lvl1pPr>
              <a:defRPr>
                <a:solidFill>
                  <a:srgbClr val="315683"/>
                </a:solidFill>
                <a:latin typeface="Myriad Pro" panose="020B0503030403020204"/>
              </a:defRPr>
            </a:lvl1pPr>
            <a:lvl2pPr>
              <a:defRPr>
                <a:solidFill>
                  <a:srgbClr val="315683"/>
                </a:solidFill>
                <a:latin typeface="Myriad Pro" panose="020B0503030403020204"/>
              </a:defRPr>
            </a:lvl2pPr>
            <a:lvl3pPr>
              <a:defRPr>
                <a:solidFill>
                  <a:srgbClr val="315683"/>
                </a:solidFill>
                <a:latin typeface="Myriad Pro" panose="020B0503030403020204"/>
              </a:defRPr>
            </a:lvl3pPr>
            <a:lvl4pPr>
              <a:defRPr>
                <a:solidFill>
                  <a:srgbClr val="315683"/>
                </a:solidFill>
                <a:latin typeface="Myriad Pro" panose="020B0503030403020204"/>
              </a:defRPr>
            </a:lvl4pPr>
            <a:lvl5pPr>
              <a:defRPr>
                <a:solidFill>
                  <a:srgbClr val="315683"/>
                </a:solidFill>
                <a:latin typeface="Myriad Pro" panose="020B0503030403020204"/>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6" name="Image 5" descr="Une image contenant texte, extérieur&#10;&#10;Description générée automatiquement">
            <a:extLst>
              <a:ext uri="{FF2B5EF4-FFF2-40B4-BE49-F238E27FC236}">
                <a16:creationId xmlns:a16="http://schemas.microsoft.com/office/drawing/2014/main" id="{0C8E75AA-7E9B-C5F6-97F1-D7C7A6F653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61990" y="6442745"/>
            <a:ext cx="403018" cy="371304"/>
          </a:xfrm>
          <a:prstGeom prst="rect">
            <a:avLst/>
          </a:prstGeom>
        </p:spPr>
      </p:pic>
      <p:pic>
        <p:nvPicPr>
          <p:cNvPr id="7" name="Image 6">
            <a:extLst>
              <a:ext uri="{FF2B5EF4-FFF2-40B4-BE49-F238E27FC236}">
                <a16:creationId xmlns:a16="http://schemas.microsoft.com/office/drawing/2014/main" id="{C592CEAC-5820-3FBB-BAAD-00C51A5291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970" y="6435913"/>
            <a:ext cx="422844" cy="371305"/>
          </a:xfrm>
          <a:prstGeom prst="rect">
            <a:avLst/>
          </a:prstGeom>
        </p:spPr>
      </p:pic>
      <p:pic>
        <p:nvPicPr>
          <p:cNvPr id="8" name="Image 7">
            <a:extLst>
              <a:ext uri="{FF2B5EF4-FFF2-40B4-BE49-F238E27FC236}">
                <a16:creationId xmlns:a16="http://schemas.microsoft.com/office/drawing/2014/main" id="{DF2D636D-6492-E983-5DA8-041DC2A14D8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2207" y="6428350"/>
            <a:ext cx="582565" cy="371305"/>
          </a:xfrm>
          <a:prstGeom prst="rect">
            <a:avLst/>
          </a:prstGeom>
        </p:spPr>
      </p:pic>
      <p:sp>
        <p:nvSpPr>
          <p:cNvPr id="10" name="ZoneTexte 9">
            <a:extLst>
              <a:ext uri="{FF2B5EF4-FFF2-40B4-BE49-F238E27FC236}">
                <a16:creationId xmlns:a16="http://schemas.microsoft.com/office/drawing/2014/main" id="{858E9E75-BB0F-45A6-B5EC-051C9A2A368E}"/>
              </a:ext>
            </a:extLst>
          </p:cNvPr>
          <p:cNvSpPr txBox="1"/>
          <p:nvPr userDrawn="1"/>
        </p:nvSpPr>
        <p:spPr>
          <a:xfrm>
            <a:off x="3716322" y="6432691"/>
            <a:ext cx="6130030" cy="369332"/>
          </a:xfrm>
          <a:prstGeom prst="rect">
            <a:avLst/>
          </a:prstGeom>
          <a:noFill/>
        </p:spPr>
        <p:txBody>
          <a:bodyPr wrap="square">
            <a:spAutoFit/>
          </a:bodyPr>
          <a:lstStyle/>
          <a:p>
            <a:r>
              <a:rPr lang="fr-FR">
                <a:solidFill>
                  <a:schemeClr val="bg1"/>
                </a:solidFill>
              </a:rPr>
              <a:t>Florian </a:t>
            </a:r>
            <a:r>
              <a:rPr lang="fr-FR" err="1">
                <a:solidFill>
                  <a:schemeClr val="bg1"/>
                </a:solidFill>
              </a:rPr>
              <a:t>Krasulja</a:t>
            </a:r>
            <a:r>
              <a:rPr lang="fr-FR">
                <a:solidFill>
                  <a:schemeClr val="bg1"/>
                </a:solidFill>
              </a:rPr>
              <a:t>, Grace </a:t>
            </a:r>
            <a:r>
              <a:rPr lang="fr-FR" err="1">
                <a:solidFill>
                  <a:schemeClr val="bg1"/>
                </a:solidFill>
              </a:rPr>
              <a:t>Ndoko-ounounou</a:t>
            </a:r>
            <a:r>
              <a:rPr lang="fr-FR">
                <a:solidFill>
                  <a:schemeClr val="bg1"/>
                </a:solidFill>
              </a:rPr>
              <a:t>, Nicolas Meyer</a:t>
            </a:r>
          </a:p>
        </p:txBody>
      </p:sp>
    </p:spTree>
    <p:extLst>
      <p:ext uri="{BB962C8B-B14F-4D97-AF65-F5344CB8AC3E}">
        <p14:creationId xmlns:p14="http://schemas.microsoft.com/office/powerpoint/2010/main" val="85844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nd de page avec logos">
    <p:spTree>
      <p:nvGrpSpPr>
        <p:cNvPr id="1" name=""/>
        <p:cNvGrpSpPr/>
        <p:nvPr/>
      </p:nvGrpSpPr>
      <p:grpSpPr>
        <a:xfrm>
          <a:off x="0" y="0"/>
          <a:ext cx="0" cy="0"/>
          <a:chOff x="0" y="0"/>
          <a:chExt cx="0" cy="0"/>
        </a:xfrm>
      </p:grpSpPr>
      <p:pic>
        <p:nvPicPr>
          <p:cNvPr id="6" name="Image 5" descr="Une image contenant texte, extérieur&#10;&#10;Description générée automatiquement">
            <a:extLst>
              <a:ext uri="{FF2B5EF4-FFF2-40B4-BE49-F238E27FC236}">
                <a16:creationId xmlns:a16="http://schemas.microsoft.com/office/drawing/2014/main" id="{D8B81A99-1EF6-E2B9-3B29-24E05BC4BB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61990" y="6442745"/>
            <a:ext cx="403018" cy="371304"/>
          </a:xfrm>
          <a:prstGeom prst="rect">
            <a:avLst/>
          </a:prstGeom>
        </p:spPr>
      </p:pic>
      <p:pic>
        <p:nvPicPr>
          <p:cNvPr id="7" name="Image 6">
            <a:extLst>
              <a:ext uri="{FF2B5EF4-FFF2-40B4-BE49-F238E27FC236}">
                <a16:creationId xmlns:a16="http://schemas.microsoft.com/office/drawing/2014/main" id="{FD1AFB86-A61B-0807-218B-B0DBC48D41B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970" y="6435913"/>
            <a:ext cx="422844" cy="371305"/>
          </a:xfrm>
          <a:prstGeom prst="rect">
            <a:avLst/>
          </a:prstGeom>
        </p:spPr>
      </p:pic>
      <p:pic>
        <p:nvPicPr>
          <p:cNvPr id="8" name="Image 7">
            <a:extLst>
              <a:ext uri="{FF2B5EF4-FFF2-40B4-BE49-F238E27FC236}">
                <a16:creationId xmlns:a16="http://schemas.microsoft.com/office/drawing/2014/main" id="{2E80CC1E-BE40-99D8-64FA-6462872B1E5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2207" y="6428350"/>
            <a:ext cx="582565" cy="371305"/>
          </a:xfrm>
          <a:prstGeom prst="rect">
            <a:avLst/>
          </a:prstGeom>
        </p:spPr>
      </p:pic>
      <p:sp>
        <p:nvSpPr>
          <p:cNvPr id="3" name="Titre 2">
            <a:extLst>
              <a:ext uri="{FF2B5EF4-FFF2-40B4-BE49-F238E27FC236}">
                <a16:creationId xmlns:a16="http://schemas.microsoft.com/office/drawing/2014/main" id="{6309C182-1D54-8CD7-0B21-D079D765D146}"/>
              </a:ext>
            </a:extLst>
          </p:cNvPr>
          <p:cNvSpPr>
            <a:spLocks noGrp="1"/>
          </p:cNvSpPr>
          <p:nvPr>
            <p:ph type="title" hasCustomPrompt="1"/>
          </p:nvPr>
        </p:nvSpPr>
        <p:spPr/>
        <p:txBody>
          <a:bodyPr/>
          <a:lstStyle>
            <a:lvl1pPr>
              <a:defRPr/>
            </a:lvl1pPr>
          </a:lstStyle>
          <a:p>
            <a:r>
              <a:rPr lang="fr-FR"/>
              <a:t>Merci d’avoir écouté !</a:t>
            </a:r>
          </a:p>
        </p:txBody>
      </p:sp>
      <p:sp>
        <p:nvSpPr>
          <p:cNvPr id="9" name="ZoneTexte 8">
            <a:extLst>
              <a:ext uri="{FF2B5EF4-FFF2-40B4-BE49-F238E27FC236}">
                <a16:creationId xmlns:a16="http://schemas.microsoft.com/office/drawing/2014/main" id="{21388E17-1B3C-4237-9DED-3540C79D425F}"/>
              </a:ext>
            </a:extLst>
          </p:cNvPr>
          <p:cNvSpPr txBox="1"/>
          <p:nvPr userDrawn="1"/>
        </p:nvSpPr>
        <p:spPr>
          <a:xfrm>
            <a:off x="3716322" y="6432691"/>
            <a:ext cx="6130030" cy="369332"/>
          </a:xfrm>
          <a:prstGeom prst="rect">
            <a:avLst/>
          </a:prstGeom>
          <a:noFill/>
        </p:spPr>
        <p:txBody>
          <a:bodyPr wrap="square">
            <a:spAutoFit/>
          </a:bodyPr>
          <a:lstStyle/>
          <a:p>
            <a:r>
              <a:rPr lang="fr-FR">
                <a:solidFill>
                  <a:schemeClr val="bg1"/>
                </a:solidFill>
              </a:rPr>
              <a:t>Florian </a:t>
            </a:r>
            <a:r>
              <a:rPr lang="fr-FR" err="1">
                <a:solidFill>
                  <a:schemeClr val="bg1"/>
                </a:solidFill>
              </a:rPr>
              <a:t>Krasulja</a:t>
            </a:r>
            <a:r>
              <a:rPr lang="fr-FR">
                <a:solidFill>
                  <a:schemeClr val="bg1"/>
                </a:solidFill>
              </a:rPr>
              <a:t>, Grace </a:t>
            </a:r>
            <a:r>
              <a:rPr lang="fr-FR" err="1">
                <a:solidFill>
                  <a:schemeClr val="bg1"/>
                </a:solidFill>
              </a:rPr>
              <a:t>Ndoko-ounounou</a:t>
            </a:r>
            <a:r>
              <a:rPr lang="fr-FR">
                <a:solidFill>
                  <a:schemeClr val="bg1"/>
                </a:solidFill>
              </a:rPr>
              <a:t>, </a:t>
            </a:r>
          </a:p>
        </p:txBody>
      </p:sp>
    </p:spTree>
    <p:extLst>
      <p:ext uri="{BB962C8B-B14F-4D97-AF65-F5344CB8AC3E}">
        <p14:creationId xmlns:p14="http://schemas.microsoft.com/office/powerpoint/2010/main" val="39602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7DE96-3CAF-4061-92E2-D75B73BBBF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B0FE2AD-BEC4-469F-9018-B04D57FA4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9017553-365B-42B3-BC62-7E3F37ED29EA}"/>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0F36FA99-9338-4576-9EDC-0E682F5879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A616B9-623B-4D57-BD45-B544A3767AD0}"/>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87183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E41CF-3D85-4873-9EC7-A6DBAB8963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06813D-1632-4468-B79B-AC2871D0ED4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185FEA-C63E-479C-A8D7-26846A12C499}"/>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E8E57B99-4D78-4CE2-A46F-50625A8D6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6F9541-8ACD-4E0E-8D88-AB0CCD436F2C}"/>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68053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76B6E-DDD5-43B7-A21B-5956752B698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52554E-98D5-4B81-B248-D294BD348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E018C3E-48C5-4DF8-B878-1E20F684BF0E}"/>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EA8E270C-5B30-449C-B9D3-D9F9254986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F11D391-6B1C-4A69-8752-1875DAEEC0F6}"/>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236509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34D6E2-87D9-45CA-9B27-DB04F541AB9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474272-753B-4B47-A155-B93B33C122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BDDBFFD-3960-4FC9-9D4A-CEFB78C768C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16B498D-7204-4D52-B66C-7CEEDFA0A532}"/>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6" name="Espace réservé du pied de page 5">
            <a:extLst>
              <a:ext uri="{FF2B5EF4-FFF2-40B4-BE49-F238E27FC236}">
                <a16:creationId xmlns:a16="http://schemas.microsoft.com/office/drawing/2014/main" id="{A08F5EE2-E656-4392-8CE1-FA8D8ABAD9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CE918F-4CB7-454E-8575-A8513C40CCF1}"/>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428854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D46C5A-AA45-4736-8C32-A5C56FCE507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C213EA8-D814-480D-968D-0E50C66C7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DC87F49-CA20-4781-AD5C-72978308DD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D3FB26-CDD2-4EF1-9540-E08318BE6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1251FAF-1023-4451-A4D6-6579923429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8FA8F9E-79C5-4B91-886B-C22624A40FDD}"/>
              </a:ext>
            </a:extLst>
          </p:cNvPr>
          <p:cNvSpPr>
            <a:spLocks noGrp="1"/>
          </p:cNvSpPr>
          <p:nvPr>
            <p:ph type="dt" sz="half" idx="10"/>
          </p:nvPr>
        </p:nvSpPr>
        <p:spPr/>
        <p:txBody>
          <a:bodyPr/>
          <a:lstStyle/>
          <a:p>
            <a:fld id="{B3778DDC-878C-4731-AB30-20F364723212}" type="datetimeFigureOut">
              <a:rPr lang="fr-FR" smtClean="0"/>
              <a:t>25/04/2024</a:t>
            </a:fld>
            <a:endParaRPr lang="fr-FR"/>
          </a:p>
        </p:txBody>
      </p:sp>
      <p:sp>
        <p:nvSpPr>
          <p:cNvPr id="8" name="Espace réservé du pied de page 7">
            <a:extLst>
              <a:ext uri="{FF2B5EF4-FFF2-40B4-BE49-F238E27FC236}">
                <a16:creationId xmlns:a16="http://schemas.microsoft.com/office/drawing/2014/main" id="{50747720-F3D2-4213-9DCD-5DD1D9B1B3C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1DC43C-341B-4655-97B6-F1EDA2555D6D}"/>
              </a:ext>
            </a:extLst>
          </p:cNvPr>
          <p:cNvSpPr>
            <a:spLocks noGrp="1"/>
          </p:cNvSpPr>
          <p:nvPr>
            <p:ph type="sldNum" sz="quarter" idx="12"/>
          </p:nvPr>
        </p:nvSpPr>
        <p:spPr/>
        <p:txBody>
          <a:bodyPr/>
          <a:lstStyle/>
          <a:p>
            <a:fld id="{0DF10B5A-EB9D-44F8-9EE8-7345CB434D68}" type="slidenum">
              <a:rPr lang="fr-FR" smtClean="0"/>
              <a:t>‹N°›</a:t>
            </a:fld>
            <a:endParaRPr lang="fr-FR"/>
          </a:p>
        </p:txBody>
      </p:sp>
    </p:spTree>
    <p:extLst>
      <p:ext uri="{BB962C8B-B14F-4D97-AF65-F5344CB8AC3E}">
        <p14:creationId xmlns:p14="http://schemas.microsoft.com/office/powerpoint/2010/main" val="295128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91E0052-5D00-66A8-6534-7FAF180922B8}"/>
              </a:ext>
            </a:extLst>
          </p:cNvPr>
          <p:cNvSpPr/>
          <p:nvPr userDrawn="1"/>
        </p:nvSpPr>
        <p:spPr>
          <a:xfrm>
            <a:off x="0" y="6358855"/>
            <a:ext cx="12192000" cy="499145"/>
          </a:xfrm>
          <a:prstGeom prst="rect">
            <a:avLst/>
          </a:prstGeom>
          <a:solidFill>
            <a:srgbClr val="009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3FB4956B-4197-18B3-9D93-8FFB94D26B13}"/>
              </a:ext>
            </a:extLst>
          </p:cNvPr>
          <p:cNvSpPr/>
          <p:nvPr userDrawn="1"/>
        </p:nvSpPr>
        <p:spPr>
          <a:xfrm>
            <a:off x="10830187" y="6048462"/>
            <a:ext cx="830510" cy="830510"/>
          </a:xfrm>
          <a:prstGeom prst="ellipse">
            <a:avLst/>
          </a:prstGeom>
          <a:solidFill>
            <a:srgbClr val="009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46ECFB75-CDB6-6916-E70F-0B8CCEBCCBB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20170" y="6195269"/>
            <a:ext cx="467322" cy="499145"/>
          </a:xfrm>
          <a:prstGeom prst="rect">
            <a:avLst/>
          </a:prstGeom>
        </p:spPr>
      </p:pic>
      <p:sp>
        <p:nvSpPr>
          <p:cNvPr id="24" name="Espace réservé du numéro de diapositive 3">
            <a:extLst>
              <a:ext uri="{FF2B5EF4-FFF2-40B4-BE49-F238E27FC236}">
                <a16:creationId xmlns:a16="http://schemas.microsoft.com/office/drawing/2014/main" id="{15B6B635-CFC9-C971-0BF2-F5581249E86E}"/>
              </a:ext>
            </a:extLst>
          </p:cNvPr>
          <p:cNvSpPr txBox="1">
            <a:spLocks/>
          </p:cNvSpPr>
          <p:nvPr userDrawn="1"/>
        </p:nvSpPr>
        <p:spPr>
          <a:xfrm>
            <a:off x="10892726" y="6245900"/>
            <a:ext cx="720000" cy="306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2BC6EAE-9E0E-4F18-BA77-DE07B86B0AB3}" type="slidenum">
              <a:rPr lang="fr-FR" sz="1600" b="1" smtClean="0">
                <a:solidFill>
                  <a:schemeClr val="bg1"/>
                </a:solidFill>
                <a:latin typeface="Myriad Pro" panose="020B0503030403020204" pitchFamily="34" charset="0"/>
              </a:rPr>
              <a:pPr algn="ctr"/>
              <a:t>‹N°›</a:t>
            </a:fld>
            <a:endParaRPr lang="fr-FR" sz="1600" b="1">
              <a:solidFill>
                <a:schemeClr val="bg1"/>
              </a:solidFill>
              <a:latin typeface="Myriad Pro" panose="020B0503030403020204" pitchFamily="34" charset="0"/>
            </a:endParaRPr>
          </a:p>
        </p:txBody>
      </p:sp>
      <p:sp>
        <p:nvSpPr>
          <p:cNvPr id="5" name="Espace réservé du titre 4">
            <a:extLst>
              <a:ext uri="{FF2B5EF4-FFF2-40B4-BE49-F238E27FC236}">
                <a16:creationId xmlns:a16="http://schemas.microsoft.com/office/drawing/2014/main" id="{D12E42A4-F211-4589-8E4A-C5FDCB699ACA}"/>
              </a:ext>
            </a:extLst>
          </p:cNvPr>
          <p:cNvSpPr>
            <a:spLocks noGrp="1"/>
          </p:cNvSpPr>
          <p:nvPr>
            <p:ph type="title"/>
          </p:nvPr>
        </p:nvSpPr>
        <p:spPr>
          <a:xfrm>
            <a:off x="838200" y="2766218"/>
            <a:ext cx="10515600" cy="1325563"/>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1548173968"/>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Lst>
  <p:hf sldNum="0" hdr="0" dt="0"/>
  <p:txStyles>
    <p:titleStyle>
      <a:lvl1pPr algn="ctr" defTabSz="914400" rtl="0" eaLnBrk="1" latinLnBrk="0" hangingPunct="1">
        <a:lnSpc>
          <a:spcPct val="90000"/>
        </a:lnSpc>
        <a:spcBef>
          <a:spcPct val="0"/>
        </a:spcBef>
        <a:buNone/>
        <a:defRPr sz="4400" kern="1200">
          <a:solidFill>
            <a:schemeClr val="tx1"/>
          </a:solidFill>
          <a:latin typeface="Myriad Pro Light" panose="020B040303040302020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Light" panose="020B0403030403020204"/>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Light" panose="020B0403030403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Light" panose="020B0403030403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Light" panose="020B0403030403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Light" panose="020B0403030403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3608084-244A-41F4-92D5-778C75BA9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F35F335-168F-4450-A953-7062719E0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8C9934-8856-4BE9-A924-898055F213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78DDC-878C-4731-AB30-20F364723212}" type="datetimeFigureOut">
              <a:rPr lang="fr-FR" smtClean="0"/>
              <a:t>25/04/2024</a:t>
            </a:fld>
            <a:endParaRPr lang="fr-FR"/>
          </a:p>
        </p:txBody>
      </p:sp>
      <p:sp>
        <p:nvSpPr>
          <p:cNvPr id="5" name="Espace réservé du pied de page 4">
            <a:extLst>
              <a:ext uri="{FF2B5EF4-FFF2-40B4-BE49-F238E27FC236}">
                <a16:creationId xmlns:a16="http://schemas.microsoft.com/office/drawing/2014/main" id="{D8688DF2-A935-40F7-B264-A1381F4EA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1F15E98-ADD8-4D1F-9355-8023A9EEC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10B5A-EB9D-44F8-9EE8-7345CB434D68}" type="slidenum">
              <a:rPr lang="fr-FR" smtClean="0"/>
              <a:t>‹N°›</a:t>
            </a:fld>
            <a:endParaRPr lang="fr-FR"/>
          </a:p>
        </p:txBody>
      </p:sp>
    </p:spTree>
    <p:extLst>
      <p:ext uri="{BB962C8B-B14F-4D97-AF65-F5344CB8AC3E}">
        <p14:creationId xmlns:p14="http://schemas.microsoft.com/office/powerpoint/2010/main" val="31111365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7C31A-78BD-25FD-B590-0B416AF150F0}"/>
              </a:ext>
            </a:extLst>
          </p:cNvPr>
          <p:cNvSpPr>
            <a:spLocks noGrp="1"/>
          </p:cNvSpPr>
          <p:nvPr>
            <p:ph type="title"/>
          </p:nvPr>
        </p:nvSpPr>
        <p:spPr>
          <a:xfrm>
            <a:off x="838199" y="4630063"/>
            <a:ext cx="10515600" cy="1325563"/>
          </a:xfrm>
        </p:spPr>
        <p:txBody>
          <a:bodyPr/>
          <a:lstStyle/>
          <a:p>
            <a:r>
              <a:rPr lang="fr-FR" err="1"/>
              <a:t>Braceloc</a:t>
            </a:r>
            <a:r>
              <a:rPr lang="fr-FR"/>
              <a:t> </a:t>
            </a:r>
            <a:r>
              <a:rPr lang="fr-FR" err="1"/>
              <a:t>project</a:t>
            </a:r>
            <a:endParaRPr lang="fr-FR"/>
          </a:p>
        </p:txBody>
      </p:sp>
    </p:spTree>
    <p:extLst>
      <p:ext uri="{BB962C8B-B14F-4D97-AF65-F5344CB8AC3E}">
        <p14:creationId xmlns:p14="http://schemas.microsoft.com/office/powerpoint/2010/main" val="176381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6" name="Image 5">
            <a:extLst>
              <a:ext uri="{FF2B5EF4-FFF2-40B4-BE49-F238E27FC236}">
                <a16:creationId xmlns:a16="http://schemas.microsoft.com/office/drawing/2014/main" id="{BD513E6E-9BE5-4C8A-98A1-75D6F9459DA8}"/>
              </a:ext>
            </a:extLst>
          </p:cNvPr>
          <p:cNvPicPr>
            <a:picLocks noChangeAspect="1"/>
          </p:cNvPicPr>
          <p:nvPr/>
        </p:nvPicPr>
        <p:blipFill>
          <a:blip r:embed="rId2"/>
          <a:stretch>
            <a:fillRect/>
          </a:stretch>
        </p:blipFill>
        <p:spPr>
          <a:xfrm>
            <a:off x="86839" y="1217173"/>
            <a:ext cx="11668125" cy="571500"/>
          </a:xfrm>
          <a:prstGeom prst="rect">
            <a:avLst/>
          </a:prstGeom>
        </p:spPr>
      </p:pic>
      <p:pic>
        <p:nvPicPr>
          <p:cNvPr id="8" name="Image 7">
            <a:extLst>
              <a:ext uri="{FF2B5EF4-FFF2-40B4-BE49-F238E27FC236}">
                <a16:creationId xmlns:a16="http://schemas.microsoft.com/office/drawing/2014/main" id="{D9547EC8-6FF8-4CF6-9F6F-D46CF422C8A0}"/>
              </a:ext>
            </a:extLst>
          </p:cNvPr>
          <p:cNvPicPr>
            <a:picLocks noChangeAspect="1"/>
          </p:cNvPicPr>
          <p:nvPr/>
        </p:nvPicPr>
        <p:blipFill rotWithShape="1">
          <a:blip r:embed="rId3"/>
          <a:srcRect t="1171" b="-1171"/>
          <a:stretch/>
        </p:blipFill>
        <p:spPr>
          <a:xfrm>
            <a:off x="67788" y="1788673"/>
            <a:ext cx="11706225" cy="4324350"/>
          </a:xfrm>
          <a:prstGeom prst="rect">
            <a:avLst/>
          </a:prstGeom>
        </p:spPr>
      </p:pic>
    </p:spTree>
    <p:extLst>
      <p:ext uri="{BB962C8B-B14F-4D97-AF65-F5344CB8AC3E}">
        <p14:creationId xmlns:p14="http://schemas.microsoft.com/office/powerpoint/2010/main" val="3874513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6" name="Image 5">
            <a:extLst>
              <a:ext uri="{FF2B5EF4-FFF2-40B4-BE49-F238E27FC236}">
                <a16:creationId xmlns:a16="http://schemas.microsoft.com/office/drawing/2014/main" id="{5CC50972-C59E-4E3A-9CFB-07D364E9783A}"/>
              </a:ext>
            </a:extLst>
          </p:cNvPr>
          <p:cNvPicPr>
            <a:picLocks noChangeAspect="1"/>
          </p:cNvPicPr>
          <p:nvPr/>
        </p:nvPicPr>
        <p:blipFill rotWithShape="1">
          <a:blip r:embed="rId2"/>
          <a:srcRect t="1408"/>
          <a:stretch/>
        </p:blipFill>
        <p:spPr>
          <a:xfrm>
            <a:off x="155338" y="1194500"/>
            <a:ext cx="11706225" cy="4770582"/>
          </a:xfrm>
          <a:prstGeom prst="rect">
            <a:avLst/>
          </a:prstGeom>
        </p:spPr>
      </p:pic>
    </p:spTree>
    <p:extLst>
      <p:ext uri="{BB962C8B-B14F-4D97-AF65-F5344CB8AC3E}">
        <p14:creationId xmlns:p14="http://schemas.microsoft.com/office/powerpoint/2010/main" val="1761348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6" name="Image 5">
            <a:extLst>
              <a:ext uri="{FF2B5EF4-FFF2-40B4-BE49-F238E27FC236}">
                <a16:creationId xmlns:a16="http://schemas.microsoft.com/office/drawing/2014/main" id="{C25D3745-EC6B-4D05-B9E2-416AA35BB866}"/>
              </a:ext>
            </a:extLst>
          </p:cNvPr>
          <p:cNvPicPr>
            <a:picLocks noChangeAspect="1"/>
          </p:cNvPicPr>
          <p:nvPr/>
        </p:nvPicPr>
        <p:blipFill>
          <a:blip r:embed="rId2"/>
          <a:stretch>
            <a:fillRect/>
          </a:stretch>
        </p:blipFill>
        <p:spPr>
          <a:xfrm>
            <a:off x="120785" y="1276350"/>
            <a:ext cx="11658600" cy="4305300"/>
          </a:xfrm>
          <a:prstGeom prst="rect">
            <a:avLst/>
          </a:prstGeom>
        </p:spPr>
      </p:pic>
    </p:spTree>
    <p:extLst>
      <p:ext uri="{BB962C8B-B14F-4D97-AF65-F5344CB8AC3E}">
        <p14:creationId xmlns:p14="http://schemas.microsoft.com/office/powerpoint/2010/main" val="1606228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4" name="Image 3">
            <a:extLst>
              <a:ext uri="{FF2B5EF4-FFF2-40B4-BE49-F238E27FC236}">
                <a16:creationId xmlns:a16="http://schemas.microsoft.com/office/drawing/2014/main" id="{5352E2A9-A8A3-4A48-A9C8-7F130118E1AC}"/>
              </a:ext>
            </a:extLst>
          </p:cNvPr>
          <p:cNvPicPr>
            <a:picLocks noChangeAspect="1"/>
          </p:cNvPicPr>
          <p:nvPr/>
        </p:nvPicPr>
        <p:blipFill>
          <a:blip r:embed="rId2"/>
          <a:stretch>
            <a:fillRect/>
          </a:stretch>
        </p:blipFill>
        <p:spPr>
          <a:xfrm>
            <a:off x="-1" y="901129"/>
            <a:ext cx="10729609" cy="5526843"/>
          </a:xfrm>
          <a:prstGeom prst="rect">
            <a:avLst/>
          </a:prstGeom>
        </p:spPr>
      </p:pic>
    </p:spTree>
    <p:extLst>
      <p:ext uri="{BB962C8B-B14F-4D97-AF65-F5344CB8AC3E}">
        <p14:creationId xmlns:p14="http://schemas.microsoft.com/office/powerpoint/2010/main" val="3285343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Espace réservé du contenu 1">
            <a:extLst>
              <a:ext uri="{FF2B5EF4-FFF2-40B4-BE49-F238E27FC236}">
                <a16:creationId xmlns:a16="http://schemas.microsoft.com/office/drawing/2014/main" id="{6274D4B3-1952-C92B-9317-1CA7FAC09792}"/>
              </a:ext>
            </a:extLst>
          </p:cNvPr>
          <p:cNvGraphicFramePr>
            <a:graphicFrameLocks noGrp="1"/>
          </p:cNvGraphicFramePr>
          <p:nvPr>
            <p:ph sz="quarter" idx="10"/>
            <p:extLst>
              <p:ext uri="{D42A27DB-BD31-4B8C-83A1-F6EECF244321}">
                <p14:modId xmlns:p14="http://schemas.microsoft.com/office/powerpoint/2010/main" val="645884005"/>
              </p:ext>
            </p:extLst>
          </p:nvPr>
        </p:nvGraphicFramePr>
        <p:xfrm>
          <a:off x="5068110" y="1876446"/>
          <a:ext cx="7636213" cy="437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a:extLst>
              <a:ext uri="{FF2B5EF4-FFF2-40B4-BE49-F238E27FC236}">
                <a16:creationId xmlns:a16="http://schemas.microsoft.com/office/drawing/2014/main" id="{29BD76B8-FECF-98A2-5633-A489DC0844D2}"/>
              </a:ext>
            </a:extLst>
          </p:cNvPr>
          <p:cNvSpPr>
            <a:spLocks noGrp="1"/>
          </p:cNvSpPr>
          <p:nvPr>
            <p:ph type="title"/>
          </p:nvPr>
        </p:nvSpPr>
        <p:spPr>
          <a:xfrm>
            <a:off x="0" y="0"/>
            <a:ext cx="12192000" cy="1077768"/>
          </a:xfrm>
        </p:spPr>
        <p:txBody>
          <a:bodyPr>
            <a:normAutofit/>
          </a:bodyPr>
          <a:lstStyle/>
          <a:p>
            <a:r>
              <a:rPr lang="fr-FR" sz="3900" err="1"/>
              <a:t>Technical</a:t>
            </a:r>
            <a:r>
              <a:rPr lang="fr-FR" sz="3900"/>
              <a:t> solutions </a:t>
            </a:r>
            <a:r>
              <a:rPr lang="fr-FR" sz="3900" err="1"/>
              <a:t>implemented</a:t>
            </a:r>
            <a:r>
              <a:rPr lang="fr-FR" sz="3900"/>
              <a:t>: the LoRa communication </a:t>
            </a:r>
            <a:r>
              <a:rPr lang="fr-FR" sz="3900" err="1"/>
              <a:t>protocol</a:t>
            </a:r>
            <a:endParaRPr lang="fr-FR" sz="3900"/>
          </a:p>
        </p:txBody>
      </p:sp>
      <p:sp>
        <p:nvSpPr>
          <p:cNvPr id="9" name="Rectangle 1">
            <a:extLst>
              <a:ext uri="{FF2B5EF4-FFF2-40B4-BE49-F238E27FC236}">
                <a16:creationId xmlns:a16="http://schemas.microsoft.com/office/drawing/2014/main" id="{5EDF0082-A994-4A92-813A-05192DB93BF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6FB455C-330D-94C4-0B3D-245CE38C1A4D}"/>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D046B6C2-D325-46D2-A4DF-18E302CC0823}"/>
              </a:ext>
            </a:extLst>
          </p:cNvPr>
          <p:cNvSpPr txBox="1"/>
          <p:nvPr/>
        </p:nvSpPr>
        <p:spPr>
          <a:xfrm>
            <a:off x="0" y="1045449"/>
            <a:ext cx="11962614" cy="830997"/>
          </a:xfrm>
          <a:prstGeom prst="rect">
            <a:avLst/>
          </a:prstGeom>
          <a:noFill/>
        </p:spPr>
        <p:txBody>
          <a:bodyPr wrap="square">
            <a:spAutoFit/>
          </a:bodyPr>
          <a:lstStyle/>
          <a:p>
            <a:r>
              <a:rPr lang="en-US" sz="2400">
                <a:solidFill>
                  <a:srgbClr val="315683"/>
                </a:solidFill>
              </a:rPr>
              <a:t>Objective: Establish decentralized communication between two LoRa32 V3 </a:t>
            </a:r>
            <a:r>
              <a:rPr lang="en-US" sz="2400" err="1">
                <a:solidFill>
                  <a:srgbClr val="315683"/>
                </a:solidFill>
              </a:rPr>
              <a:t>Heltec</a:t>
            </a:r>
            <a:r>
              <a:rPr lang="en-US" sz="2400">
                <a:solidFill>
                  <a:srgbClr val="315683"/>
                </a:solidFill>
              </a:rPr>
              <a:t> modules using a private LoRa mesh network</a:t>
            </a:r>
            <a:endParaRPr lang="fr-FR"/>
          </a:p>
        </p:txBody>
      </p:sp>
      <p:pic>
        <p:nvPicPr>
          <p:cNvPr id="6" name="Image 5">
            <a:extLst>
              <a:ext uri="{FF2B5EF4-FFF2-40B4-BE49-F238E27FC236}">
                <a16:creationId xmlns:a16="http://schemas.microsoft.com/office/drawing/2014/main" id="{18B597D9-23FF-4D31-8D69-C89089FD257C}"/>
              </a:ext>
            </a:extLst>
          </p:cNvPr>
          <p:cNvPicPr>
            <a:picLocks noChangeAspect="1"/>
          </p:cNvPicPr>
          <p:nvPr/>
        </p:nvPicPr>
        <p:blipFill>
          <a:blip r:embed="rId7"/>
          <a:stretch>
            <a:fillRect/>
          </a:stretch>
        </p:blipFill>
        <p:spPr>
          <a:xfrm>
            <a:off x="1342418" y="2040893"/>
            <a:ext cx="4212076" cy="4212076"/>
          </a:xfrm>
          <a:prstGeom prst="rect">
            <a:avLst/>
          </a:prstGeom>
        </p:spPr>
      </p:pic>
    </p:spTree>
    <p:extLst>
      <p:ext uri="{BB962C8B-B14F-4D97-AF65-F5344CB8AC3E}">
        <p14:creationId xmlns:p14="http://schemas.microsoft.com/office/powerpoint/2010/main" val="383817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8C683C-34FF-4DAD-8632-578BB574AD4F}"/>
              </a:ext>
            </a:extLst>
          </p:cNvPr>
          <p:cNvSpPr>
            <a:spLocks noGrp="1"/>
          </p:cNvSpPr>
          <p:nvPr>
            <p:ph sz="quarter" idx="10"/>
          </p:nvPr>
        </p:nvSpPr>
        <p:spPr>
          <a:xfrm>
            <a:off x="0" y="4102577"/>
            <a:ext cx="6462745" cy="2213381"/>
          </a:xfrm>
        </p:spPr>
        <p:txBody>
          <a:bodyPr/>
          <a:lstStyle/>
          <a:p>
            <a:pPr algn="l"/>
            <a:r>
              <a:rPr lang="en-US" sz="1800" b="1" i="0">
                <a:solidFill>
                  <a:srgbClr val="111111"/>
                </a:solidFill>
                <a:effectLst/>
                <a:latin typeface="+mn-lt"/>
              </a:rPr>
              <a:t>LoRa: Long-Range, Low-Power Communication</a:t>
            </a:r>
            <a:endParaRPr lang="en-US" sz="1800" b="0" i="0">
              <a:solidFill>
                <a:srgbClr val="111111"/>
              </a:solidFill>
              <a:effectLst/>
              <a:latin typeface="+mn-lt"/>
            </a:endParaRPr>
          </a:p>
          <a:p>
            <a:pPr algn="l">
              <a:buFont typeface="Arial" panose="020B0604020202020204" pitchFamily="34" charset="0"/>
              <a:buChar char="•"/>
            </a:pPr>
            <a:r>
              <a:rPr lang="en-US" sz="1800" b="1" i="0">
                <a:solidFill>
                  <a:srgbClr val="111111"/>
                </a:solidFill>
                <a:effectLst/>
                <a:latin typeface="+mn-lt"/>
              </a:rPr>
              <a:t>Long Range</a:t>
            </a:r>
            <a:r>
              <a:rPr lang="en-US" sz="1800" b="0" i="0">
                <a:solidFill>
                  <a:srgbClr val="111111"/>
                </a:solidFill>
                <a:effectLst/>
                <a:latin typeface="+mn-lt"/>
              </a:rPr>
              <a:t>: Ideal for smart cities, agriculture, and industrial monitoring.</a:t>
            </a:r>
          </a:p>
          <a:p>
            <a:pPr algn="l">
              <a:buFont typeface="Arial" panose="020B0604020202020204" pitchFamily="34" charset="0"/>
              <a:buChar char="•"/>
            </a:pPr>
            <a:r>
              <a:rPr lang="en-US" sz="1800" b="1" i="0">
                <a:solidFill>
                  <a:srgbClr val="111111"/>
                </a:solidFill>
                <a:effectLst/>
                <a:latin typeface="+mn-lt"/>
              </a:rPr>
              <a:t>Low Power</a:t>
            </a:r>
            <a:r>
              <a:rPr lang="en-US" sz="1800" b="0" i="0">
                <a:solidFill>
                  <a:srgbClr val="111111"/>
                </a:solidFill>
                <a:effectLst/>
                <a:latin typeface="+mn-lt"/>
              </a:rPr>
              <a:t>: Prolongs battery life significantly.</a:t>
            </a:r>
          </a:p>
          <a:p>
            <a:pPr algn="l">
              <a:buFont typeface="Arial" panose="020B0604020202020204" pitchFamily="34" charset="0"/>
              <a:buChar char="•"/>
            </a:pPr>
            <a:r>
              <a:rPr lang="en-US" sz="1800" b="1" i="0">
                <a:solidFill>
                  <a:srgbClr val="111111"/>
                </a:solidFill>
                <a:effectLst/>
                <a:latin typeface="+mn-lt"/>
              </a:rPr>
              <a:t>Adaptive Data Rate</a:t>
            </a:r>
            <a:r>
              <a:rPr lang="en-US" sz="1800" b="0" i="0">
                <a:solidFill>
                  <a:srgbClr val="111111"/>
                </a:solidFill>
                <a:effectLst/>
                <a:latin typeface="+mn-lt"/>
              </a:rPr>
              <a:t>: Efficient communication based on signal strength.</a:t>
            </a:r>
          </a:p>
          <a:p>
            <a:endParaRPr lang="fr-FR"/>
          </a:p>
        </p:txBody>
      </p:sp>
      <p:sp>
        <p:nvSpPr>
          <p:cNvPr id="4" name="AutoShape 2" descr="LoRa and Meshtastic | Logan Marchione">
            <a:extLst>
              <a:ext uri="{FF2B5EF4-FFF2-40B4-BE49-F238E27FC236}">
                <a16:creationId xmlns:a16="http://schemas.microsoft.com/office/drawing/2014/main" id="{3FCE125C-33EA-43B8-ABD2-A4DF162559FC}"/>
              </a:ext>
            </a:extLst>
          </p:cNvPr>
          <p:cNvSpPr>
            <a:spLocks noGrp="1" noChangeAspect="1" noChangeArrowheads="1"/>
          </p:cNvSpPr>
          <p:nvPr>
            <p:ph type="title"/>
          </p:nvPr>
        </p:nvSpPr>
        <p:spPr bwMode="auto">
          <a:xfrm>
            <a:off x="0" y="207389"/>
            <a:ext cx="10515600" cy="1077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3900"/>
              <a:t>Introduction to LoRa and </a:t>
            </a:r>
            <a:r>
              <a:rPr lang="en-US" sz="3900" err="1"/>
              <a:t>Meshtastic</a:t>
            </a:r>
            <a:endParaRPr lang="fr-FR" sz="3900"/>
          </a:p>
        </p:txBody>
      </p:sp>
      <p:sp>
        <p:nvSpPr>
          <p:cNvPr id="6" name="ZoneTexte 5">
            <a:extLst>
              <a:ext uri="{FF2B5EF4-FFF2-40B4-BE49-F238E27FC236}">
                <a16:creationId xmlns:a16="http://schemas.microsoft.com/office/drawing/2014/main" id="{D9A73412-C9EC-4A1E-90EC-1FCB0245C894}"/>
              </a:ext>
            </a:extLst>
          </p:cNvPr>
          <p:cNvSpPr txBox="1"/>
          <p:nvPr/>
        </p:nvSpPr>
        <p:spPr>
          <a:xfrm>
            <a:off x="6108543" y="4055105"/>
            <a:ext cx="6198124" cy="2308324"/>
          </a:xfrm>
          <a:prstGeom prst="rect">
            <a:avLst/>
          </a:prstGeom>
          <a:noFill/>
        </p:spPr>
        <p:txBody>
          <a:bodyPr wrap="square">
            <a:spAutoFit/>
          </a:bodyPr>
          <a:lstStyle/>
          <a:p>
            <a:pPr marL="285750" indent="-285750" algn="l">
              <a:buFont typeface="Arial" panose="020B0604020202020204" pitchFamily="34" charset="0"/>
              <a:buChar char="•"/>
            </a:pPr>
            <a:r>
              <a:rPr lang="en-US" b="1" i="0" err="1">
                <a:solidFill>
                  <a:srgbClr val="111111"/>
                </a:solidFill>
                <a:effectLst/>
              </a:rPr>
              <a:t>Meshtastic</a:t>
            </a:r>
            <a:r>
              <a:rPr lang="en-US" b="1" i="0">
                <a:solidFill>
                  <a:srgbClr val="111111"/>
                </a:solidFill>
                <a:effectLst/>
              </a:rPr>
              <a:t>: LoRa-Powered Mesh Network</a:t>
            </a:r>
          </a:p>
          <a:p>
            <a:pPr algn="l"/>
            <a:endParaRPr lang="en-US" b="0" i="0">
              <a:solidFill>
                <a:srgbClr val="111111"/>
              </a:solidFill>
              <a:effectLst/>
            </a:endParaRPr>
          </a:p>
          <a:p>
            <a:pPr marL="285750" indent="-285750" algn="l">
              <a:buFont typeface="Arial" panose="020B0604020202020204" pitchFamily="34" charset="0"/>
              <a:buChar char="•"/>
            </a:pPr>
            <a:r>
              <a:rPr lang="en-US" b="1" i="0">
                <a:solidFill>
                  <a:srgbClr val="111111"/>
                </a:solidFill>
                <a:effectLst/>
              </a:rPr>
              <a:t>Mesh Networking</a:t>
            </a:r>
            <a:r>
              <a:rPr lang="en-US" b="0" i="0">
                <a:solidFill>
                  <a:srgbClr val="111111"/>
                </a:solidFill>
                <a:effectLst/>
              </a:rPr>
              <a:t>: Decentralized, self-healing network.</a:t>
            </a:r>
          </a:p>
          <a:p>
            <a:pPr algn="l"/>
            <a:endParaRPr lang="en-US" b="0" i="0">
              <a:solidFill>
                <a:srgbClr val="111111"/>
              </a:solidFill>
              <a:effectLst/>
            </a:endParaRPr>
          </a:p>
          <a:p>
            <a:pPr marL="285750" indent="-285750" algn="l">
              <a:buFont typeface="Arial" panose="020B0604020202020204" pitchFamily="34" charset="0"/>
              <a:buChar char="•"/>
            </a:pPr>
            <a:r>
              <a:rPr lang="en-US" b="1" i="0">
                <a:solidFill>
                  <a:srgbClr val="111111"/>
                </a:solidFill>
                <a:effectLst/>
              </a:rPr>
              <a:t>Communication</a:t>
            </a:r>
            <a:r>
              <a:rPr lang="en-US" b="0" i="0">
                <a:solidFill>
                  <a:srgbClr val="111111"/>
                </a:solidFill>
                <a:effectLst/>
              </a:rPr>
              <a:t>: Text messages, GPS data, even without cellular networks.</a:t>
            </a:r>
          </a:p>
          <a:p>
            <a:pPr algn="l"/>
            <a:endParaRPr lang="en-US" b="0" i="0">
              <a:solidFill>
                <a:srgbClr val="111111"/>
              </a:solidFill>
              <a:effectLst/>
            </a:endParaRPr>
          </a:p>
          <a:p>
            <a:pPr marL="285750" indent="-285750" algn="l">
              <a:buFont typeface="Arial" panose="020B0604020202020204" pitchFamily="34" charset="0"/>
              <a:buChar char="•"/>
            </a:pPr>
            <a:r>
              <a:rPr lang="en-US" b="1" i="0">
                <a:solidFill>
                  <a:srgbClr val="111111"/>
                </a:solidFill>
                <a:effectLst/>
              </a:rPr>
              <a:t>GPS Integration</a:t>
            </a:r>
            <a:r>
              <a:rPr lang="en-US" b="0" i="0">
                <a:solidFill>
                  <a:srgbClr val="111111"/>
                </a:solidFill>
                <a:effectLst/>
              </a:rPr>
              <a:t>: Share location within the mesh.</a:t>
            </a:r>
          </a:p>
        </p:txBody>
      </p:sp>
      <p:pic>
        <p:nvPicPr>
          <p:cNvPr id="7" name="Image 6">
            <a:extLst>
              <a:ext uri="{FF2B5EF4-FFF2-40B4-BE49-F238E27FC236}">
                <a16:creationId xmlns:a16="http://schemas.microsoft.com/office/drawing/2014/main" id="{D6D5BB64-8ED3-4478-924B-55E186CDD144}"/>
              </a:ext>
            </a:extLst>
          </p:cNvPr>
          <p:cNvPicPr>
            <a:picLocks noChangeAspect="1"/>
          </p:cNvPicPr>
          <p:nvPr/>
        </p:nvPicPr>
        <p:blipFill>
          <a:blip r:embed="rId2"/>
          <a:stretch>
            <a:fillRect/>
          </a:stretch>
        </p:blipFill>
        <p:spPr>
          <a:xfrm>
            <a:off x="1074607" y="969360"/>
            <a:ext cx="3110894" cy="3110894"/>
          </a:xfrm>
          <a:prstGeom prst="rect">
            <a:avLst/>
          </a:prstGeom>
        </p:spPr>
      </p:pic>
      <p:pic>
        <p:nvPicPr>
          <p:cNvPr id="8" name="Image 7">
            <a:extLst>
              <a:ext uri="{FF2B5EF4-FFF2-40B4-BE49-F238E27FC236}">
                <a16:creationId xmlns:a16="http://schemas.microsoft.com/office/drawing/2014/main" id="{5C379829-7C4D-4887-B9EE-9DF6668F8267}"/>
              </a:ext>
            </a:extLst>
          </p:cNvPr>
          <p:cNvPicPr>
            <a:picLocks noChangeAspect="1"/>
          </p:cNvPicPr>
          <p:nvPr/>
        </p:nvPicPr>
        <p:blipFill>
          <a:blip r:embed="rId3"/>
          <a:stretch>
            <a:fillRect/>
          </a:stretch>
        </p:blipFill>
        <p:spPr>
          <a:xfrm>
            <a:off x="7734642" y="1051844"/>
            <a:ext cx="2945926" cy="2945926"/>
          </a:xfrm>
          <a:prstGeom prst="rect">
            <a:avLst/>
          </a:prstGeom>
        </p:spPr>
      </p:pic>
    </p:spTree>
    <p:extLst>
      <p:ext uri="{BB962C8B-B14F-4D97-AF65-F5344CB8AC3E}">
        <p14:creationId xmlns:p14="http://schemas.microsoft.com/office/powerpoint/2010/main" val="174725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77C3700-B137-4841-9D83-1C8EA1B2F18F}"/>
              </a:ext>
            </a:extLst>
          </p:cNvPr>
          <p:cNvSpPr>
            <a:spLocks noGrp="1"/>
          </p:cNvSpPr>
          <p:nvPr>
            <p:ph type="title"/>
          </p:nvPr>
        </p:nvSpPr>
        <p:spPr/>
        <p:txBody>
          <a:bodyPr/>
          <a:lstStyle/>
          <a:p>
            <a:r>
              <a:rPr lang="en-US" sz="3900"/>
              <a:t>What is a Mesh Network?</a:t>
            </a:r>
            <a:endParaRPr lang="fr-FR" sz="3900"/>
          </a:p>
        </p:txBody>
      </p:sp>
      <p:pic>
        <p:nvPicPr>
          <p:cNvPr id="2050" name="Picture 2" descr="Voir l'image">
            <a:extLst>
              <a:ext uri="{FF2B5EF4-FFF2-40B4-BE49-F238E27FC236}">
                <a16:creationId xmlns:a16="http://schemas.microsoft.com/office/drawing/2014/main" id="{D08ED0F1-8946-4F2C-96E9-B46028B27AAE}"/>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8536" y="2047001"/>
            <a:ext cx="5382682" cy="4037012"/>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FFB16C1-F4E1-469D-87E0-6BDBF4372770}"/>
              </a:ext>
            </a:extLst>
          </p:cNvPr>
          <p:cNvSpPr txBox="1"/>
          <p:nvPr/>
        </p:nvSpPr>
        <p:spPr>
          <a:xfrm>
            <a:off x="0" y="969233"/>
            <a:ext cx="9747316" cy="830997"/>
          </a:xfrm>
          <a:prstGeom prst="rect">
            <a:avLst/>
          </a:prstGeom>
          <a:noFill/>
        </p:spPr>
        <p:txBody>
          <a:bodyPr wrap="square">
            <a:spAutoFit/>
          </a:bodyPr>
          <a:lstStyle/>
          <a:p>
            <a:r>
              <a:rPr lang="en-US" sz="2400">
                <a:solidFill>
                  <a:srgbClr val="315683"/>
                </a:solidFill>
              </a:rPr>
              <a:t>Objective : Establish a self-healing, self-configuring LoRa mesh network </a:t>
            </a:r>
          </a:p>
          <a:p>
            <a:r>
              <a:rPr lang="en-US" sz="2400">
                <a:solidFill>
                  <a:srgbClr val="315683"/>
                </a:solidFill>
              </a:rPr>
              <a:t>for long-range communication</a:t>
            </a:r>
            <a:endParaRPr lang="fr-FR" sz="2400">
              <a:solidFill>
                <a:srgbClr val="315683"/>
              </a:solidFill>
            </a:endParaRPr>
          </a:p>
        </p:txBody>
      </p:sp>
      <p:graphicFrame>
        <p:nvGraphicFramePr>
          <p:cNvPr id="2056" name="ZoneTexte 7">
            <a:extLst>
              <a:ext uri="{FF2B5EF4-FFF2-40B4-BE49-F238E27FC236}">
                <a16:creationId xmlns:a16="http://schemas.microsoft.com/office/drawing/2014/main" id="{9C772F99-DA89-772A-CB2D-B5522B38D4D7}"/>
              </a:ext>
            </a:extLst>
          </p:cNvPr>
          <p:cNvGraphicFramePr/>
          <p:nvPr/>
        </p:nvGraphicFramePr>
        <p:xfrm>
          <a:off x="5786488" y="2025162"/>
          <a:ext cx="6216976"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41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CF704987-B7A4-4FDA-AD37-45203117BE08}"/>
              </a:ext>
            </a:extLst>
          </p:cNvPr>
          <p:cNvPicPr>
            <a:picLocks noGrp="1" noChangeAspect="1"/>
          </p:cNvPicPr>
          <p:nvPr>
            <p:ph sz="quarter" idx="10"/>
          </p:nvPr>
        </p:nvPicPr>
        <p:blipFill>
          <a:blip r:embed="rId2"/>
          <a:stretch>
            <a:fillRect/>
          </a:stretch>
        </p:blipFill>
        <p:spPr>
          <a:xfrm>
            <a:off x="0" y="1765387"/>
            <a:ext cx="5084009" cy="3866928"/>
          </a:xfrm>
          <a:prstGeom prst="rect">
            <a:avLst/>
          </a:prstGeom>
        </p:spPr>
      </p:pic>
      <p:sp>
        <p:nvSpPr>
          <p:cNvPr id="3" name="Titre 2">
            <a:extLst>
              <a:ext uri="{FF2B5EF4-FFF2-40B4-BE49-F238E27FC236}">
                <a16:creationId xmlns:a16="http://schemas.microsoft.com/office/drawing/2014/main" id="{B6B62AEC-2AB3-4A38-BBCB-F74A32F346D1}"/>
              </a:ext>
            </a:extLst>
          </p:cNvPr>
          <p:cNvSpPr>
            <a:spLocks noGrp="1"/>
          </p:cNvSpPr>
          <p:nvPr>
            <p:ph type="title"/>
          </p:nvPr>
        </p:nvSpPr>
        <p:spPr/>
        <p:txBody>
          <a:bodyPr/>
          <a:lstStyle/>
          <a:p>
            <a:r>
              <a:rPr lang="en-US" sz="3900"/>
              <a:t>Communication in LoRa Mesh Network</a:t>
            </a:r>
            <a:endParaRPr lang="fr-FR" sz="3900"/>
          </a:p>
        </p:txBody>
      </p:sp>
      <p:graphicFrame>
        <p:nvGraphicFramePr>
          <p:cNvPr id="10" name="ZoneTexte 7">
            <a:extLst>
              <a:ext uri="{FF2B5EF4-FFF2-40B4-BE49-F238E27FC236}">
                <a16:creationId xmlns:a16="http://schemas.microsoft.com/office/drawing/2014/main" id="{5E23C2D8-FCDF-ECC3-D07F-4D5F490FB73E}"/>
              </a:ext>
            </a:extLst>
          </p:cNvPr>
          <p:cNvGraphicFramePr/>
          <p:nvPr>
            <p:extLst>
              <p:ext uri="{D42A27DB-BD31-4B8C-83A1-F6EECF244321}">
                <p14:modId xmlns:p14="http://schemas.microsoft.com/office/powerpoint/2010/main" val="3798606368"/>
              </p:ext>
            </p:extLst>
          </p:nvPr>
        </p:nvGraphicFramePr>
        <p:xfrm>
          <a:off x="5257800" y="1553535"/>
          <a:ext cx="6216976"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5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62B7417-17C2-C29D-A525-96D272435E48}"/>
              </a:ext>
            </a:extLst>
          </p:cNvPr>
          <p:cNvSpPr>
            <a:spLocks noGrp="1"/>
          </p:cNvSpPr>
          <p:nvPr>
            <p:ph sz="quarter" idx="10"/>
          </p:nvPr>
        </p:nvSpPr>
        <p:spPr>
          <a:xfrm>
            <a:off x="414237" y="1977131"/>
            <a:ext cx="6332583" cy="3713550"/>
          </a:xfrm>
        </p:spPr>
        <p:txBody>
          <a:bodyPr/>
          <a:lstStyle/>
          <a:p>
            <a:pPr marL="0" indent="0">
              <a:buNone/>
            </a:pPr>
            <a:endParaRPr lang="fr-FR" sz="2400"/>
          </a:p>
          <a:p>
            <a:endParaRPr lang="fr-FR" sz="2400"/>
          </a:p>
        </p:txBody>
      </p:sp>
      <p:sp>
        <p:nvSpPr>
          <p:cNvPr id="3" name="Titre 2">
            <a:extLst>
              <a:ext uri="{FF2B5EF4-FFF2-40B4-BE49-F238E27FC236}">
                <a16:creationId xmlns:a16="http://schemas.microsoft.com/office/drawing/2014/main" id="{503100DD-77E7-9118-4974-A55436E69CC1}"/>
              </a:ext>
            </a:extLst>
          </p:cNvPr>
          <p:cNvSpPr>
            <a:spLocks noGrp="1"/>
          </p:cNvSpPr>
          <p:nvPr>
            <p:ph type="title"/>
          </p:nvPr>
        </p:nvSpPr>
        <p:spPr/>
        <p:txBody>
          <a:bodyPr/>
          <a:lstStyle/>
          <a:p>
            <a:r>
              <a:rPr lang="fr-FR" sz="3900" err="1"/>
              <a:t>Technical</a:t>
            </a:r>
            <a:r>
              <a:rPr lang="fr-FR" sz="3900"/>
              <a:t> solutions </a:t>
            </a:r>
            <a:r>
              <a:rPr lang="fr-FR" sz="3900" err="1"/>
              <a:t>implemented</a:t>
            </a:r>
            <a:r>
              <a:rPr lang="fr-FR" sz="3900"/>
              <a:t>: Advanced Encryption Standard </a:t>
            </a:r>
          </a:p>
        </p:txBody>
      </p:sp>
      <p:grpSp>
        <p:nvGrpSpPr>
          <p:cNvPr id="5" name="Group 4">
            <a:extLst>
              <a:ext uri="{FF2B5EF4-FFF2-40B4-BE49-F238E27FC236}">
                <a16:creationId xmlns:a16="http://schemas.microsoft.com/office/drawing/2014/main" id="{75E69436-8BE8-F8EE-8014-5C3DC94C2979}"/>
              </a:ext>
            </a:extLst>
          </p:cNvPr>
          <p:cNvGrpSpPr/>
          <p:nvPr/>
        </p:nvGrpSpPr>
        <p:grpSpPr>
          <a:xfrm>
            <a:off x="128337" y="1167319"/>
            <a:ext cx="5967664" cy="4865733"/>
            <a:chOff x="128336" y="1167319"/>
            <a:chExt cx="6904383" cy="4865733"/>
          </a:xfrm>
        </p:grpSpPr>
        <p:pic>
          <p:nvPicPr>
            <p:cNvPr id="1026" name="Picture 2" descr="What is AES Encryption and How Does It Work [Detailed Guide]">
              <a:extLst>
                <a:ext uri="{FF2B5EF4-FFF2-40B4-BE49-F238E27FC236}">
                  <a16:creationId xmlns:a16="http://schemas.microsoft.com/office/drawing/2014/main" id="{2BB4D609-309D-5D61-82C2-8C77EEB97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6" y="1167319"/>
              <a:ext cx="6904383" cy="48657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188237-71F8-3271-D9D9-8EEE34362476}"/>
                </a:ext>
              </a:extLst>
            </p:cNvPr>
            <p:cNvSpPr txBox="1"/>
            <p:nvPr/>
          </p:nvSpPr>
          <p:spPr>
            <a:xfrm>
              <a:off x="128336" y="5663720"/>
              <a:ext cx="6904383" cy="369332"/>
            </a:xfrm>
            <a:prstGeom prst="rect">
              <a:avLst/>
            </a:prstGeom>
            <a:solidFill>
              <a:schemeClr val="bg1"/>
            </a:solidFill>
          </p:spPr>
          <p:txBody>
            <a:bodyPr wrap="square" rtlCol="0">
              <a:spAutoFit/>
            </a:bodyPr>
            <a:lstStyle/>
            <a:p>
              <a:endParaRPr lang="en-GB"/>
            </a:p>
          </p:txBody>
        </p:sp>
      </p:grpSp>
      <p:graphicFrame>
        <p:nvGraphicFramePr>
          <p:cNvPr id="6" name="ZoneTexte 10">
            <a:extLst>
              <a:ext uri="{FF2B5EF4-FFF2-40B4-BE49-F238E27FC236}">
                <a16:creationId xmlns:a16="http://schemas.microsoft.com/office/drawing/2014/main" id="{A82931EE-C958-09EE-7170-31AE06359934}"/>
              </a:ext>
            </a:extLst>
          </p:cNvPr>
          <p:cNvGraphicFramePr/>
          <p:nvPr>
            <p:extLst>
              <p:ext uri="{D42A27DB-BD31-4B8C-83A1-F6EECF244321}">
                <p14:modId xmlns:p14="http://schemas.microsoft.com/office/powerpoint/2010/main" val="3921564604"/>
              </p:ext>
            </p:extLst>
          </p:nvPr>
        </p:nvGraphicFramePr>
        <p:xfrm>
          <a:off x="6381901" y="2092568"/>
          <a:ext cx="5484343" cy="232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49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FB1F487-345F-46B4-BB27-56C4B2895A05}"/>
              </a:ext>
            </a:extLst>
          </p:cNvPr>
          <p:cNvPicPr>
            <a:picLocks noChangeAspect="1"/>
          </p:cNvPicPr>
          <p:nvPr/>
        </p:nvPicPr>
        <p:blipFill>
          <a:blip r:embed="rId2"/>
          <a:stretch>
            <a:fillRect/>
          </a:stretch>
        </p:blipFill>
        <p:spPr>
          <a:xfrm>
            <a:off x="194553" y="941963"/>
            <a:ext cx="5301574" cy="5301574"/>
          </a:xfrm>
          <a:prstGeom prst="rect">
            <a:avLst/>
          </a:prstGeom>
        </p:spPr>
      </p:pic>
      <p:sp>
        <p:nvSpPr>
          <p:cNvPr id="2" name="Espace réservé du contenu 1">
            <a:extLst>
              <a:ext uri="{FF2B5EF4-FFF2-40B4-BE49-F238E27FC236}">
                <a16:creationId xmlns:a16="http://schemas.microsoft.com/office/drawing/2014/main" id="{F62B7417-17C2-C29D-A525-96D272435E48}"/>
              </a:ext>
            </a:extLst>
          </p:cNvPr>
          <p:cNvSpPr>
            <a:spLocks noGrp="1"/>
          </p:cNvSpPr>
          <p:nvPr>
            <p:ph sz="quarter" idx="10"/>
          </p:nvPr>
        </p:nvSpPr>
        <p:spPr>
          <a:xfrm>
            <a:off x="414237" y="1977131"/>
            <a:ext cx="6332583" cy="3713550"/>
          </a:xfrm>
        </p:spPr>
        <p:txBody>
          <a:bodyPr/>
          <a:lstStyle/>
          <a:p>
            <a:pPr marL="0" indent="0">
              <a:buNone/>
            </a:pPr>
            <a:endParaRPr lang="fr-FR" sz="2400"/>
          </a:p>
          <a:p>
            <a:endParaRPr lang="fr-FR" sz="2400"/>
          </a:p>
        </p:txBody>
      </p:sp>
      <p:sp>
        <p:nvSpPr>
          <p:cNvPr id="3" name="Titre 2">
            <a:extLst>
              <a:ext uri="{FF2B5EF4-FFF2-40B4-BE49-F238E27FC236}">
                <a16:creationId xmlns:a16="http://schemas.microsoft.com/office/drawing/2014/main" id="{503100DD-77E7-9118-4974-A55436E69CC1}"/>
              </a:ext>
            </a:extLst>
          </p:cNvPr>
          <p:cNvSpPr>
            <a:spLocks noGrp="1"/>
          </p:cNvSpPr>
          <p:nvPr>
            <p:ph type="title"/>
          </p:nvPr>
        </p:nvSpPr>
        <p:spPr/>
        <p:txBody>
          <a:bodyPr/>
          <a:lstStyle/>
          <a:p>
            <a:r>
              <a:rPr lang="fr-FR" sz="3900" err="1"/>
              <a:t>Technical</a:t>
            </a:r>
            <a:r>
              <a:rPr lang="fr-FR" sz="3900"/>
              <a:t> solutions </a:t>
            </a:r>
            <a:r>
              <a:rPr lang="fr-FR" sz="3900" err="1"/>
              <a:t>implemented</a:t>
            </a:r>
            <a:r>
              <a:rPr lang="fr-FR" sz="3900"/>
              <a:t>: GPS </a:t>
            </a:r>
            <a:r>
              <a:rPr lang="fr-FR" sz="3900" err="1"/>
              <a:t>sensor</a:t>
            </a:r>
            <a:endParaRPr lang="fr-FR" sz="3900"/>
          </a:p>
        </p:txBody>
      </p:sp>
      <p:graphicFrame>
        <p:nvGraphicFramePr>
          <p:cNvPr id="13" name="ZoneTexte 10">
            <a:extLst>
              <a:ext uri="{FF2B5EF4-FFF2-40B4-BE49-F238E27FC236}">
                <a16:creationId xmlns:a16="http://schemas.microsoft.com/office/drawing/2014/main" id="{FF30DA39-E7F0-A868-A60C-919CC5FFD8B4}"/>
              </a:ext>
            </a:extLst>
          </p:cNvPr>
          <p:cNvGraphicFramePr/>
          <p:nvPr/>
        </p:nvGraphicFramePr>
        <p:xfrm>
          <a:off x="5690680" y="1077768"/>
          <a:ext cx="6220838" cy="4891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7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8D0F1B4-93DE-D357-3752-B65BC91192B7}"/>
              </a:ext>
            </a:extLst>
          </p:cNvPr>
          <p:cNvSpPr>
            <a:spLocks noGrp="1"/>
          </p:cNvSpPr>
          <p:nvPr>
            <p:ph type="title"/>
          </p:nvPr>
        </p:nvSpPr>
        <p:spPr/>
        <p:txBody>
          <a:bodyPr/>
          <a:lstStyle/>
          <a:p>
            <a:pPr algn="l"/>
            <a:r>
              <a:rPr lang="fr-FR" err="1"/>
              <a:t>Summary</a:t>
            </a:r>
            <a:endParaRPr lang="fr-FR"/>
          </a:p>
        </p:txBody>
      </p:sp>
      <p:graphicFrame>
        <p:nvGraphicFramePr>
          <p:cNvPr id="10" name="Espace réservé du contenu 1">
            <a:extLst>
              <a:ext uri="{FF2B5EF4-FFF2-40B4-BE49-F238E27FC236}">
                <a16:creationId xmlns:a16="http://schemas.microsoft.com/office/drawing/2014/main" id="{0AE09A3F-01E7-82E4-0D7C-1CEAB33C9855}"/>
              </a:ext>
            </a:extLst>
          </p:cNvPr>
          <p:cNvGraphicFramePr/>
          <p:nvPr>
            <p:extLst>
              <p:ext uri="{D42A27DB-BD31-4B8C-83A1-F6EECF244321}">
                <p14:modId xmlns:p14="http://schemas.microsoft.com/office/powerpoint/2010/main" val="758097270"/>
              </p:ext>
            </p:extLst>
          </p:nvPr>
        </p:nvGraphicFramePr>
        <p:xfrm>
          <a:off x="369900" y="1200316"/>
          <a:ext cx="10515600" cy="5115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374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62B7417-17C2-C29D-A525-96D272435E48}"/>
              </a:ext>
            </a:extLst>
          </p:cNvPr>
          <p:cNvSpPr>
            <a:spLocks noGrp="1"/>
          </p:cNvSpPr>
          <p:nvPr>
            <p:ph sz="quarter" idx="10"/>
          </p:nvPr>
        </p:nvSpPr>
        <p:spPr>
          <a:xfrm>
            <a:off x="414237" y="1977131"/>
            <a:ext cx="6332583" cy="3713550"/>
          </a:xfrm>
        </p:spPr>
        <p:txBody>
          <a:bodyPr/>
          <a:lstStyle/>
          <a:p>
            <a:pPr marL="0" indent="0">
              <a:buNone/>
            </a:pPr>
            <a:endParaRPr lang="fr-FR" sz="2400"/>
          </a:p>
          <a:p>
            <a:endParaRPr lang="fr-FR" sz="2400"/>
          </a:p>
        </p:txBody>
      </p:sp>
      <p:sp>
        <p:nvSpPr>
          <p:cNvPr id="3" name="Titre 2">
            <a:extLst>
              <a:ext uri="{FF2B5EF4-FFF2-40B4-BE49-F238E27FC236}">
                <a16:creationId xmlns:a16="http://schemas.microsoft.com/office/drawing/2014/main" id="{503100DD-77E7-9118-4974-A55436E69CC1}"/>
              </a:ext>
            </a:extLst>
          </p:cNvPr>
          <p:cNvSpPr>
            <a:spLocks noGrp="1"/>
          </p:cNvSpPr>
          <p:nvPr>
            <p:ph type="title"/>
          </p:nvPr>
        </p:nvSpPr>
        <p:spPr/>
        <p:txBody>
          <a:bodyPr/>
          <a:lstStyle/>
          <a:p>
            <a:r>
              <a:rPr lang="fr-FR" sz="3900" err="1"/>
              <a:t>Technical</a:t>
            </a:r>
            <a:r>
              <a:rPr lang="fr-FR" sz="3900"/>
              <a:t> solutions </a:t>
            </a:r>
            <a:r>
              <a:rPr lang="fr-FR" sz="3900" err="1"/>
              <a:t>implemented</a:t>
            </a:r>
            <a:r>
              <a:rPr lang="fr-FR" sz="3900"/>
              <a:t>: Skin </a:t>
            </a:r>
            <a:r>
              <a:rPr lang="fr-FR" sz="3900" err="1"/>
              <a:t>Detection</a:t>
            </a:r>
            <a:r>
              <a:rPr lang="fr-FR" sz="3900"/>
              <a:t> </a:t>
            </a:r>
            <a:r>
              <a:rPr lang="fr-FR" sz="3900" err="1"/>
              <a:t>Sensor</a:t>
            </a:r>
            <a:endParaRPr lang="fr-FR" sz="3900"/>
          </a:p>
        </p:txBody>
      </p:sp>
      <p:sp>
        <p:nvSpPr>
          <p:cNvPr id="6" name="ZoneTexte 5">
            <a:extLst>
              <a:ext uri="{FF2B5EF4-FFF2-40B4-BE49-F238E27FC236}">
                <a16:creationId xmlns:a16="http://schemas.microsoft.com/office/drawing/2014/main" id="{9EC2DD3D-2AED-DAD4-C119-748CC750D0E3}"/>
              </a:ext>
            </a:extLst>
          </p:cNvPr>
          <p:cNvSpPr txBox="1"/>
          <p:nvPr/>
        </p:nvSpPr>
        <p:spPr>
          <a:xfrm>
            <a:off x="0" y="1045449"/>
            <a:ext cx="11962614" cy="461665"/>
          </a:xfrm>
          <a:prstGeom prst="rect">
            <a:avLst/>
          </a:prstGeom>
          <a:noFill/>
        </p:spPr>
        <p:txBody>
          <a:bodyPr wrap="square">
            <a:spAutoFit/>
          </a:bodyPr>
          <a:lstStyle/>
          <a:p>
            <a:r>
              <a:rPr lang="en-US" sz="2400">
                <a:solidFill>
                  <a:srgbClr val="315683"/>
                </a:solidFill>
              </a:rPr>
              <a:t>Objective: Verify that the bracelet is properly worn by the user</a:t>
            </a:r>
            <a:endParaRPr lang="fr-FR"/>
          </a:p>
        </p:txBody>
      </p:sp>
      <p:pic>
        <p:nvPicPr>
          <p:cNvPr id="7" name="Image 6">
            <a:extLst>
              <a:ext uri="{FF2B5EF4-FFF2-40B4-BE49-F238E27FC236}">
                <a16:creationId xmlns:a16="http://schemas.microsoft.com/office/drawing/2014/main" id="{EF8CA2D3-155C-9D73-A6B5-8AC3F3A3FD80}"/>
              </a:ext>
            </a:extLst>
          </p:cNvPr>
          <p:cNvPicPr>
            <a:picLocks noChangeAspect="1"/>
          </p:cNvPicPr>
          <p:nvPr/>
        </p:nvPicPr>
        <p:blipFill>
          <a:blip r:embed="rId2"/>
          <a:stretch>
            <a:fillRect/>
          </a:stretch>
        </p:blipFill>
        <p:spPr>
          <a:xfrm>
            <a:off x="2442399" y="3194915"/>
            <a:ext cx="1348857" cy="1204064"/>
          </a:xfrm>
          <a:prstGeom prst="rect">
            <a:avLst/>
          </a:prstGeom>
        </p:spPr>
      </p:pic>
      <p:pic>
        <p:nvPicPr>
          <p:cNvPr id="10" name="Image 9">
            <a:extLst>
              <a:ext uri="{FF2B5EF4-FFF2-40B4-BE49-F238E27FC236}">
                <a16:creationId xmlns:a16="http://schemas.microsoft.com/office/drawing/2014/main" id="{B061AA67-CD59-9B52-3E49-E8C57AE2F30A}"/>
              </a:ext>
            </a:extLst>
          </p:cNvPr>
          <p:cNvPicPr>
            <a:picLocks noChangeAspect="1"/>
          </p:cNvPicPr>
          <p:nvPr/>
        </p:nvPicPr>
        <p:blipFill>
          <a:blip r:embed="rId3"/>
          <a:stretch>
            <a:fillRect/>
          </a:stretch>
        </p:blipFill>
        <p:spPr>
          <a:xfrm>
            <a:off x="7135714" y="1903213"/>
            <a:ext cx="2613887" cy="3787468"/>
          </a:xfrm>
          <a:prstGeom prst="rect">
            <a:avLst/>
          </a:prstGeom>
        </p:spPr>
      </p:pic>
      <p:sp>
        <p:nvSpPr>
          <p:cNvPr id="11" name="ZoneTexte 10">
            <a:extLst>
              <a:ext uri="{FF2B5EF4-FFF2-40B4-BE49-F238E27FC236}">
                <a16:creationId xmlns:a16="http://schemas.microsoft.com/office/drawing/2014/main" id="{457ACE43-EF89-FE79-CC4F-39ED4F321227}"/>
              </a:ext>
            </a:extLst>
          </p:cNvPr>
          <p:cNvSpPr txBox="1"/>
          <p:nvPr/>
        </p:nvSpPr>
        <p:spPr>
          <a:xfrm>
            <a:off x="2325787" y="5350886"/>
            <a:ext cx="1582075" cy="461665"/>
          </a:xfrm>
          <a:prstGeom prst="rect">
            <a:avLst/>
          </a:prstGeom>
          <a:noFill/>
        </p:spPr>
        <p:txBody>
          <a:bodyPr wrap="square">
            <a:spAutoFit/>
          </a:bodyPr>
          <a:lstStyle/>
          <a:p>
            <a:pPr algn="ctr"/>
            <a:r>
              <a:rPr lang="en-US" sz="2400">
                <a:solidFill>
                  <a:srgbClr val="315683"/>
                </a:solidFill>
              </a:rPr>
              <a:t>Not wear</a:t>
            </a:r>
            <a:endParaRPr lang="fr-FR"/>
          </a:p>
        </p:txBody>
      </p:sp>
      <p:sp>
        <p:nvSpPr>
          <p:cNvPr id="12" name="ZoneTexte 11">
            <a:extLst>
              <a:ext uri="{FF2B5EF4-FFF2-40B4-BE49-F238E27FC236}">
                <a16:creationId xmlns:a16="http://schemas.microsoft.com/office/drawing/2014/main" id="{7CF0FCF9-D9DC-9EF0-00A4-434DDD69CE84}"/>
              </a:ext>
            </a:extLst>
          </p:cNvPr>
          <p:cNvSpPr txBox="1"/>
          <p:nvPr/>
        </p:nvSpPr>
        <p:spPr>
          <a:xfrm>
            <a:off x="7651621" y="5350886"/>
            <a:ext cx="1582075" cy="461665"/>
          </a:xfrm>
          <a:prstGeom prst="rect">
            <a:avLst/>
          </a:prstGeom>
          <a:noFill/>
        </p:spPr>
        <p:txBody>
          <a:bodyPr wrap="square">
            <a:spAutoFit/>
          </a:bodyPr>
          <a:lstStyle/>
          <a:p>
            <a:pPr algn="ctr"/>
            <a:r>
              <a:rPr lang="en-US" sz="2400">
                <a:solidFill>
                  <a:srgbClr val="315683"/>
                </a:solidFill>
              </a:rPr>
              <a:t>Wear</a:t>
            </a:r>
            <a:endParaRPr lang="fr-FR"/>
          </a:p>
        </p:txBody>
      </p:sp>
      <p:pic>
        <p:nvPicPr>
          <p:cNvPr id="15" name="Image 14">
            <a:extLst>
              <a:ext uri="{FF2B5EF4-FFF2-40B4-BE49-F238E27FC236}">
                <a16:creationId xmlns:a16="http://schemas.microsoft.com/office/drawing/2014/main" id="{DE4C352F-6007-5C82-5A95-2544575020CD}"/>
              </a:ext>
            </a:extLst>
          </p:cNvPr>
          <p:cNvPicPr>
            <a:picLocks noChangeAspect="1"/>
          </p:cNvPicPr>
          <p:nvPr/>
        </p:nvPicPr>
        <p:blipFill>
          <a:blip r:embed="rId4"/>
          <a:stretch>
            <a:fillRect/>
          </a:stretch>
        </p:blipFill>
        <p:spPr>
          <a:xfrm>
            <a:off x="9812898" y="3109943"/>
            <a:ext cx="1386960" cy="1447925"/>
          </a:xfrm>
          <a:prstGeom prst="rect">
            <a:avLst/>
          </a:prstGeom>
        </p:spPr>
      </p:pic>
      <p:pic>
        <p:nvPicPr>
          <p:cNvPr id="17" name="Image 16">
            <a:extLst>
              <a:ext uri="{FF2B5EF4-FFF2-40B4-BE49-F238E27FC236}">
                <a16:creationId xmlns:a16="http://schemas.microsoft.com/office/drawing/2014/main" id="{6E28CBDC-458B-EB55-064F-B1D394C3EFC2}"/>
              </a:ext>
            </a:extLst>
          </p:cNvPr>
          <p:cNvPicPr>
            <a:picLocks noChangeAspect="1"/>
          </p:cNvPicPr>
          <p:nvPr/>
        </p:nvPicPr>
        <p:blipFill>
          <a:blip r:embed="rId5"/>
          <a:stretch>
            <a:fillRect/>
          </a:stretch>
        </p:blipFill>
        <p:spPr>
          <a:xfrm>
            <a:off x="4180150" y="3069174"/>
            <a:ext cx="1409822" cy="1455546"/>
          </a:xfrm>
          <a:prstGeom prst="rect">
            <a:avLst/>
          </a:prstGeom>
        </p:spPr>
      </p:pic>
    </p:spTree>
    <p:extLst>
      <p:ext uri="{BB962C8B-B14F-4D97-AF65-F5344CB8AC3E}">
        <p14:creationId xmlns:p14="http://schemas.microsoft.com/office/powerpoint/2010/main" val="299412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62B7417-17C2-C29D-A525-96D272435E48}"/>
              </a:ext>
            </a:extLst>
          </p:cNvPr>
          <p:cNvSpPr>
            <a:spLocks noGrp="1"/>
          </p:cNvSpPr>
          <p:nvPr>
            <p:ph sz="quarter" idx="10"/>
          </p:nvPr>
        </p:nvSpPr>
        <p:spPr>
          <a:xfrm>
            <a:off x="414237" y="1977131"/>
            <a:ext cx="6332583" cy="3713550"/>
          </a:xfrm>
        </p:spPr>
        <p:txBody>
          <a:bodyPr/>
          <a:lstStyle/>
          <a:p>
            <a:pPr marL="0" indent="0">
              <a:buNone/>
            </a:pPr>
            <a:endParaRPr lang="fr-FR" sz="2400"/>
          </a:p>
          <a:p>
            <a:endParaRPr lang="fr-FR" sz="2400"/>
          </a:p>
        </p:txBody>
      </p:sp>
      <p:sp>
        <p:nvSpPr>
          <p:cNvPr id="3" name="Titre 2">
            <a:extLst>
              <a:ext uri="{FF2B5EF4-FFF2-40B4-BE49-F238E27FC236}">
                <a16:creationId xmlns:a16="http://schemas.microsoft.com/office/drawing/2014/main" id="{503100DD-77E7-9118-4974-A55436E69CC1}"/>
              </a:ext>
            </a:extLst>
          </p:cNvPr>
          <p:cNvSpPr>
            <a:spLocks noGrp="1"/>
          </p:cNvSpPr>
          <p:nvPr>
            <p:ph type="title"/>
          </p:nvPr>
        </p:nvSpPr>
        <p:spPr/>
        <p:txBody>
          <a:bodyPr/>
          <a:lstStyle/>
          <a:p>
            <a:r>
              <a:rPr lang="fr-FR" sz="3900"/>
              <a:t>Skin </a:t>
            </a:r>
            <a:r>
              <a:rPr lang="fr-FR" sz="3900" err="1"/>
              <a:t>Detection</a:t>
            </a:r>
            <a:r>
              <a:rPr lang="fr-FR" sz="3900"/>
              <a:t> </a:t>
            </a:r>
            <a:r>
              <a:rPr lang="fr-FR" sz="3900" err="1"/>
              <a:t>Sensor</a:t>
            </a:r>
            <a:endParaRPr lang="fr-FR" sz="3900"/>
          </a:p>
        </p:txBody>
      </p:sp>
      <p:graphicFrame>
        <p:nvGraphicFramePr>
          <p:cNvPr id="13" name="ZoneTexte 10">
            <a:extLst>
              <a:ext uri="{FF2B5EF4-FFF2-40B4-BE49-F238E27FC236}">
                <a16:creationId xmlns:a16="http://schemas.microsoft.com/office/drawing/2014/main" id="{FF30DA39-E7F0-A868-A60C-919CC5FFD8B4}"/>
              </a:ext>
            </a:extLst>
          </p:cNvPr>
          <p:cNvGraphicFramePr/>
          <p:nvPr>
            <p:extLst>
              <p:ext uri="{D42A27DB-BD31-4B8C-83A1-F6EECF244321}">
                <p14:modId xmlns:p14="http://schemas.microsoft.com/office/powerpoint/2010/main" val="191655686"/>
              </p:ext>
            </p:extLst>
          </p:nvPr>
        </p:nvGraphicFramePr>
        <p:xfrm>
          <a:off x="5690680" y="1630224"/>
          <a:ext cx="6220838" cy="471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 4" descr="Une image contenant texte, smartphone&#10;&#10;Description générée automatiquement">
            <a:extLst>
              <a:ext uri="{FF2B5EF4-FFF2-40B4-BE49-F238E27FC236}">
                <a16:creationId xmlns:a16="http://schemas.microsoft.com/office/drawing/2014/main" id="{F304C645-9D58-4E1E-E360-172A4BA994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616" y="1977131"/>
            <a:ext cx="4281686" cy="3596308"/>
          </a:xfrm>
          <a:prstGeom prst="rect">
            <a:avLst/>
          </a:prstGeom>
        </p:spPr>
      </p:pic>
      <p:sp>
        <p:nvSpPr>
          <p:cNvPr id="6" name="ZoneTexte 5">
            <a:extLst>
              <a:ext uri="{FF2B5EF4-FFF2-40B4-BE49-F238E27FC236}">
                <a16:creationId xmlns:a16="http://schemas.microsoft.com/office/drawing/2014/main" id="{9EC2DD3D-2AED-DAD4-C119-748CC750D0E3}"/>
              </a:ext>
            </a:extLst>
          </p:cNvPr>
          <p:cNvSpPr txBox="1"/>
          <p:nvPr/>
        </p:nvSpPr>
        <p:spPr>
          <a:xfrm>
            <a:off x="0" y="1045449"/>
            <a:ext cx="11962614" cy="584775"/>
          </a:xfrm>
          <a:prstGeom prst="rect">
            <a:avLst/>
          </a:prstGeom>
          <a:noFill/>
        </p:spPr>
        <p:txBody>
          <a:bodyPr wrap="square">
            <a:spAutoFit/>
          </a:bodyPr>
          <a:lstStyle/>
          <a:p>
            <a:pPr algn="ctr"/>
            <a:r>
              <a:rPr lang="fr-FR" sz="3200">
                <a:solidFill>
                  <a:srgbClr val="FF0000"/>
                </a:solidFill>
              </a:rPr>
              <a:t>Pressure, </a:t>
            </a:r>
            <a:r>
              <a:rPr lang="fr-FR" sz="3200" err="1">
                <a:solidFill>
                  <a:srgbClr val="FF0000"/>
                </a:solidFill>
              </a:rPr>
              <a:t>temperature</a:t>
            </a:r>
            <a:r>
              <a:rPr lang="fr-FR" sz="3200">
                <a:solidFill>
                  <a:srgbClr val="FF0000"/>
                </a:solidFill>
              </a:rPr>
              <a:t>, </a:t>
            </a:r>
            <a:r>
              <a:rPr lang="fr-FR" sz="3200" err="1">
                <a:solidFill>
                  <a:srgbClr val="FF0000"/>
                </a:solidFill>
              </a:rPr>
              <a:t>humidity</a:t>
            </a:r>
            <a:r>
              <a:rPr lang="fr-FR" sz="3200">
                <a:solidFill>
                  <a:srgbClr val="FF0000"/>
                </a:solidFill>
              </a:rPr>
              <a:t> </a:t>
            </a:r>
            <a:r>
              <a:rPr lang="fr-FR" sz="3200" err="1">
                <a:solidFill>
                  <a:srgbClr val="FF0000"/>
                </a:solidFill>
              </a:rPr>
              <a:t>sensor</a:t>
            </a:r>
            <a:r>
              <a:rPr lang="fr-FR" sz="3200">
                <a:solidFill>
                  <a:srgbClr val="FF0000"/>
                </a:solidFill>
              </a:rPr>
              <a:t>.</a:t>
            </a:r>
          </a:p>
        </p:txBody>
      </p:sp>
    </p:spTree>
    <p:extLst>
      <p:ext uri="{BB962C8B-B14F-4D97-AF65-F5344CB8AC3E}">
        <p14:creationId xmlns:p14="http://schemas.microsoft.com/office/powerpoint/2010/main" val="195226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87AFE477-F4C0-9705-F88A-A1D16EE741D4}"/>
              </a:ext>
            </a:extLst>
          </p:cNvPr>
          <p:cNvPicPr>
            <a:picLocks noChangeAspect="1"/>
          </p:cNvPicPr>
          <p:nvPr/>
        </p:nvPicPr>
        <p:blipFill>
          <a:blip r:embed="rId2"/>
          <a:stretch>
            <a:fillRect/>
          </a:stretch>
        </p:blipFill>
        <p:spPr>
          <a:xfrm>
            <a:off x="2622823" y="969722"/>
            <a:ext cx="6946353" cy="3009149"/>
          </a:xfrm>
          <a:prstGeom prst="rect">
            <a:avLst/>
          </a:prstGeom>
        </p:spPr>
      </p:pic>
      <p:sp>
        <p:nvSpPr>
          <p:cNvPr id="2" name="Espace réservé du contenu 1">
            <a:extLst>
              <a:ext uri="{FF2B5EF4-FFF2-40B4-BE49-F238E27FC236}">
                <a16:creationId xmlns:a16="http://schemas.microsoft.com/office/drawing/2014/main" id="{F62B7417-17C2-C29D-A525-96D272435E48}"/>
              </a:ext>
            </a:extLst>
          </p:cNvPr>
          <p:cNvSpPr>
            <a:spLocks noGrp="1"/>
          </p:cNvSpPr>
          <p:nvPr>
            <p:ph sz="quarter" idx="10"/>
          </p:nvPr>
        </p:nvSpPr>
        <p:spPr>
          <a:xfrm>
            <a:off x="414237" y="1977131"/>
            <a:ext cx="6332583" cy="3713550"/>
          </a:xfrm>
        </p:spPr>
        <p:txBody>
          <a:bodyPr/>
          <a:lstStyle/>
          <a:p>
            <a:pPr marL="0" indent="0">
              <a:buNone/>
            </a:pPr>
            <a:endParaRPr lang="fr-FR" sz="2400"/>
          </a:p>
          <a:p>
            <a:endParaRPr lang="fr-FR" sz="2400"/>
          </a:p>
        </p:txBody>
      </p:sp>
      <p:sp>
        <p:nvSpPr>
          <p:cNvPr id="3" name="Titre 2">
            <a:extLst>
              <a:ext uri="{FF2B5EF4-FFF2-40B4-BE49-F238E27FC236}">
                <a16:creationId xmlns:a16="http://schemas.microsoft.com/office/drawing/2014/main" id="{503100DD-77E7-9118-4974-A55436E69CC1}"/>
              </a:ext>
            </a:extLst>
          </p:cNvPr>
          <p:cNvSpPr>
            <a:spLocks noGrp="1"/>
          </p:cNvSpPr>
          <p:nvPr>
            <p:ph type="title"/>
          </p:nvPr>
        </p:nvSpPr>
        <p:spPr/>
        <p:txBody>
          <a:bodyPr/>
          <a:lstStyle/>
          <a:p>
            <a:r>
              <a:rPr lang="fr-FR" sz="3900"/>
              <a:t>Data acquisition and </a:t>
            </a:r>
            <a:r>
              <a:rPr lang="fr-FR" sz="3900" err="1"/>
              <a:t>reading</a:t>
            </a:r>
            <a:endParaRPr lang="fr-FR" sz="3900"/>
          </a:p>
        </p:txBody>
      </p:sp>
      <p:sp>
        <p:nvSpPr>
          <p:cNvPr id="11" name="ZoneTexte 10">
            <a:extLst>
              <a:ext uri="{FF2B5EF4-FFF2-40B4-BE49-F238E27FC236}">
                <a16:creationId xmlns:a16="http://schemas.microsoft.com/office/drawing/2014/main" id="{44A92567-2645-1CE5-3BF0-E4E955B88D58}"/>
              </a:ext>
            </a:extLst>
          </p:cNvPr>
          <p:cNvSpPr txBox="1"/>
          <p:nvPr/>
        </p:nvSpPr>
        <p:spPr>
          <a:xfrm>
            <a:off x="4184854" y="947534"/>
            <a:ext cx="3822290" cy="369332"/>
          </a:xfrm>
          <a:prstGeom prst="rect">
            <a:avLst/>
          </a:prstGeom>
          <a:noFill/>
        </p:spPr>
        <p:txBody>
          <a:bodyPr wrap="square">
            <a:spAutoFit/>
          </a:bodyPr>
          <a:lstStyle/>
          <a:p>
            <a:pPr algn="ctr"/>
            <a:r>
              <a:rPr lang="en-US" b="1" u="sng"/>
              <a:t>Measurement timing diagram</a:t>
            </a:r>
          </a:p>
        </p:txBody>
      </p:sp>
      <p:sp>
        <p:nvSpPr>
          <p:cNvPr id="27" name="ZoneTexte 26">
            <a:extLst>
              <a:ext uri="{FF2B5EF4-FFF2-40B4-BE49-F238E27FC236}">
                <a16:creationId xmlns:a16="http://schemas.microsoft.com/office/drawing/2014/main" id="{4E0221B8-DB46-EA41-EA16-9914F8890582}"/>
              </a:ext>
            </a:extLst>
          </p:cNvPr>
          <p:cNvSpPr txBox="1"/>
          <p:nvPr/>
        </p:nvSpPr>
        <p:spPr>
          <a:xfrm>
            <a:off x="4184854" y="4017676"/>
            <a:ext cx="3822290" cy="369332"/>
          </a:xfrm>
          <a:prstGeom prst="rect">
            <a:avLst/>
          </a:prstGeom>
          <a:noFill/>
        </p:spPr>
        <p:txBody>
          <a:bodyPr wrap="square">
            <a:spAutoFit/>
          </a:bodyPr>
          <a:lstStyle/>
          <a:p>
            <a:pPr algn="ctr"/>
            <a:r>
              <a:rPr lang="en-US" b="1" u="sng"/>
              <a:t>Memory map</a:t>
            </a:r>
          </a:p>
        </p:txBody>
      </p:sp>
      <p:pic>
        <p:nvPicPr>
          <p:cNvPr id="30" name="Image 29">
            <a:extLst>
              <a:ext uri="{FF2B5EF4-FFF2-40B4-BE49-F238E27FC236}">
                <a16:creationId xmlns:a16="http://schemas.microsoft.com/office/drawing/2014/main" id="{D4F0E02C-EF8C-4ABF-A101-30BED27C55CE}"/>
              </a:ext>
            </a:extLst>
          </p:cNvPr>
          <p:cNvPicPr>
            <a:picLocks noChangeAspect="1"/>
          </p:cNvPicPr>
          <p:nvPr/>
        </p:nvPicPr>
        <p:blipFill>
          <a:blip r:embed="rId3"/>
          <a:stretch>
            <a:fillRect/>
          </a:stretch>
        </p:blipFill>
        <p:spPr>
          <a:xfrm>
            <a:off x="1458827" y="4387008"/>
            <a:ext cx="9274344" cy="1691787"/>
          </a:xfrm>
          <a:prstGeom prst="rect">
            <a:avLst/>
          </a:prstGeom>
        </p:spPr>
      </p:pic>
    </p:spTree>
    <p:extLst>
      <p:ext uri="{BB962C8B-B14F-4D97-AF65-F5344CB8AC3E}">
        <p14:creationId xmlns:p14="http://schemas.microsoft.com/office/powerpoint/2010/main" val="26397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allocation LORA</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810146737"/>
              </p:ext>
            </p:extLst>
          </p:nvPr>
        </p:nvGraphicFramePr>
        <p:xfrm>
          <a:off x="35560" y="853441"/>
          <a:ext cx="12120880" cy="5803710"/>
        </p:xfrm>
        <a:graphic>
          <a:graphicData uri="http://schemas.openxmlformats.org/drawingml/2006/table">
            <a:tbl>
              <a:tblPr/>
              <a:tblGrid>
                <a:gridCol w="685800">
                  <a:extLst>
                    <a:ext uri="{9D8B030D-6E8A-4147-A177-3AD203B41FA5}">
                      <a16:colId xmlns:a16="http://schemas.microsoft.com/office/drawing/2014/main" val="1896223436"/>
                    </a:ext>
                  </a:extLst>
                </a:gridCol>
                <a:gridCol w="2468880">
                  <a:extLst>
                    <a:ext uri="{9D8B030D-6E8A-4147-A177-3AD203B41FA5}">
                      <a16:colId xmlns:a16="http://schemas.microsoft.com/office/drawing/2014/main" val="710563848"/>
                    </a:ext>
                  </a:extLst>
                </a:gridCol>
                <a:gridCol w="4307840">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603969">
                  <a:extLst>
                    <a:ext uri="{9D8B030D-6E8A-4147-A177-3AD203B41FA5}">
                      <a16:colId xmlns:a16="http://schemas.microsoft.com/office/drawing/2014/main" val="3720085608"/>
                    </a:ext>
                  </a:extLst>
                </a:gridCol>
                <a:gridCol w="839511">
                  <a:extLst>
                    <a:ext uri="{9D8B030D-6E8A-4147-A177-3AD203B41FA5}">
                      <a16:colId xmlns:a16="http://schemas.microsoft.com/office/drawing/2014/main" val="3251526053"/>
                    </a:ext>
                  </a:extLst>
                </a:gridCol>
              </a:tblGrid>
              <a:tr h="196276">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a:solidFill>
                            <a:srgbClr val="000000"/>
                          </a:solidFill>
                          <a:effectLst/>
                          <a:latin typeface="Calibri" panose="020F0502020204030204" pitchFamily="34" charset="0"/>
                        </a:rPr>
                        <a:t>Task</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a:solidFill>
                            <a:srgbClr val="000000"/>
                          </a:solidFill>
                          <a:effectLst/>
                          <a:latin typeface="Calibri" panose="020F0502020204030204" pitchFamily="34" charset="0"/>
                        </a:rPr>
                        <a:t>Task validity condition</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dirty="0">
                          <a:solidFill>
                            <a:srgbClr val="000000"/>
                          </a:solidFill>
                          <a:effectLst/>
                          <a:latin typeface="Calibri" panose="020F0502020204030204" pitchFamily="34" charset="0"/>
                        </a:rPr>
                        <a:t>Start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(hours).</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1051905">
                <a:tc>
                  <a:txBody>
                    <a:bodyPr/>
                    <a:lstStyle/>
                    <a:p>
                      <a:pPr algn="l" fontAlgn="b"/>
                      <a:r>
                        <a:rPr lang="fr-FR" sz="1200" b="0" i="0" u="none" strike="noStrike">
                          <a:solidFill>
                            <a:srgbClr val="000000"/>
                          </a:solidFill>
                          <a:effectLst/>
                          <a:latin typeface="Calibri" panose="020F0502020204030204" pitchFamily="34" charset="0"/>
                        </a:rPr>
                        <a:t>LoRa</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Evaluating the performance of the mesh network, including latency, data throughput, and power consumption. Identifying bottlenecks and potential improvement areas to optimize the overall network performance. Validating the maximum data transmission distance.</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3/15/2024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fr-FR" sz="1200" b="0" i="0" u="none" strike="noStrike">
                          <a:solidFill>
                            <a:srgbClr val="000000"/>
                          </a:solidFill>
                          <a:effectLst/>
                          <a:latin typeface="Calibri" panose="020F0502020204030204" pitchFamily="34" charset="0"/>
                        </a:rPr>
                        <a:t>Nicolas </a:t>
                      </a:r>
                      <a:br>
                        <a:rPr lang="fr-FR" sz="1200" b="0" i="0" u="none" strike="noStrike">
                          <a:solidFill>
                            <a:srgbClr val="000000"/>
                          </a:solidFill>
                          <a:effectLst/>
                          <a:latin typeface="Calibri" panose="020F0502020204030204" pitchFamily="34" charset="0"/>
                        </a:rPr>
                      </a:br>
                      <a:r>
                        <a:rPr lang="fr-FR" sz="1200" b="0" i="0" u="none" strike="noStrike">
                          <a:solidFill>
                            <a:srgbClr val="000000"/>
                          </a:solidFill>
                          <a:effectLst/>
                          <a:latin typeface="Calibri" panose="020F0502020204030204" pitchFamily="34" charset="0"/>
                        </a:rPr>
                        <a:t>Florian </a:t>
                      </a:r>
                      <a:br>
                        <a:rPr lang="fr-FR" sz="1200" b="0" i="0" u="none" strike="noStrike">
                          <a:solidFill>
                            <a:srgbClr val="000000"/>
                          </a:solidFill>
                          <a:effectLst/>
                          <a:latin typeface="Calibri" panose="020F0502020204030204" pitchFamily="34" charset="0"/>
                        </a:rPr>
                      </a:br>
                      <a:r>
                        <a:rPr lang="fr-FR" sz="1200" b="0" i="0" u="none" strike="noStrike">
                          <a:solidFill>
                            <a:srgbClr val="000000"/>
                          </a:solidFill>
                          <a:effectLst/>
                          <a:latin typeface="Calibri" panose="020F0502020204030204" pitchFamily="34" charset="0"/>
                        </a:rPr>
                        <a:t>Helioth</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11228644"/>
                  </a:ext>
                </a:extLst>
              </a:tr>
              <a:tr h="638843">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Understanding the operation of the LoRa network</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Ability to explain modulation principles, frequency ranges, and transmission characteristics specific to the LoRa network.</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74905649"/>
                  </a:ext>
                </a:extLst>
              </a:tr>
              <a:tr h="638843">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1200" b="0" i="0" u="none" strike="noStrike">
                          <a:solidFill>
                            <a:srgbClr val="000000"/>
                          </a:solidFill>
                          <a:effectLst/>
                          <a:latin typeface="Calibri" panose="020F0502020204030204" pitchFamily="34" charset="0"/>
                        </a:rPr>
                        <a:t>Configure PlatformIO</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Correct configuration of PlatformIO for the target board type and specific development environment (No errors related to PlatformIO).</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87755883"/>
                  </a:ext>
                </a:extLst>
              </a:tr>
              <a:tr h="432312">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1200" b="0" i="0" u="none" strike="noStrike">
                          <a:solidFill>
                            <a:srgbClr val="000000"/>
                          </a:solidFill>
                          <a:effectLst/>
                          <a:latin typeface="Calibri" panose="020F0502020204030204" pitchFamily="34" charset="0"/>
                        </a:rPr>
                        <a:t>Communicate with the board</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Ability to upload code to the board and interact with it via PlatformIO.</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50847411"/>
                  </a:ext>
                </a:extLst>
              </a:tr>
              <a:tr h="432312">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Displaying text on the screen</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Successful testing to confirm the display of text on the board's screen.</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27521935"/>
                  </a:ext>
                </a:extLst>
              </a:tr>
              <a:tr h="432312">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Repeating the first two steps with a second card</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Second card configuration without errors and verification of its ability to communicate with PlatformIO</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2/27/2024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7517507"/>
                  </a:ext>
                </a:extLst>
              </a:tr>
              <a:tr h="638843">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200" b="0" i="0" u="none" strike="noStrike">
                          <a:solidFill>
                            <a:srgbClr val="000000"/>
                          </a:solidFill>
                          <a:effectLst/>
                          <a:latin typeface="Calibri" panose="020F0502020204030204" pitchFamily="34" charset="0"/>
                        </a:rPr>
                        <a:t>Sending and receiving simple data ('Hello World') on each of the two cards.</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Successful sending of the 'Hello World' message from one board and successful reception on the other board, and vice versa.</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54786377"/>
                  </a:ext>
                </a:extLst>
              </a:tr>
              <a:tr h="1258436">
                <a:tc>
                  <a:txBody>
                    <a:bodyPr/>
                    <a:lstStyle/>
                    <a:p>
                      <a:pPr algn="l" fontAlgn="b"/>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Designing the network architecture:</a:t>
                      </a:r>
                    </a:p>
                    <a:p>
                      <a:pPr algn="l" fontAlgn="b"/>
                      <a:endParaRPr lang="en-US" sz="1200" b="0" i="0" u="none" strike="noStrike">
                        <a:solidFill>
                          <a:srgbClr val="000000"/>
                        </a:solidFill>
                        <a:effectLst/>
                        <a:latin typeface="Calibri" panose="020F0502020204030204" pitchFamily="34" charset="0"/>
                      </a:endParaRPr>
                    </a:p>
                    <a:p>
                      <a:pPr algn="l" fontAlgn="b"/>
                      <a:r>
                        <a:rPr lang="en-US" sz="1200" b="0" i="0" u="none" strike="noStrike">
                          <a:solidFill>
                            <a:srgbClr val="000000"/>
                          </a:solidFill>
                          <a:effectLst/>
                          <a:latin typeface="Calibri" panose="020F0502020204030204" pitchFamily="34" charset="0"/>
                        </a:rPr>
                        <a:t>Define the topology of the mesh network by determining how the nodes will be interconnected.</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Detailed documentation describing the mesh network topology, including the connection diagram between nodes</a:t>
                      </a:r>
                      <a:endParaRPr lang="fr-FR" sz="12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200" b="0" i="0" u="none" strike="noStrike">
                          <a:solidFill>
                            <a:srgbClr val="000000"/>
                          </a:solidFill>
                          <a:effectLst/>
                          <a:latin typeface="Calibri" panose="020F0502020204030204" pitchFamily="34" charset="0"/>
                        </a:rPr>
                        <a:t>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200" b="0" i="0" u="none" strike="noStrike" dirty="0">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85357453"/>
                  </a:ext>
                </a:extLst>
              </a:tr>
            </a:tbl>
          </a:graphicData>
        </a:graphic>
      </p:graphicFrame>
    </p:spTree>
    <p:extLst>
      <p:ext uri="{BB962C8B-B14F-4D97-AF65-F5344CB8AC3E}">
        <p14:creationId xmlns:p14="http://schemas.microsoft.com/office/powerpoint/2010/main" val="56822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allocation LORA</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664946700"/>
              </p:ext>
            </p:extLst>
          </p:nvPr>
        </p:nvGraphicFramePr>
        <p:xfrm>
          <a:off x="35560" y="843281"/>
          <a:ext cx="12120880" cy="5902526"/>
        </p:xfrm>
        <a:graphic>
          <a:graphicData uri="http://schemas.openxmlformats.org/drawingml/2006/table">
            <a:tbl>
              <a:tblPr/>
              <a:tblGrid>
                <a:gridCol w="685800">
                  <a:extLst>
                    <a:ext uri="{9D8B030D-6E8A-4147-A177-3AD203B41FA5}">
                      <a16:colId xmlns:a16="http://schemas.microsoft.com/office/drawing/2014/main" val="1896223436"/>
                    </a:ext>
                  </a:extLst>
                </a:gridCol>
                <a:gridCol w="3322320">
                  <a:extLst>
                    <a:ext uri="{9D8B030D-6E8A-4147-A177-3AD203B41FA5}">
                      <a16:colId xmlns:a16="http://schemas.microsoft.com/office/drawing/2014/main" val="710563848"/>
                    </a:ext>
                  </a:extLst>
                </a:gridCol>
                <a:gridCol w="3454400">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603969">
                  <a:extLst>
                    <a:ext uri="{9D8B030D-6E8A-4147-A177-3AD203B41FA5}">
                      <a16:colId xmlns:a16="http://schemas.microsoft.com/office/drawing/2014/main" val="3720085608"/>
                    </a:ext>
                  </a:extLst>
                </a:gridCol>
                <a:gridCol w="839511">
                  <a:extLst>
                    <a:ext uri="{9D8B030D-6E8A-4147-A177-3AD203B41FA5}">
                      <a16:colId xmlns:a16="http://schemas.microsoft.com/office/drawing/2014/main" val="3251526053"/>
                    </a:ext>
                  </a:extLst>
                </a:gridCol>
              </a:tblGrid>
              <a:tr h="0">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endParaRPr lang="fr-FR" sz="1200" b="0" i="0" u="none" strike="noStrike">
                        <a:solidFill>
                          <a:srgbClr val="000000"/>
                        </a:solidFill>
                        <a:effectLst/>
                        <a:latin typeface="Calibri" panose="020F0502020204030204" pitchFamily="34" charset="0"/>
                      </a:endParaRP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r>
                        <a:rPr lang="fr-FR" sz="1200" b="0" i="0" u="none" strike="noStrike">
                          <a:solidFill>
                            <a:srgbClr val="000000"/>
                          </a:solidFill>
                          <a:effectLst/>
                          <a:latin typeface="Calibri" panose="020F0502020204030204" pitchFamily="34" charset="0"/>
                        </a:rPr>
                        <a:t> </a:t>
                      </a:r>
                      <a:r>
                        <a:rPr lang="fr-FR" sz="1200" b="0" i="0" u="none" strike="noStrike" err="1">
                          <a:solidFill>
                            <a:srgbClr val="000000"/>
                          </a:solidFill>
                          <a:effectLst/>
                          <a:latin typeface="Calibri" panose="020F0502020204030204" pitchFamily="34" charset="0"/>
                        </a:rPr>
                        <a:t>validity</a:t>
                      </a:r>
                      <a:r>
                        <a:rPr lang="fr-FR" sz="1200" b="0" i="0" u="none" strike="noStrike">
                          <a:solidFill>
                            <a:srgbClr val="000000"/>
                          </a:solidFill>
                          <a:effectLst/>
                          <a:latin typeface="Calibri" panose="020F0502020204030204" pitchFamily="34" charset="0"/>
                        </a:rPr>
                        <a:t> condition</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Start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a:t>
                      </a:r>
                      <a:r>
                        <a:rPr lang="fr-FR" sz="1200" b="0" i="0" u="none" strike="noStrike" err="1">
                          <a:solidFill>
                            <a:srgbClr val="000000"/>
                          </a:solidFill>
                          <a:effectLst/>
                          <a:latin typeface="Calibri" panose="020F0502020204030204" pitchFamily="34" charset="0"/>
                        </a:rPr>
                        <a:t>hours</a:t>
                      </a:r>
                      <a:r>
                        <a:rPr lang="fr-FR" sz="1200" b="0" i="0" u="none" strike="noStrike">
                          <a:solidFill>
                            <a:srgbClr val="000000"/>
                          </a:solidFill>
                          <a:effectLst/>
                          <a:latin typeface="Calibri" panose="020F0502020204030204" pitchFamily="34" charset="0"/>
                        </a:rPr>
                        <a:t>).</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400" b="0" i="0" u="none" strike="noStrike">
                        <a:solidFill>
                          <a:srgbClr val="000000"/>
                        </a:solidFill>
                        <a:effectLst/>
                        <a:latin typeface="Calibri" panose="020F0502020204030204" pitchFamily="34" charset="0"/>
                      </a:endParaRPr>
                    </a:p>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Installing LoRa Libraries:</a:t>
                      </a:r>
                    </a:p>
                    <a:p>
                      <a:pPr algn="l" fontAlgn="b"/>
                      <a:endParaRPr lang="en-US" sz="1400" b="0" i="0" u="none" strike="noStrike" kern="1200">
                        <a:solidFill>
                          <a:srgbClr val="000000"/>
                        </a:solidFill>
                        <a:effectLst/>
                        <a:latin typeface="Calibri" panose="020F0502020204030204" pitchFamily="34" charset="0"/>
                        <a:ea typeface="+mn-ea"/>
                        <a:cs typeface="+mn-cs"/>
                      </a:endParaRPr>
                    </a:p>
                    <a:p>
                      <a:pPr algn="l" fontAlgn="b"/>
                      <a:r>
                        <a:rPr lang="en-US" sz="1400" b="0" i="0" u="none" strike="noStrike" kern="1200">
                          <a:solidFill>
                            <a:srgbClr val="000000"/>
                          </a:solidFill>
                          <a:effectLst/>
                          <a:latin typeface="Calibri" panose="020F0502020204030204" pitchFamily="34" charset="0"/>
                          <a:ea typeface="+mn-ea"/>
                          <a:cs typeface="+mn-cs"/>
                        </a:rPr>
                        <a:t>Use PlatformIO to install the necessary LoRa libraries for our development board</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Verification of the correct integration of libraries and dependencies in PlatformIO.</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11228644"/>
                  </a:ext>
                </a:extLst>
              </a:tr>
              <a:tr h="0">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Defining LoRa Parameters:</a:t>
                      </a:r>
                    </a:p>
                    <a:p>
                      <a:pPr algn="l" fontAlgn="b"/>
                      <a:endParaRPr lang="en-US" sz="1400" b="0" i="0" u="none" strike="noStrike" kern="1200">
                        <a:solidFill>
                          <a:srgbClr val="000000"/>
                        </a:solidFill>
                        <a:effectLst/>
                        <a:latin typeface="Calibri" panose="020F0502020204030204" pitchFamily="34" charset="0"/>
                        <a:ea typeface="+mn-ea"/>
                        <a:cs typeface="+mn-cs"/>
                      </a:endParaRPr>
                    </a:p>
                    <a:p>
                      <a:pPr algn="l" fontAlgn="b"/>
                      <a:r>
                        <a:rPr lang="en-US" sz="1400" b="0" i="0" u="none" strike="noStrike" kern="1200">
                          <a:solidFill>
                            <a:srgbClr val="000000"/>
                          </a:solidFill>
                          <a:effectLst/>
                          <a:latin typeface="Calibri" panose="020F0502020204030204" pitchFamily="34" charset="0"/>
                          <a:ea typeface="+mn-ea"/>
                          <a:cs typeface="+mn-cs"/>
                        </a:rPr>
                        <a:t>Configure LoRa parameters such as frequency, transmission power, data rate, and spreading factor</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Validation of configured parameters through data transmission and reception tests. Optimize various parameters to maximize the transmission distance as much as possible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400" b="0" i="0" u="none" strike="noStrike" kern="1200">
                        <a:solidFill>
                          <a:srgbClr val="000000"/>
                        </a:solidFill>
                        <a:effectLst/>
                        <a:latin typeface="Calibri" panose="020F0502020204030204" pitchFamily="34" charset="0"/>
                        <a:ea typeface="+mn-ea"/>
                        <a:cs typeface="+mn-cs"/>
                      </a:endParaRPr>
                    </a:p>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74905649"/>
                  </a:ext>
                </a:extLst>
              </a:tr>
              <a:tr h="0">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Implementation of Basic Code:</a:t>
                      </a:r>
                    </a:p>
                    <a:p>
                      <a:pPr algn="l" fontAlgn="b"/>
                      <a:endParaRPr lang="en-US" sz="1400" b="0" i="0" u="none" strike="noStrike" kern="1200">
                        <a:solidFill>
                          <a:srgbClr val="000000"/>
                        </a:solidFill>
                        <a:effectLst/>
                        <a:latin typeface="Calibri" panose="020F0502020204030204" pitchFamily="34" charset="0"/>
                        <a:ea typeface="+mn-ea"/>
                        <a:cs typeface="+mn-cs"/>
                      </a:endParaRPr>
                    </a:p>
                    <a:p>
                      <a:pPr algn="l" fontAlgn="b"/>
                      <a:r>
                        <a:rPr lang="en-US" sz="1400" b="0" i="0" u="none" strike="noStrike" kern="1200">
                          <a:solidFill>
                            <a:srgbClr val="000000"/>
                          </a:solidFill>
                          <a:effectLst/>
                          <a:latin typeface="Calibri" panose="020F0502020204030204" pitchFamily="34" charset="0"/>
                          <a:ea typeface="+mn-ea"/>
                          <a:cs typeface="+mn-cs"/>
                        </a:rPr>
                        <a:t>Start by writing basic code that initializes the LoRa module on each device in the network. Define functions for LoRa message transmission and reception. Implement mesh logic so that each device can relay messages from other devices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Successful development of a basic code initializing LoRa modules on each device in the network. Functional implementation of LoRa message transmission and reception functions. Successful integration of mesh logic to enable message relay between devices.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3/1/2024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3/1/2024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400" b="0" i="0" u="none" strike="noStrike" kern="1200">
                        <a:solidFill>
                          <a:srgbClr val="000000"/>
                        </a:solidFill>
                        <a:effectLst/>
                        <a:latin typeface="Calibri" panose="020F0502020204030204" pitchFamily="34" charset="0"/>
                        <a:ea typeface="+mn-ea"/>
                        <a:cs typeface="+mn-cs"/>
                      </a:endParaRPr>
                    </a:p>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87755883"/>
                  </a:ext>
                </a:extLst>
              </a:tr>
              <a:tr h="0">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Network Topology Management:</a:t>
                      </a:r>
                    </a:p>
                    <a:p>
                      <a:pPr algn="l" fontAlgn="b"/>
                      <a:endParaRPr lang="en-US" sz="1400" b="0" i="0" u="none" strike="noStrike" kern="1200">
                        <a:solidFill>
                          <a:srgbClr val="000000"/>
                        </a:solidFill>
                        <a:effectLst/>
                        <a:latin typeface="Calibri" panose="020F0502020204030204" pitchFamily="34" charset="0"/>
                        <a:ea typeface="+mn-ea"/>
                        <a:cs typeface="+mn-cs"/>
                      </a:endParaRPr>
                    </a:p>
                    <a:p>
                      <a:pPr algn="l" fontAlgn="b"/>
                      <a:r>
                        <a:rPr lang="en-US" sz="1400" b="0" i="0" u="none" strike="noStrike" kern="1200">
                          <a:solidFill>
                            <a:srgbClr val="000000"/>
                          </a:solidFill>
                          <a:effectLst/>
                          <a:latin typeface="Calibri" panose="020F0502020204030204" pitchFamily="34" charset="0"/>
                          <a:ea typeface="+mn-ea"/>
                          <a:cs typeface="+mn-cs"/>
                        </a:rPr>
                        <a:t>Design a mechanism to manage the network topology, including dynamic addition and removal of nodes. Ensure that each node is aware of its neighbors to transmit messages efficiently within the mesh network</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3/1/2024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3/1/2024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fr-FR" sz="1400" b="0" i="0" u="none" strike="noStrike" kern="1200">
                        <a:solidFill>
                          <a:srgbClr val="000000"/>
                        </a:solidFill>
                        <a:effectLst/>
                        <a:latin typeface="Calibri" panose="020F0502020204030204" pitchFamily="34" charset="0"/>
                        <a:ea typeface="+mn-ea"/>
                        <a:cs typeface="+mn-cs"/>
                      </a:endParaRPr>
                    </a:p>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50847411"/>
                  </a:ext>
                </a:extLst>
              </a:tr>
            </a:tbl>
          </a:graphicData>
        </a:graphic>
      </p:graphicFrame>
    </p:spTree>
    <p:extLst>
      <p:ext uri="{BB962C8B-B14F-4D97-AF65-F5344CB8AC3E}">
        <p14:creationId xmlns:p14="http://schemas.microsoft.com/office/powerpoint/2010/main" val="110260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t>
            </a:r>
            <a:r>
              <a:rPr lang="fr-FR"/>
              <a:t>allocation GPS </a:t>
            </a:r>
            <a:r>
              <a:rPr lang="fr-FR" err="1"/>
              <a:t>Sensor</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1077438968"/>
              </p:ext>
            </p:extLst>
          </p:nvPr>
        </p:nvGraphicFramePr>
        <p:xfrm>
          <a:off x="35560" y="843280"/>
          <a:ext cx="12120880" cy="5019039"/>
        </p:xfrm>
        <a:graphic>
          <a:graphicData uri="http://schemas.openxmlformats.org/drawingml/2006/table">
            <a:tbl>
              <a:tblPr/>
              <a:tblGrid>
                <a:gridCol w="1051560">
                  <a:extLst>
                    <a:ext uri="{9D8B030D-6E8A-4147-A177-3AD203B41FA5}">
                      <a16:colId xmlns:a16="http://schemas.microsoft.com/office/drawing/2014/main" val="1896223436"/>
                    </a:ext>
                  </a:extLst>
                </a:gridCol>
                <a:gridCol w="2956560">
                  <a:extLst>
                    <a:ext uri="{9D8B030D-6E8A-4147-A177-3AD203B41FA5}">
                      <a16:colId xmlns:a16="http://schemas.microsoft.com/office/drawing/2014/main" val="710563848"/>
                    </a:ext>
                  </a:extLst>
                </a:gridCol>
                <a:gridCol w="3454400">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753487">
                  <a:extLst>
                    <a:ext uri="{9D8B030D-6E8A-4147-A177-3AD203B41FA5}">
                      <a16:colId xmlns:a16="http://schemas.microsoft.com/office/drawing/2014/main" val="3720085608"/>
                    </a:ext>
                  </a:extLst>
                </a:gridCol>
                <a:gridCol w="689993">
                  <a:extLst>
                    <a:ext uri="{9D8B030D-6E8A-4147-A177-3AD203B41FA5}">
                      <a16:colId xmlns:a16="http://schemas.microsoft.com/office/drawing/2014/main" val="3251526053"/>
                    </a:ext>
                  </a:extLst>
                </a:gridCol>
              </a:tblGrid>
              <a:tr h="273337">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endParaRPr lang="fr-FR" sz="1200" b="0" i="0" u="none" strike="noStrike">
                        <a:solidFill>
                          <a:srgbClr val="000000"/>
                        </a:solidFill>
                        <a:effectLst/>
                        <a:latin typeface="Calibri" panose="020F0502020204030204" pitchFamily="34" charset="0"/>
                      </a:endParaRP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r>
                        <a:rPr lang="fr-FR" sz="1200" b="0" i="0" u="none" strike="noStrike">
                          <a:solidFill>
                            <a:srgbClr val="000000"/>
                          </a:solidFill>
                          <a:effectLst/>
                          <a:latin typeface="Calibri" panose="020F0502020204030204" pitchFamily="34" charset="0"/>
                        </a:rPr>
                        <a:t> </a:t>
                      </a:r>
                      <a:r>
                        <a:rPr lang="fr-FR" sz="1200" b="0" i="0" u="none" strike="noStrike" err="1">
                          <a:solidFill>
                            <a:srgbClr val="000000"/>
                          </a:solidFill>
                          <a:effectLst/>
                          <a:latin typeface="Calibri" panose="020F0502020204030204" pitchFamily="34" charset="0"/>
                        </a:rPr>
                        <a:t>validity</a:t>
                      </a:r>
                      <a:r>
                        <a:rPr lang="fr-FR" sz="1200" b="0" i="0" u="none" strike="noStrike">
                          <a:solidFill>
                            <a:srgbClr val="000000"/>
                          </a:solidFill>
                          <a:effectLst/>
                          <a:latin typeface="Calibri" panose="020F0502020204030204" pitchFamily="34" charset="0"/>
                        </a:rPr>
                        <a:t> condition</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Start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a:t>
                      </a:r>
                      <a:r>
                        <a:rPr lang="fr-FR" sz="1200" b="0" i="0" u="none" strike="noStrike" err="1">
                          <a:solidFill>
                            <a:srgbClr val="000000"/>
                          </a:solidFill>
                          <a:effectLst/>
                          <a:latin typeface="Calibri" panose="020F0502020204030204" pitchFamily="34" charset="0"/>
                        </a:rPr>
                        <a:t>hours</a:t>
                      </a:r>
                      <a:r>
                        <a:rPr lang="fr-FR" sz="1200" b="0" i="0" u="none" strike="noStrike">
                          <a:solidFill>
                            <a:srgbClr val="000000"/>
                          </a:solidFill>
                          <a:effectLst/>
                          <a:latin typeface="Calibri" panose="020F0502020204030204" pitchFamily="34" charset="0"/>
                        </a:rPr>
                        <a:t>).</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2372851">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GPS sensor.</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Initialization of the GPS sensor:</a:t>
                      </a:r>
                    </a:p>
                    <a:p>
                      <a:pPr marL="0" algn="l" defTabSz="914400" rtl="0" eaLnBrk="1" fontAlgn="b" latinLnBrk="0" hangingPunct="1"/>
                      <a:endParaRPr lang="en-US" sz="1400" b="0" i="0" u="none" strike="noStrike" kern="1200">
                        <a:solidFill>
                          <a:srgbClr val="000000"/>
                        </a:solidFill>
                        <a:effectLst/>
                        <a:latin typeface="Calibri" panose="020F0502020204030204" pitchFamily="34" charset="0"/>
                        <a:ea typeface="+mn-ea"/>
                        <a:cs typeface="+mn-cs"/>
                      </a:endParaRPr>
                    </a:p>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Write the necessary code to initialize the GPS sensor at the startup of the Heltec WiFi 32 LoRa module.</a:t>
                      </a:r>
                    </a:p>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Send the appropriate initialization commands to the GPS sensor via the serial port to set it in operational mode.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Use the serial monitor to check the connection between the GPS sensor and the Heltec WiFi 32 LoRa module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fr-FR" sz="1400" b="0" i="0" u="none" strike="noStrike" kern="1200">
                          <a:solidFill>
                            <a:srgbClr val="000000"/>
                          </a:solidFill>
                          <a:effectLst/>
                          <a:latin typeface="Calibri" panose="020F0502020204030204" pitchFamily="34" charset="0"/>
                          <a:ea typeface="+mn-ea"/>
                          <a:cs typeface="+mn-cs"/>
                        </a:rPr>
                        <a:t>Florian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11228644"/>
                  </a:ext>
                </a:extLst>
              </a:tr>
              <a:tr h="2372851">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Receive and process GPS data:</a:t>
                      </a:r>
                    </a:p>
                    <a:p>
                      <a:pPr marL="0" algn="l" defTabSz="914400" rtl="0" eaLnBrk="1" fontAlgn="b" latinLnBrk="0" hangingPunct="1"/>
                      <a:endParaRPr lang="en-US" sz="1400" b="0" i="0" u="none" strike="noStrike" kern="1200">
                        <a:solidFill>
                          <a:srgbClr val="000000"/>
                        </a:solidFill>
                        <a:effectLst/>
                        <a:latin typeface="Calibri" panose="020F0502020204030204" pitchFamily="34" charset="0"/>
                        <a:ea typeface="+mn-ea"/>
                        <a:cs typeface="+mn-cs"/>
                      </a:endParaRPr>
                    </a:p>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Develop the code to receive position data transmitted by the GPS sensor via the serial port.</a:t>
                      </a:r>
                    </a:p>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Analyze the received data to extract position information such as latitude, longitude, and optionally speed and direction.</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Validate the accuracy of the position data provided by the GPS sensor by comparing it with the datasheet.</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2/29/2024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fr-FR" sz="1400" b="0" i="0" u="none" strike="noStrike" kern="1200">
                          <a:solidFill>
                            <a:srgbClr val="000000"/>
                          </a:solidFill>
                          <a:effectLst/>
                          <a:latin typeface="Calibri" panose="020F0502020204030204" pitchFamily="34" charset="0"/>
                          <a:ea typeface="+mn-ea"/>
                          <a:cs typeface="+mn-cs"/>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fr-FR" sz="1400" b="0" i="0" u="none" strike="noStrike" kern="1200">
                          <a:solidFill>
                            <a:srgbClr val="000000"/>
                          </a:solidFill>
                          <a:effectLst/>
                          <a:latin typeface="Calibri" panose="020F0502020204030204" pitchFamily="34" charset="0"/>
                          <a:ea typeface="+mn-ea"/>
                          <a:cs typeface="+mn-cs"/>
                        </a:rPr>
                        <a:t>Florian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74905649"/>
                  </a:ext>
                </a:extLst>
              </a:tr>
            </a:tbl>
          </a:graphicData>
        </a:graphic>
      </p:graphicFrame>
    </p:spTree>
    <p:extLst>
      <p:ext uri="{BB962C8B-B14F-4D97-AF65-F5344CB8AC3E}">
        <p14:creationId xmlns:p14="http://schemas.microsoft.com/office/powerpoint/2010/main" val="588127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allocation Smartphone Application + BLE</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3093865245"/>
              </p:ext>
            </p:extLst>
          </p:nvPr>
        </p:nvGraphicFramePr>
        <p:xfrm>
          <a:off x="35560" y="853440"/>
          <a:ext cx="12120880" cy="5380630"/>
        </p:xfrm>
        <a:graphic>
          <a:graphicData uri="http://schemas.openxmlformats.org/drawingml/2006/table">
            <a:tbl>
              <a:tblPr/>
              <a:tblGrid>
                <a:gridCol w="1173480">
                  <a:extLst>
                    <a:ext uri="{9D8B030D-6E8A-4147-A177-3AD203B41FA5}">
                      <a16:colId xmlns:a16="http://schemas.microsoft.com/office/drawing/2014/main" val="1896223436"/>
                    </a:ext>
                  </a:extLst>
                </a:gridCol>
                <a:gridCol w="2580640">
                  <a:extLst>
                    <a:ext uri="{9D8B030D-6E8A-4147-A177-3AD203B41FA5}">
                      <a16:colId xmlns:a16="http://schemas.microsoft.com/office/drawing/2014/main" val="710563848"/>
                    </a:ext>
                  </a:extLst>
                </a:gridCol>
                <a:gridCol w="3708400">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672795">
                  <a:extLst>
                    <a:ext uri="{9D8B030D-6E8A-4147-A177-3AD203B41FA5}">
                      <a16:colId xmlns:a16="http://schemas.microsoft.com/office/drawing/2014/main" val="3720085608"/>
                    </a:ext>
                  </a:extLst>
                </a:gridCol>
                <a:gridCol w="770685">
                  <a:extLst>
                    <a:ext uri="{9D8B030D-6E8A-4147-A177-3AD203B41FA5}">
                      <a16:colId xmlns:a16="http://schemas.microsoft.com/office/drawing/2014/main" val="3251526053"/>
                    </a:ext>
                  </a:extLst>
                </a:gridCol>
              </a:tblGrid>
              <a:tr h="300588">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endParaRPr lang="fr-FR" sz="1200" b="0" i="0" u="none" strike="noStrike">
                        <a:solidFill>
                          <a:srgbClr val="000000"/>
                        </a:solidFill>
                        <a:effectLst/>
                        <a:latin typeface="Calibri" panose="020F0502020204030204" pitchFamily="34" charset="0"/>
                      </a:endParaRP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r>
                        <a:rPr lang="fr-FR" sz="1200" b="0" i="0" u="none" strike="noStrike">
                          <a:solidFill>
                            <a:srgbClr val="000000"/>
                          </a:solidFill>
                          <a:effectLst/>
                          <a:latin typeface="Calibri" panose="020F0502020204030204" pitchFamily="34" charset="0"/>
                        </a:rPr>
                        <a:t> </a:t>
                      </a:r>
                      <a:r>
                        <a:rPr lang="fr-FR" sz="1200" b="0" i="0" u="none" strike="noStrike" err="1">
                          <a:solidFill>
                            <a:srgbClr val="000000"/>
                          </a:solidFill>
                          <a:effectLst/>
                          <a:latin typeface="Calibri" panose="020F0502020204030204" pitchFamily="34" charset="0"/>
                        </a:rPr>
                        <a:t>validity</a:t>
                      </a:r>
                      <a:r>
                        <a:rPr lang="fr-FR" sz="1200" b="0" i="0" u="none" strike="noStrike">
                          <a:solidFill>
                            <a:srgbClr val="000000"/>
                          </a:solidFill>
                          <a:effectLst/>
                          <a:latin typeface="Calibri" panose="020F0502020204030204" pitchFamily="34" charset="0"/>
                        </a:rPr>
                        <a:t> condition</a:t>
                      </a:r>
                    </a:p>
                  </a:txBody>
                  <a:tcPr marL="2841" marR="2841" marT="2841" marB="1704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Start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a:t>
                      </a:r>
                      <a:r>
                        <a:rPr lang="fr-FR" sz="1200" b="0" i="0" u="none" strike="noStrike" err="1">
                          <a:solidFill>
                            <a:srgbClr val="000000"/>
                          </a:solidFill>
                          <a:effectLst/>
                          <a:latin typeface="Calibri" panose="020F0502020204030204" pitchFamily="34" charset="0"/>
                        </a:rPr>
                        <a:t>hours</a:t>
                      </a:r>
                      <a:r>
                        <a:rPr lang="fr-FR" sz="1200" b="0" i="0" u="none" strike="noStrike">
                          <a:solidFill>
                            <a:srgbClr val="000000"/>
                          </a:solidFill>
                          <a:effectLst/>
                          <a:latin typeface="Calibri" panose="020F0502020204030204" pitchFamily="34" charset="0"/>
                        </a:rPr>
                        <a:t>).</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1818682">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Smartphone Application + (BLE)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Create a mobile application that will allow connecting to Braceloc bracelets via Bluetooth Low Energy (BLE). Design an intuitive user interface to visualize the positions of the group and manage bracelet settings.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Connection test to verify that the application can detect and connect to Braceloc bracelets via Bluetooth BLE, ensuring that the connection is stable and reliable.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3/13/2024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4/23/2024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27</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fr-FR" sz="1400" b="0" i="0" u="none" strike="noStrike" kern="1200">
                          <a:solidFill>
                            <a:srgbClr val="000000"/>
                          </a:solidFill>
                          <a:effectLst/>
                          <a:latin typeface="Calibri" panose="020F0502020204030204" pitchFamily="34" charset="0"/>
                          <a:ea typeface="+mn-ea"/>
                          <a:cs typeface="+mn-cs"/>
                        </a:rPr>
                        <a:t>Nicolas</a:t>
                      </a:r>
                    </a:p>
                    <a:p>
                      <a:pPr algn="l" fontAlgn="b"/>
                      <a:r>
                        <a:rPr lang="fr-FR" sz="1400" b="0" i="0" u="none" strike="noStrike" kern="1200">
                          <a:solidFill>
                            <a:srgbClr val="000000"/>
                          </a:solidFill>
                          <a:effectLst/>
                          <a:latin typeface="Calibri" panose="020F0502020204030204" pitchFamily="34" charset="0"/>
                          <a:ea typeface="+mn-ea"/>
                          <a:cs typeface="+mn-cs"/>
                        </a:rPr>
                        <a:t>Florian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11228644"/>
                  </a:ext>
                </a:extLst>
              </a:tr>
              <a:tr h="1073135">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Integrate configuration and pairing functionalities for the bracelets into the application.</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Verification through authentication tests to confirm that the application can check the credentials of Braceloc bracelets during the pairing process, ensuring that only authorized bracelets can be paired with the application.</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3/23/2024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4/6/2024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7</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4905649"/>
                  </a:ext>
                </a:extLst>
              </a:tr>
              <a:tr h="1073135">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Integrate into the application the functionality to connect with heltec wifi lora v3 via Bluetooth Low Energy (BLE).</a:t>
                      </a:r>
                      <a:br>
                        <a:rPr lang="fr-FR" sz="1400" b="0" i="0" u="none" strike="noStrike" kern="1200">
                          <a:solidFill>
                            <a:srgbClr val="000000"/>
                          </a:solidFill>
                          <a:effectLst/>
                          <a:latin typeface="Calibri" panose="020F0502020204030204" pitchFamily="34" charset="0"/>
                          <a:ea typeface="+mn-ea"/>
                          <a:cs typeface="+mn-cs"/>
                        </a:rPr>
                      </a:b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Conduct tests on the stability and reliability of the Bluetooth Low Energy (BLE) connection.</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4/6/2024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4/9/2024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7755883"/>
                  </a:ext>
                </a:extLst>
              </a:tr>
              <a:tr h="824620">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Program the application to receive and display the position data transmitted by the bracelets.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l" defTabSz="914400" rtl="0" eaLnBrk="1" fontAlgn="b" latinLnBrk="0" hangingPunct="1"/>
                      <a:r>
                        <a:rPr lang="en-US" sz="1400" b="0" i="0" u="none" strike="noStrike" kern="1200">
                          <a:solidFill>
                            <a:srgbClr val="000000"/>
                          </a:solidFill>
                          <a:effectLst/>
                          <a:latin typeface="Calibri" panose="020F0502020204030204" pitchFamily="34" charset="0"/>
                          <a:ea typeface="+mn-ea"/>
                          <a:cs typeface="+mn-cs"/>
                        </a:rPr>
                        <a:t>Verify through tests to ensure that the received position data is correctly extracted from the BLE data stream and interpreted by the application.</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4/9/2024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4/23/2024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17</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50847411"/>
                  </a:ext>
                </a:extLst>
              </a:tr>
            </a:tbl>
          </a:graphicData>
        </a:graphic>
      </p:graphicFrame>
    </p:spTree>
    <p:extLst>
      <p:ext uri="{BB962C8B-B14F-4D97-AF65-F5344CB8AC3E}">
        <p14:creationId xmlns:p14="http://schemas.microsoft.com/office/powerpoint/2010/main" val="303704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t>
            </a:r>
            <a:r>
              <a:rPr lang="fr-FR"/>
              <a:t>allocation Security of data transmission</a:t>
            </a:r>
            <a:r>
              <a:rPr lang="fr-FR" sz="4400"/>
              <a:t> </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2744042008"/>
              </p:ext>
            </p:extLst>
          </p:nvPr>
        </p:nvGraphicFramePr>
        <p:xfrm>
          <a:off x="35560" y="853441"/>
          <a:ext cx="12120880" cy="5902526"/>
        </p:xfrm>
        <a:graphic>
          <a:graphicData uri="http://schemas.openxmlformats.org/drawingml/2006/table">
            <a:tbl>
              <a:tblPr/>
              <a:tblGrid>
                <a:gridCol w="1144311">
                  <a:extLst>
                    <a:ext uri="{9D8B030D-6E8A-4147-A177-3AD203B41FA5}">
                      <a16:colId xmlns:a16="http://schemas.microsoft.com/office/drawing/2014/main" val="1896223436"/>
                    </a:ext>
                  </a:extLst>
                </a:gridCol>
                <a:gridCol w="2979174">
                  <a:extLst>
                    <a:ext uri="{9D8B030D-6E8A-4147-A177-3AD203B41FA5}">
                      <a16:colId xmlns:a16="http://schemas.microsoft.com/office/drawing/2014/main" val="710563848"/>
                    </a:ext>
                  </a:extLst>
                </a:gridCol>
                <a:gridCol w="3339035">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643298">
                  <a:extLst>
                    <a:ext uri="{9D8B030D-6E8A-4147-A177-3AD203B41FA5}">
                      <a16:colId xmlns:a16="http://schemas.microsoft.com/office/drawing/2014/main" val="3720085608"/>
                    </a:ext>
                  </a:extLst>
                </a:gridCol>
                <a:gridCol w="800182">
                  <a:extLst>
                    <a:ext uri="{9D8B030D-6E8A-4147-A177-3AD203B41FA5}">
                      <a16:colId xmlns:a16="http://schemas.microsoft.com/office/drawing/2014/main" val="3251526053"/>
                    </a:ext>
                  </a:extLst>
                </a:gridCol>
              </a:tblGrid>
              <a:tr h="196276">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endParaRPr lang="fr-FR" sz="1200" b="0" i="0" u="none" strike="noStrike">
                        <a:solidFill>
                          <a:srgbClr val="000000"/>
                        </a:solidFill>
                        <a:effectLst/>
                        <a:latin typeface="Calibri" panose="020F0502020204030204" pitchFamily="34" charset="0"/>
                      </a:endParaRP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r>
                        <a:rPr lang="fr-FR" sz="1200" b="0" i="0" u="none" strike="noStrike">
                          <a:solidFill>
                            <a:srgbClr val="000000"/>
                          </a:solidFill>
                          <a:effectLst/>
                          <a:latin typeface="Calibri" panose="020F0502020204030204" pitchFamily="34" charset="0"/>
                        </a:rPr>
                        <a:t> </a:t>
                      </a:r>
                      <a:r>
                        <a:rPr lang="fr-FR" sz="1200" b="0" i="0" u="none" strike="noStrike" err="1">
                          <a:solidFill>
                            <a:srgbClr val="000000"/>
                          </a:solidFill>
                          <a:effectLst/>
                          <a:latin typeface="Calibri" panose="020F0502020204030204" pitchFamily="34" charset="0"/>
                        </a:rPr>
                        <a:t>validity</a:t>
                      </a:r>
                      <a:r>
                        <a:rPr lang="fr-FR" sz="1200" b="0" i="0" u="none" strike="noStrike">
                          <a:solidFill>
                            <a:srgbClr val="000000"/>
                          </a:solidFill>
                          <a:effectLst/>
                          <a:latin typeface="Calibri" panose="020F0502020204030204" pitchFamily="34" charset="0"/>
                        </a:rPr>
                        <a:t> condition</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Start Date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a:t>
                      </a:r>
                      <a:r>
                        <a:rPr lang="fr-FR" sz="1200" b="0" i="0" u="none" strike="noStrike" err="1">
                          <a:solidFill>
                            <a:srgbClr val="000000"/>
                          </a:solidFill>
                          <a:effectLst/>
                          <a:latin typeface="Calibri" panose="020F0502020204030204" pitchFamily="34" charset="0"/>
                        </a:rPr>
                        <a:t>hours</a:t>
                      </a:r>
                      <a:r>
                        <a:rPr lang="fr-FR" sz="1200" b="0" i="0" u="none" strike="noStrike">
                          <a:solidFill>
                            <a:srgbClr val="000000"/>
                          </a:solidFill>
                          <a:effectLst/>
                          <a:latin typeface="Calibri" panose="020F0502020204030204" pitchFamily="34" charset="0"/>
                        </a:rPr>
                        <a:t>).</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63884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400" b="0" i="0" u="none" strike="noStrike" kern="1200">
                          <a:solidFill>
                            <a:srgbClr val="000000"/>
                          </a:solidFill>
                          <a:effectLst/>
                          <a:latin typeface="Calibri" panose="020F0502020204030204" pitchFamily="34" charset="0"/>
                          <a:ea typeface="+mn-ea"/>
                          <a:cs typeface="+mn-cs"/>
                        </a:rPr>
                        <a:t>Security of data transmission</a:t>
                      </a:r>
                    </a:p>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Configuration of security parameters:</a:t>
                      </a:r>
                    </a:p>
                    <a:p>
                      <a:pPr algn="l" fontAlgn="b"/>
                      <a:r>
                        <a:rPr lang="en-US" sz="1400" b="0" i="0" u="none" strike="noStrike" kern="1200">
                          <a:solidFill>
                            <a:srgbClr val="000000"/>
                          </a:solidFill>
                          <a:effectLst/>
                          <a:latin typeface="Calibri" panose="020F0502020204030204" pitchFamily="34" charset="0"/>
                          <a:ea typeface="+mn-ea"/>
                          <a:cs typeface="+mn-cs"/>
                        </a:rPr>
                        <a:t>Defining appropriate security parameters, such as encryption algorithms, encryption keys, identity verification parameters, and authentication methods.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2/28/2024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Helioth</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4905649"/>
                  </a:ext>
                </a:extLst>
              </a:tr>
              <a:tr h="638843">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Encryption Implementation:</a:t>
                      </a:r>
                    </a:p>
                    <a:p>
                      <a:pPr algn="l" fontAlgn="b"/>
                      <a:r>
                        <a:rPr lang="en-US" sz="1400" b="0" i="0" u="none" strike="noStrike" kern="1200">
                          <a:solidFill>
                            <a:srgbClr val="000000"/>
                          </a:solidFill>
                          <a:effectLst/>
                          <a:latin typeface="Calibri" panose="020F0502020204030204" pitchFamily="34" charset="0"/>
                          <a:ea typeface="+mn-ea"/>
                          <a:cs typeface="+mn-cs"/>
                        </a:rPr>
                        <a:t>Integrating encryption mechanisms within the application and the bracelets to encrypt the exchanged data.</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3/12/2024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3/16/2024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Helioth</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87755883"/>
                  </a:ext>
                </a:extLst>
              </a:tr>
              <a:tr h="432312">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Encryption Key Management:</a:t>
                      </a:r>
                    </a:p>
                    <a:p>
                      <a:pPr algn="l" fontAlgn="b"/>
                      <a:r>
                        <a:rPr lang="en-US" sz="1400" b="0" i="0" u="none" strike="noStrike" kern="1200">
                          <a:solidFill>
                            <a:srgbClr val="000000"/>
                          </a:solidFill>
                          <a:effectLst/>
                          <a:latin typeface="Calibri" panose="020F0502020204030204" pitchFamily="34" charset="0"/>
                          <a:ea typeface="+mn-ea"/>
                          <a:cs typeface="+mn-cs"/>
                        </a:rPr>
                        <a:t>Establishing a secure system for generating, storing, and managing encryption keys. Utilizing key management protocols such as Key Management Interoperability Protocol (KMIP) to ensure key security.</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Verify that it is impossible to decode the transmitted data (Key length and complexity of encryption keys).</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50847411"/>
                  </a:ext>
                </a:extLst>
              </a:tr>
              <a:tr h="432312">
                <a:tc>
                  <a:txBody>
                    <a:bodyPr/>
                    <a:lstStyle/>
                    <a:p>
                      <a:pPr algn="l" fontAlgn="b"/>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Device Authentication: Develop authentication mechanisms to verify the identity of Bluetooth BLE devices during the establishment of the connection. This may include the use of digital certificates or unique identifiers for each device.</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400" b="0" i="0" u="none" strike="noStrike" kern="1200">
                          <a:solidFill>
                            <a:srgbClr val="000000"/>
                          </a:solidFill>
                          <a:effectLst/>
                          <a:latin typeface="Calibri" panose="020F0502020204030204" pitchFamily="34" charset="0"/>
                          <a:ea typeface="+mn-ea"/>
                          <a:cs typeface="+mn-cs"/>
                        </a:rPr>
                        <a:t>Verify that unauthorized connection attempts are rejected.</a:t>
                      </a:r>
                      <a:endParaRPr lang="fr-FR" sz="14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3/16/2024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3/18/2024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fontAlgn="b" latinLnBrk="0" hangingPunct="1"/>
                      <a:r>
                        <a:rPr lang="fr-FR" sz="1400" b="0" i="0" u="none" strike="noStrike" kern="1200">
                          <a:solidFill>
                            <a:srgbClr val="000000"/>
                          </a:solidFill>
                          <a:effectLst/>
                          <a:latin typeface="Calibri" panose="020F0502020204030204" pitchFamily="34" charset="0"/>
                          <a:ea typeface="+mn-ea"/>
                          <a:cs typeface="+mn-cs"/>
                        </a:rPr>
                        <a:t>Helioth</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27521935"/>
                  </a:ext>
                </a:extLst>
              </a:tr>
            </a:tbl>
          </a:graphicData>
        </a:graphic>
      </p:graphicFrame>
    </p:spTree>
    <p:extLst>
      <p:ext uri="{BB962C8B-B14F-4D97-AF65-F5344CB8AC3E}">
        <p14:creationId xmlns:p14="http://schemas.microsoft.com/office/powerpoint/2010/main" val="409067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72E398-A6A5-18BF-9C55-47562E918C4E}"/>
              </a:ext>
            </a:extLst>
          </p:cNvPr>
          <p:cNvSpPr>
            <a:spLocks noGrp="1"/>
          </p:cNvSpPr>
          <p:nvPr>
            <p:ph type="title"/>
          </p:nvPr>
        </p:nvSpPr>
        <p:spPr/>
        <p:txBody>
          <a:bodyPr>
            <a:normAutofit/>
          </a:bodyPr>
          <a:lstStyle/>
          <a:p>
            <a:r>
              <a:rPr lang="fr-FR" sz="4400" err="1">
                <a:latin typeface="EurostileTMed"/>
                <a:ea typeface="+mj-ea"/>
                <a:cs typeface="+mj-cs"/>
              </a:rPr>
              <a:t>Task</a:t>
            </a:r>
            <a:r>
              <a:rPr lang="fr-FR" sz="4400">
                <a:latin typeface="EurostileTMed"/>
                <a:ea typeface="+mj-ea"/>
                <a:cs typeface="+mj-cs"/>
              </a:rPr>
              <a:t> </a:t>
            </a:r>
            <a:r>
              <a:rPr lang="fr-FR"/>
              <a:t>allocation </a:t>
            </a:r>
            <a:r>
              <a:rPr lang="fr-FR" sz="4400"/>
              <a:t>Skin </a:t>
            </a:r>
            <a:r>
              <a:rPr lang="fr-FR" sz="4400" err="1"/>
              <a:t>Detection</a:t>
            </a:r>
            <a:r>
              <a:rPr lang="fr-FR" sz="4400"/>
              <a:t> </a:t>
            </a:r>
            <a:r>
              <a:rPr lang="fr-FR" sz="4400" err="1"/>
              <a:t>Sensor</a:t>
            </a:r>
            <a:endParaRPr lang="fr-FR"/>
          </a:p>
        </p:txBody>
      </p:sp>
      <p:graphicFrame>
        <p:nvGraphicFramePr>
          <p:cNvPr id="6" name="Tableau 5">
            <a:extLst>
              <a:ext uri="{FF2B5EF4-FFF2-40B4-BE49-F238E27FC236}">
                <a16:creationId xmlns:a16="http://schemas.microsoft.com/office/drawing/2014/main" id="{02C635A5-B19F-405B-B885-9753B76B7DD9}"/>
              </a:ext>
            </a:extLst>
          </p:cNvPr>
          <p:cNvGraphicFramePr>
            <a:graphicFrameLocks noGrp="1"/>
          </p:cNvGraphicFramePr>
          <p:nvPr>
            <p:extLst>
              <p:ext uri="{D42A27DB-BD31-4B8C-83A1-F6EECF244321}">
                <p14:modId xmlns:p14="http://schemas.microsoft.com/office/powerpoint/2010/main" val="868597381"/>
              </p:ext>
            </p:extLst>
          </p:nvPr>
        </p:nvGraphicFramePr>
        <p:xfrm>
          <a:off x="35560" y="853440"/>
          <a:ext cx="12120880" cy="4924435"/>
        </p:xfrm>
        <a:graphic>
          <a:graphicData uri="http://schemas.openxmlformats.org/drawingml/2006/table">
            <a:tbl>
              <a:tblPr/>
              <a:tblGrid>
                <a:gridCol w="1036156">
                  <a:extLst>
                    <a:ext uri="{9D8B030D-6E8A-4147-A177-3AD203B41FA5}">
                      <a16:colId xmlns:a16="http://schemas.microsoft.com/office/drawing/2014/main" val="1896223436"/>
                    </a:ext>
                  </a:extLst>
                </a:gridCol>
                <a:gridCol w="3087329">
                  <a:extLst>
                    <a:ext uri="{9D8B030D-6E8A-4147-A177-3AD203B41FA5}">
                      <a16:colId xmlns:a16="http://schemas.microsoft.com/office/drawing/2014/main" val="710563848"/>
                    </a:ext>
                  </a:extLst>
                </a:gridCol>
                <a:gridCol w="3339035">
                  <a:extLst>
                    <a:ext uri="{9D8B030D-6E8A-4147-A177-3AD203B41FA5}">
                      <a16:colId xmlns:a16="http://schemas.microsoft.com/office/drawing/2014/main" val="151686841"/>
                    </a:ext>
                  </a:extLst>
                </a:gridCol>
                <a:gridCol w="1148080">
                  <a:extLst>
                    <a:ext uri="{9D8B030D-6E8A-4147-A177-3AD203B41FA5}">
                      <a16:colId xmlns:a16="http://schemas.microsoft.com/office/drawing/2014/main" val="819658661"/>
                    </a:ext>
                  </a:extLst>
                </a:gridCol>
                <a:gridCol w="1066800">
                  <a:extLst>
                    <a:ext uri="{9D8B030D-6E8A-4147-A177-3AD203B41FA5}">
                      <a16:colId xmlns:a16="http://schemas.microsoft.com/office/drawing/2014/main" val="990745237"/>
                    </a:ext>
                  </a:extLst>
                </a:gridCol>
                <a:gridCol w="1633466">
                  <a:extLst>
                    <a:ext uri="{9D8B030D-6E8A-4147-A177-3AD203B41FA5}">
                      <a16:colId xmlns:a16="http://schemas.microsoft.com/office/drawing/2014/main" val="3720085608"/>
                    </a:ext>
                  </a:extLst>
                </a:gridCol>
                <a:gridCol w="810014">
                  <a:extLst>
                    <a:ext uri="{9D8B030D-6E8A-4147-A177-3AD203B41FA5}">
                      <a16:colId xmlns:a16="http://schemas.microsoft.com/office/drawing/2014/main" val="3251526053"/>
                    </a:ext>
                  </a:extLst>
                </a:gridCol>
              </a:tblGrid>
              <a:tr h="412489">
                <a:tc>
                  <a:txBody>
                    <a:bodyPr/>
                    <a:lstStyle/>
                    <a:p>
                      <a:pPr algn="l" fontAlgn="b"/>
                      <a:r>
                        <a:rPr lang="fr-FR" sz="1200" b="0" i="0" u="none" strike="noStrike">
                          <a:solidFill>
                            <a:srgbClr val="000000"/>
                          </a:solidFill>
                          <a:effectLst/>
                          <a:latin typeface="Calibri" panose="020F0502020204030204" pitchFamily="34" charset="0"/>
                        </a:rPr>
                        <a:t>Name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endParaRPr lang="fr-FR" sz="1200" b="0" i="0" u="none" strike="noStrike">
                        <a:solidFill>
                          <a:srgbClr val="000000"/>
                        </a:solidFill>
                        <a:effectLst/>
                        <a:latin typeface="Calibri" panose="020F0502020204030204" pitchFamily="34" charset="0"/>
                      </a:endParaRP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fr-FR" sz="1200" b="0" i="0" u="none" strike="noStrike" err="1">
                          <a:solidFill>
                            <a:srgbClr val="000000"/>
                          </a:solidFill>
                          <a:effectLst/>
                          <a:latin typeface="Calibri" panose="020F0502020204030204" pitchFamily="34" charset="0"/>
                        </a:rPr>
                        <a:t>Task</a:t>
                      </a:r>
                      <a:r>
                        <a:rPr lang="fr-FR" sz="1200" b="0" i="0" u="none" strike="noStrike">
                          <a:solidFill>
                            <a:srgbClr val="000000"/>
                          </a:solidFill>
                          <a:effectLst/>
                          <a:latin typeface="Calibri" panose="020F0502020204030204" pitchFamily="34" charset="0"/>
                        </a:rPr>
                        <a:t> </a:t>
                      </a:r>
                      <a:r>
                        <a:rPr lang="fr-FR" sz="1200" b="0" i="0" u="none" strike="noStrike" err="1">
                          <a:solidFill>
                            <a:srgbClr val="000000"/>
                          </a:solidFill>
                          <a:effectLst/>
                          <a:latin typeface="Calibri" panose="020F0502020204030204" pitchFamily="34" charset="0"/>
                        </a:rPr>
                        <a:t>validity</a:t>
                      </a:r>
                      <a:r>
                        <a:rPr lang="fr-FR" sz="1200" b="0" i="0" u="none" strike="noStrike">
                          <a:solidFill>
                            <a:srgbClr val="000000"/>
                          </a:solidFill>
                          <a:effectLst/>
                          <a:latin typeface="Calibri" panose="020F0502020204030204" pitchFamily="34" charset="0"/>
                        </a:rPr>
                        <a:t> condition</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Start Date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End Date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Project duration (</a:t>
                      </a:r>
                      <a:r>
                        <a:rPr lang="fr-FR" sz="1200" b="0" i="0" u="none" strike="noStrike" err="1">
                          <a:solidFill>
                            <a:srgbClr val="000000"/>
                          </a:solidFill>
                          <a:effectLst/>
                          <a:latin typeface="Calibri" panose="020F0502020204030204" pitchFamily="34" charset="0"/>
                        </a:rPr>
                        <a:t>hours</a:t>
                      </a:r>
                      <a:r>
                        <a:rPr lang="fr-FR" sz="1200" b="0" i="0" u="none" strike="noStrike">
                          <a:solidFill>
                            <a:srgbClr val="000000"/>
                          </a:solidFill>
                          <a:effectLst/>
                          <a:latin typeface="Calibri" panose="020F0502020204030204" pitchFamily="34" charset="0"/>
                        </a:rPr>
                        <a:t>).</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fr-FR" sz="1200" b="0" i="0" u="none" strike="noStrike">
                          <a:solidFill>
                            <a:srgbClr val="000000"/>
                          </a:solidFill>
                          <a:effectLst/>
                          <a:latin typeface="Calibri" panose="020F0502020204030204" pitchFamily="34" charset="0"/>
                        </a:rPr>
                        <a:t>In charge</a:t>
                      </a:r>
                    </a:p>
                  </a:txBody>
                  <a:tcPr marL="2841" marR="2841" marT="2841" marB="170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71854118"/>
                  </a:ext>
                </a:extLst>
              </a:tr>
              <a:tr h="562871">
                <a:tc>
                  <a:txBody>
                    <a:bodyPr/>
                    <a:lstStyle/>
                    <a:p>
                      <a:pPr algn="l" fontAlgn="b"/>
                      <a:r>
                        <a:rPr lang="fr-FR" sz="1600" b="0" i="0" u="none" strike="noStrike" kern="1200">
                          <a:solidFill>
                            <a:srgbClr val="000000"/>
                          </a:solidFill>
                          <a:effectLst/>
                          <a:latin typeface="Calibri" panose="020F0502020204030204" pitchFamily="34" charset="0"/>
                          <a:ea typeface="+mn-ea"/>
                          <a:cs typeface="+mn-cs"/>
                        </a:rPr>
                        <a:t>Skin Detection Sensor</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3/25/2024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23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fr-FR" sz="1600" b="0" i="0" u="none" strike="noStrike" kern="1200">
                          <a:solidFill>
                            <a:srgbClr val="000000"/>
                          </a:solidFill>
                          <a:effectLst/>
                          <a:latin typeface="Calibri" panose="020F0502020204030204" pitchFamily="34" charset="0"/>
                          <a:ea typeface="+mn-ea"/>
                          <a:cs typeface="+mn-cs"/>
                        </a:rPr>
                        <a:t>Nicolas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extLst>
                  <a:ext uri="{0D108BD9-81ED-4DB2-BD59-A6C34878D82A}">
                    <a16:rowId xmlns:a16="http://schemas.microsoft.com/office/drawing/2014/main" val="474905649"/>
                  </a:ext>
                </a:extLst>
              </a:tr>
              <a:tr h="619432">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Learn the operation of the BM280 sensor</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3/11/2024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3/12/2024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extLst>
                  <a:ext uri="{0D108BD9-81ED-4DB2-BD59-A6C34878D82A}">
                    <a16:rowId xmlns:a16="http://schemas.microsoft.com/office/drawing/2014/main" val="2587755883"/>
                  </a:ext>
                </a:extLst>
              </a:tr>
              <a:tr h="879457">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Create a prototype circuit for using the BM280 sensor</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Sending data to the ESP32</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3/20/2024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extLst>
                  <a:ext uri="{0D108BD9-81ED-4DB2-BD59-A6C34878D82A}">
                    <a16:rowId xmlns:a16="http://schemas.microsoft.com/office/drawing/2014/main" val="4150847411"/>
                  </a:ext>
                </a:extLst>
              </a:tr>
              <a:tr h="879457">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Write code to retrieve data from the sensor (temperature, humidity, pressure).</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Consistency between the sensor data and the actual values.</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3/22/2024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8</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extLst>
                  <a:ext uri="{0D108BD9-81ED-4DB2-BD59-A6C34878D82A}">
                    <a16:rowId xmlns:a16="http://schemas.microsoft.com/office/drawing/2014/main" val="1627521935"/>
                  </a:ext>
                </a:extLst>
              </a:tr>
              <a:tr h="879457">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Finding parameters for simulating the wearing of the bracelet to determine if it is properly worn by the user.</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r>
                        <a:rPr lang="en-US" sz="1600" b="0" i="0" u="none" strike="noStrike" kern="1200">
                          <a:solidFill>
                            <a:srgbClr val="000000"/>
                          </a:solidFill>
                          <a:effectLst/>
                          <a:latin typeface="Calibri" panose="020F0502020204030204" pitchFamily="34" charset="0"/>
                          <a:ea typeface="+mn-ea"/>
                          <a:cs typeface="+mn-cs"/>
                        </a:rPr>
                        <a:t>When in contact with the skin, the sensor should send information to the microcontroller (uC), which should consider that the bracelet is being worn.</a:t>
                      </a:r>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3/18/2024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3/25/2024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r" fontAlgn="b"/>
                      <a:r>
                        <a:rPr lang="fr-FR" sz="1600" b="0" i="0" u="none" strike="noStrike" kern="1200">
                          <a:solidFill>
                            <a:srgbClr val="000000"/>
                          </a:solidFill>
                          <a:effectLst/>
                          <a:latin typeface="Calibri" panose="020F0502020204030204" pitchFamily="34" charset="0"/>
                          <a:ea typeface="+mn-ea"/>
                          <a:cs typeface="+mn-cs"/>
                        </a:rPr>
                        <a:t>8</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tc>
                  <a:txBody>
                    <a:bodyPr/>
                    <a:lstStyle/>
                    <a:p>
                      <a:pPr algn="l" fontAlgn="b"/>
                      <a:endParaRPr lang="fr-FR" sz="1600" b="0" i="0" u="none" strike="noStrike" kern="1200">
                        <a:solidFill>
                          <a:srgbClr val="000000"/>
                        </a:solidFill>
                        <a:effectLst/>
                        <a:latin typeface="Calibri" panose="020F0502020204030204" pitchFamily="34" charset="0"/>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alpha val="20000"/>
                      </a:schemeClr>
                    </a:solidFill>
                  </a:tcPr>
                </a:tc>
                <a:extLst>
                  <a:ext uri="{0D108BD9-81ED-4DB2-BD59-A6C34878D82A}">
                    <a16:rowId xmlns:a16="http://schemas.microsoft.com/office/drawing/2014/main" val="3701912987"/>
                  </a:ext>
                </a:extLst>
              </a:tr>
            </a:tbl>
          </a:graphicData>
        </a:graphic>
      </p:graphicFrame>
    </p:spTree>
    <p:extLst>
      <p:ext uri="{BB962C8B-B14F-4D97-AF65-F5344CB8AC3E}">
        <p14:creationId xmlns:p14="http://schemas.microsoft.com/office/powerpoint/2010/main" val="3053333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41E9E2C-3029-C54A-4DDE-8D96E0C3AE2F}"/>
              </a:ext>
            </a:extLst>
          </p:cNvPr>
          <p:cNvSpPr>
            <a:spLocks noGrp="1"/>
          </p:cNvSpPr>
          <p:nvPr>
            <p:ph sz="quarter" idx="10"/>
          </p:nvPr>
        </p:nvSpPr>
        <p:spPr>
          <a:xfrm>
            <a:off x="419100" y="1734532"/>
            <a:ext cx="10096500" cy="4197236"/>
          </a:xfrm>
        </p:spPr>
        <p:txBody>
          <a:bodyPr/>
          <a:lstStyle/>
          <a:p>
            <a:pPr marL="0" indent="0">
              <a:buNone/>
            </a:pPr>
            <a:endParaRPr lang="en-US" sz="2400"/>
          </a:p>
          <a:p>
            <a:pPr marL="457200" indent="-457200">
              <a:lnSpc>
                <a:spcPct val="150000"/>
              </a:lnSpc>
              <a:buFont typeface="+mj-lt"/>
              <a:buAutoNum type="arabicParenR"/>
            </a:pPr>
            <a:r>
              <a:rPr lang="en-US" sz="2400"/>
              <a:t>Integrate GPS, 1 or 2 buttons, and 1 or 2 LEDs.</a:t>
            </a:r>
          </a:p>
          <a:p>
            <a:pPr marL="457200" indent="-457200">
              <a:lnSpc>
                <a:spcPct val="150000"/>
              </a:lnSpc>
              <a:buFont typeface="+mj-lt"/>
              <a:buAutoNum type="arabicParenR"/>
            </a:pPr>
            <a:r>
              <a:rPr lang="en-US" sz="2400"/>
              <a:t>Include BLE and pairing function to transmit information to a smartphone (ensure proper reception of GPS, button, battery, zone limit/RSSI).</a:t>
            </a:r>
          </a:p>
          <a:p>
            <a:pPr marL="457200" indent="-457200">
              <a:lnSpc>
                <a:spcPct val="150000"/>
              </a:lnSpc>
              <a:buFont typeface="+mj-lt"/>
              <a:buAutoNum type="arabicParenR"/>
            </a:pPr>
            <a:r>
              <a:rPr lang="en-US" sz="2400"/>
              <a:t>Develop the smartphone application (map, alerts, etc.).</a:t>
            </a:r>
          </a:p>
          <a:p>
            <a:pPr marL="457200" indent="-457200">
              <a:lnSpc>
                <a:spcPct val="150000"/>
              </a:lnSpc>
              <a:buFont typeface="+mj-lt"/>
              <a:buAutoNum type="arabicParenR"/>
            </a:pPr>
            <a:r>
              <a:rPr lang="en-US" sz="2400"/>
              <a:t>Incorporate a skin detection sensor</a:t>
            </a:r>
          </a:p>
        </p:txBody>
      </p:sp>
      <p:sp>
        <p:nvSpPr>
          <p:cNvPr id="3" name="Titre 2">
            <a:extLst>
              <a:ext uri="{FF2B5EF4-FFF2-40B4-BE49-F238E27FC236}">
                <a16:creationId xmlns:a16="http://schemas.microsoft.com/office/drawing/2014/main" id="{63EB66F5-BECA-D4E4-B18B-C2B076F0D8FD}"/>
              </a:ext>
            </a:extLst>
          </p:cNvPr>
          <p:cNvSpPr>
            <a:spLocks noGrp="1"/>
          </p:cNvSpPr>
          <p:nvPr>
            <p:ph type="title"/>
          </p:nvPr>
        </p:nvSpPr>
        <p:spPr/>
        <p:txBody>
          <a:bodyPr/>
          <a:lstStyle/>
          <a:p>
            <a:r>
              <a:rPr lang="fr-FR"/>
              <a:t>Conclusion</a:t>
            </a:r>
          </a:p>
        </p:txBody>
      </p:sp>
    </p:spTree>
    <p:extLst>
      <p:ext uri="{BB962C8B-B14F-4D97-AF65-F5344CB8AC3E}">
        <p14:creationId xmlns:p14="http://schemas.microsoft.com/office/powerpoint/2010/main" val="406044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35F7AB-01B5-E5C6-0D4B-D1957EEA0FE8}"/>
              </a:ext>
            </a:extLst>
          </p:cNvPr>
          <p:cNvSpPr>
            <a:spLocks noGrp="1"/>
          </p:cNvSpPr>
          <p:nvPr>
            <p:ph sz="quarter" idx="10"/>
          </p:nvPr>
        </p:nvSpPr>
        <p:spPr>
          <a:xfrm>
            <a:off x="138016" y="2615112"/>
            <a:ext cx="5781004" cy="2767207"/>
          </a:xfrm>
        </p:spPr>
        <p:txBody>
          <a:bodyPr/>
          <a:lstStyle/>
          <a:p>
            <a:pPr marL="0" indent="0" algn="just">
              <a:buNone/>
            </a:pPr>
            <a:r>
              <a:rPr lang="en-US" sz="2400">
                <a:latin typeface="+mn-lt"/>
              </a:rPr>
              <a:t>Objective: Enable offline location tracking and distress alerting for friends, family, and group members while ensuring the privacy of their positions from other groups.</a:t>
            </a:r>
            <a:endParaRPr lang="fr-FR" sz="2400">
              <a:latin typeface="+mn-lt"/>
            </a:endParaRPr>
          </a:p>
        </p:txBody>
      </p:sp>
      <p:sp>
        <p:nvSpPr>
          <p:cNvPr id="3" name="Titre 2">
            <a:extLst>
              <a:ext uri="{FF2B5EF4-FFF2-40B4-BE49-F238E27FC236}">
                <a16:creationId xmlns:a16="http://schemas.microsoft.com/office/drawing/2014/main" id="{59C5FC40-BC6F-2645-3FBF-F0D8B0D4A104}"/>
              </a:ext>
            </a:extLst>
          </p:cNvPr>
          <p:cNvSpPr>
            <a:spLocks noGrp="1"/>
          </p:cNvSpPr>
          <p:nvPr>
            <p:ph type="title"/>
          </p:nvPr>
        </p:nvSpPr>
        <p:spPr/>
        <p:txBody>
          <a:bodyPr/>
          <a:lstStyle/>
          <a:p>
            <a:r>
              <a:rPr lang="fr-FR" err="1"/>
              <a:t>Presentation</a:t>
            </a:r>
            <a:endParaRPr lang="fr-FR"/>
          </a:p>
        </p:txBody>
      </p:sp>
      <p:graphicFrame>
        <p:nvGraphicFramePr>
          <p:cNvPr id="7" name="Espace réservé du contenu 1">
            <a:extLst>
              <a:ext uri="{FF2B5EF4-FFF2-40B4-BE49-F238E27FC236}">
                <a16:creationId xmlns:a16="http://schemas.microsoft.com/office/drawing/2014/main" id="{B34D533E-105D-A764-2C48-F513C0888840}"/>
              </a:ext>
            </a:extLst>
          </p:cNvPr>
          <p:cNvGraphicFramePr/>
          <p:nvPr>
            <p:extLst>
              <p:ext uri="{D42A27DB-BD31-4B8C-83A1-F6EECF244321}">
                <p14:modId xmlns:p14="http://schemas.microsoft.com/office/powerpoint/2010/main" val="1826480925"/>
              </p:ext>
            </p:extLst>
          </p:nvPr>
        </p:nvGraphicFramePr>
        <p:xfrm>
          <a:off x="6020585" y="844292"/>
          <a:ext cx="5957985" cy="5169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220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A16CEF4-C88A-8DD1-F3AE-6576957DB9C7}"/>
              </a:ext>
            </a:extLst>
          </p:cNvPr>
          <p:cNvSpPr>
            <a:spLocks noGrp="1"/>
          </p:cNvSpPr>
          <p:nvPr>
            <p:ph type="title"/>
          </p:nvPr>
        </p:nvSpPr>
        <p:spPr/>
        <p:txBody>
          <a:bodyPr>
            <a:normAutofit fontScale="90000"/>
          </a:bodyPr>
          <a:lstStyle/>
          <a:p>
            <a:br>
              <a:rPr lang="fr-FR"/>
            </a:br>
            <a:r>
              <a:rPr lang="en-US" sz="4400"/>
              <a:t>Thank you for your attention</a:t>
            </a:r>
            <a:br>
              <a:rPr lang="fr-FR" sz="4400"/>
            </a:br>
            <a:endParaRPr lang="fr-FR"/>
          </a:p>
        </p:txBody>
      </p:sp>
    </p:spTree>
    <p:extLst>
      <p:ext uri="{BB962C8B-B14F-4D97-AF65-F5344CB8AC3E}">
        <p14:creationId xmlns:p14="http://schemas.microsoft.com/office/powerpoint/2010/main" val="209828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B4D6F8A-599F-71C2-2867-3DAA0D67D049}"/>
              </a:ext>
            </a:extLst>
          </p:cNvPr>
          <p:cNvSpPr>
            <a:spLocks noGrp="1"/>
          </p:cNvSpPr>
          <p:nvPr>
            <p:ph type="title"/>
          </p:nvPr>
        </p:nvSpPr>
        <p:spPr/>
        <p:txBody>
          <a:bodyPr/>
          <a:lstStyle/>
          <a:p>
            <a:r>
              <a:rPr lang="fr-FR"/>
              <a:t>Usage scenario</a:t>
            </a:r>
          </a:p>
        </p:txBody>
      </p:sp>
      <p:pic>
        <p:nvPicPr>
          <p:cNvPr id="2" name="Image 1">
            <a:extLst>
              <a:ext uri="{FF2B5EF4-FFF2-40B4-BE49-F238E27FC236}">
                <a16:creationId xmlns:a16="http://schemas.microsoft.com/office/drawing/2014/main" id="{FB430F6C-6FA3-4F08-94C8-E3C6F48BC4EE}"/>
              </a:ext>
            </a:extLst>
          </p:cNvPr>
          <p:cNvPicPr>
            <a:picLocks noChangeAspect="1"/>
          </p:cNvPicPr>
          <p:nvPr/>
        </p:nvPicPr>
        <p:blipFill>
          <a:blip r:embed="rId2"/>
          <a:stretch>
            <a:fillRect/>
          </a:stretch>
        </p:blipFill>
        <p:spPr>
          <a:xfrm>
            <a:off x="395362" y="942680"/>
            <a:ext cx="10730397" cy="5429840"/>
          </a:xfrm>
          <a:prstGeom prst="rect">
            <a:avLst/>
          </a:prstGeom>
        </p:spPr>
      </p:pic>
    </p:spTree>
    <p:extLst>
      <p:ext uri="{BB962C8B-B14F-4D97-AF65-F5344CB8AC3E}">
        <p14:creationId xmlns:p14="http://schemas.microsoft.com/office/powerpoint/2010/main" val="72200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BF9F01B-9171-BC30-CC53-C9F0813DFAFB}"/>
              </a:ext>
            </a:extLst>
          </p:cNvPr>
          <p:cNvSpPr>
            <a:spLocks noGrp="1"/>
          </p:cNvSpPr>
          <p:nvPr>
            <p:ph type="title"/>
          </p:nvPr>
        </p:nvSpPr>
        <p:spPr/>
        <p:txBody>
          <a:bodyPr/>
          <a:lstStyle/>
          <a:p>
            <a:r>
              <a:rPr lang="fr-FR"/>
              <a:t>Technical introduction</a:t>
            </a:r>
          </a:p>
        </p:txBody>
      </p:sp>
      <p:graphicFrame>
        <p:nvGraphicFramePr>
          <p:cNvPr id="4" name="Table 7">
            <a:extLst>
              <a:ext uri="{FF2B5EF4-FFF2-40B4-BE49-F238E27FC236}">
                <a16:creationId xmlns:a16="http://schemas.microsoft.com/office/drawing/2014/main" id="{86651DBB-9C52-8D65-2E07-972A5F442D6B}"/>
              </a:ext>
            </a:extLst>
          </p:cNvPr>
          <p:cNvGraphicFramePr>
            <a:graphicFrameLocks/>
          </p:cNvGraphicFramePr>
          <p:nvPr>
            <p:extLst>
              <p:ext uri="{D42A27DB-BD31-4B8C-83A1-F6EECF244321}">
                <p14:modId xmlns:p14="http://schemas.microsoft.com/office/powerpoint/2010/main" val="3121817467"/>
              </p:ext>
            </p:extLst>
          </p:nvPr>
        </p:nvGraphicFramePr>
        <p:xfrm>
          <a:off x="609600" y="1976718"/>
          <a:ext cx="10972800" cy="3632886"/>
        </p:xfrm>
        <a:graphic>
          <a:graphicData uri="http://schemas.openxmlformats.org/drawingml/2006/table">
            <a:tbl>
              <a:tblPr bandRow="1">
                <a:tableStyleId>{5C22544A-7EE6-4342-B048-85BDC9FD1C3A}</a:tableStyleId>
              </a:tblPr>
              <a:tblGrid>
                <a:gridCol w="5486400">
                  <a:extLst>
                    <a:ext uri="{9D8B030D-6E8A-4147-A177-3AD203B41FA5}">
                      <a16:colId xmlns:a16="http://schemas.microsoft.com/office/drawing/2014/main" val="296537244"/>
                    </a:ext>
                  </a:extLst>
                </a:gridCol>
                <a:gridCol w="5486400">
                  <a:extLst>
                    <a:ext uri="{9D8B030D-6E8A-4147-A177-3AD203B41FA5}">
                      <a16:colId xmlns:a16="http://schemas.microsoft.com/office/drawing/2014/main" val="3536835018"/>
                    </a:ext>
                  </a:extLst>
                </a:gridCol>
              </a:tblGrid>
              <a:tr h="1210962">
                <a:tc gridSpan="2">
                  <a:txBody>
                    <a:bodyPr/>
                    <a:lstStyle/>
                    <a:p>
                      <a:pPr algn="ctr"/>
                      <a:r>
                        <a:rPr lang="fr-FR" sz="3600" b="0" i="0" kern="1200">
                          <a:solidFill>
                            <a:schemeClr val="dk1"/>
                          </a:solidFill>
                          <a:effectLst/>
                          <a:latin typeface="+mn-lt"/>
                          <a:ea typeface="+mn-ea"/>
                          <a:cs typeface="+mn-cs"/>
                        </a:rPr>
                        <a:t>Location of group </a:t>
                      </a:r>
                      <a:r>
                        <a:rPr lang="fr-FR" sz="3600" b="0" i="0" kern="1200" err="1">
                          <a:solidFill>
                            <a:schemeClr val="dk1"/>
                          </a:solidFill>
                          <a:effectLst/>
                          <a:latin typeface="+mn-lt"/>
                          <a:ea typeface="+mn-ea"/>
                          <a:cs typeface="+mn-cs"/>
                        </a:rPr>
                        <a:t>members</a:t>
                      </a:r>
                      <a:endParaRPr lang="fr-FR" sz="3600" kern="1200">
                        <a:solidFill>
                          <a:schemeClr val="dk1"/>
                        </a:solidFill>
                        <a:latin typeface="+mn-lt"/>
                        <a:ea typeface="+mn-ea"/>
                        <a:cs typeface="+mn-cs"/>
                      </a:endParaRPr>
                    </a:p>
                  </a:txBody>
                  <a:tcPr anchor="ctr">
                    <a:solidFill>
                      <a:schemeClr val="accent1">
                        <a:lumMod val="20000"/>
                        <a:lumOff val="80000"/>
                      </a:schemeClr>
                    </a:solidFill>
                  </a:tcPr>
                </a:tc>
                <a:tc hMerge="1">
                  <a:txBody>
                    <a:bodyPr/>
                    <a:lstStyle/>
                    <a:p>
                      <a:endParaRPr lang="fr-FR"/>
                    </a:p>
                  </a:txBody>
                  <a:tcPr/>
                </a:tc>
                <a:extLst>
                  <a:ext uri="{0D108BD9-81ED-4DB2-BD59-A6C34878D82A}">
                    <a16:rowId xmlns:a16="http://schemas.microsoft.com/office/drawing/2014/main" val="2465659289"/>
                  </a:ext>
                </a:extLst>
              </a:tr>
              <a:tr h="1210962">
                <a:tc>
                  <a:txBody>
                    <a:bodyPr/>
                    <a:lstStyle/>
                    <a:p>
                      <a:pPr algn="ctr"/>
                      <a:r>
                        <a:rPr lang="fr-FR" sz="3200"/>
                        <a:t>Drones</a:t>
                      </a:r>
                    </a:p>
                  </a:txBody>
                  <a:tcPr anchor="ctr">
                    <a:solidFill>
                      <a:schemeClr val="accent1">
                        <a:lumMod val="75000"/>
                      </a:schemeClr>
                    </a:solidFill>
                  </a:tcPr>
                </a:tc>
                <a:tc>
                  <a:txBody>
                    <a:bodyPr/>
                    <a:lstStyle/>
                    <a:p>
                      <a:pPr algn="ctr"/>
                      <a:r>
                        <a:rPr lang="fr-FR" sz="3200" err="1"/>
                        <a:t>Traditional</a:t>
                      </a:r>
                      <a:r>
                        <a:rPr lang="fr-FR" sz="3200"/>
                        <a:t> </a:t>
                      </a:r>
                      <a:r>
                        <a:rPr lang="fr-FR" sz="3200" err="1"/>
                        <a:t>methods</a:t>
                      </a:r>
                      <a:r>
                        <a:rPr lang="fr-FR" sz="3200"/>
                        <a:t> </a:t>
                      </a:r>
                    </a:p>
                  </a:txBody>
                  <a:tcPr anchor="ctr">
                    <a:solidFill>
                      <a:srgbClr val="E33B3B"/>
                    </a:solidFill>
                  </a:tcPr>
                </a:tc>
                <a:extLst>
                  <a:ext uri="{0D108BD9-81ED-4DB2-BD59-A6C34878D82A}">
                    <a16:rowId xmlns:a16="http://schemas.microsoft.com/office/drawing/2014/main" val="1735828099"/>
                  </a:ext>
                </a:extLst>
              </a:tr>
              <a:tr h="1210962">
                <a:tc>
                  <a:txBody>
                    <a:bodyPr/>
                    <a:lstStyle/>
                    <a:p>
                      <a:pPr algn="ctr"/>
                      <a:r>
                        <a:rPr lang="fr-FR" sz="3200"/>
                        <a:t>Satellites</a:t>
                      </a:r>
                    </a:p>
                  </a:txBody>
                  <a:tcPr anchor="ctr">
                    <a:solidFill>
                      <a:schemeClr val="accent6">
                        <a:lumMod val="75000"/>
                      </a:schemeClr>
                    </a:solidFill>
                  </a:tcPr>
                </a:tc>
                <a:tc>
                  <a:txBody>
                    <a:bodyPr/>
                    <a:lstStyle/>
                    <a:p>
                      <a:pPr marL="0" algn="ctr" defTabSz="914400" rtl="0" eaLnBrk="1" latinLnBrk="0" hangingPunct="1"/>
                      <a:r>
                        <a:rPr lang="fr-FR" sz="3200" kern="1200">
                          <a:solidFill>
                            <a:schemeClr val="dk1"/>
                          </a:solidFill>
                          <a:latin typeface="+mn-lt"/>
                          <a:ea typeface="+mn-ea"/>
                          <a:cs typeface="+mn-cs"/>
                        </a:rPr>
                        <a:t>Applications</a:t>
                      </a:r>
                    </a:p>
                  </a:txBody>
                  <a:tcPr anchor="ctr">
                    <a:solidFill>
                      <a:schemeClr val="accent4"/>
                    </a:solidFill>
                  </a:tcPr>
                </a:tc>
                <a:extLst>
                  <a:ext uri="{0D108BD9-81ED-4DB2-BD59-A6C34878D82A}">
                    <a16:rowId xmlns:a16="http://schemas.microsoft.com/office/drawing/2014/main" val="2285230121"/>
                  </a:ext>
                </a:extLst>
              </a:tr>
            </a:tbl>
          </a:graphicData>
        </a:graphic>
      </p:graphicFrame>
      <p:sp>
        <p:nvSpPr>
          <p:cNvPr id="5" name="ZoneTexte 4">
            <a:extLst>
              <a:ext uri="{FF2B5EF4-FFF2-40B4-BE49-F238E27FC236}">
                <a16:creationId xmlns:a16="http://schemas.microsoft.com/office/drawing/2014/main" id="{4B7323DC-FE66-426A-B35E-ABA179FE5186}"/>
              </a:ext>
            </a:extLst>
          </p:cNvPr>
          <p:cNvSpPr txBox="1"/>
          <p:nvPr/>
        </p:nvSpPr>
        <p:spPr>
          <a:xfrm>
            <a:off x="609600" y="1297971"/>
            <a:ext cx="3195686" cy="523220"/>
          </a:xfrm>
          <a:prstGeom prst="rect">
            <a:avLst/>
          </a:prstGeom>
          <a:noFill/>
        </p:spPr>
        <p:txBody>
          <a:bodyPr wrap="square" rtlCol="0">
            <a:spAutoFit/>
          </a:bodyPr>
          <a:lstStyle/>
          <a:p>
            <a:r>
              <a:rPr lang="fr-FR" sz="2800">
                <a:solidFill>
                  <a:srgbClr val="315683"/>
                </a:solidFill>
                <a:latin typeface="Myriad Pro" panose="020B0503030403020204"/>
              </a:rPr>
              <a:t>State of the art : </a:t>
            </a:r>
          </a:p>
        </p:txBody>
      </p:sp>
    </p:spTree>
    <p:extLst>
      <p:ext uri="{BB962C8B-B14F-4D97-AF65-F5344CB8AC3E}">
        <p14:creationId xmlns:p14="http://schemas.microsoft.com/office/powerpoint/2010/main" val="327538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95C4085-6788-F8A4-BFEF-F6F9C6BC6A49}"/>
              </a:ext>
            </a:extLst>
          </p:cNvPr>
          <p:cNvSpPr>
            <a:spLocks noGrp="1"/>
          </p:cNvSpPr>
          <p:nvPr>
            <p:ph sz="quarter" idx="10"/>
          </p:nvPr>
        </p:nvSpPr>
        <p:spPr>
          <a:xfrm>
            <a:off x="202336" y="1477026"/>
            <a:ext cx="3654047" cy="547717"/>
          </a:xfrm>
        </p:spPr>
        <p:txBody>
          <a:bodyPr/>
          <a:lstStyle/>
          <a:p>
            <a:pPr marL="0" indent="0">
              <a:buNone/>
            </a:pPr>
            <a:r>
              <a:rPr lang="fr-FR" sz="2400" err="1">
                <a:latin typeface="Calibri" panose="020F0502020204030204" pitchFamily="34" charset="0"/>
                <a:ea typeface="Calibri" panose="020F0502020204030204" pitchFamily="34" charset="0"/>
                <a:cs typeface="Calibri" panose="020F0502020204030204" pitchFamily="34" charset="0"/>
              </a:rPr>
              <a:t>Functional</a:t>
            </a:r>
            <a:r>
              <a:rPr lang="fr-FR" sz="2400">
                <a:latin typeface="Calibri" panose="020F0502020204030204" pitchFamily="34" charset="0"/>
                <a:ea typeface="Calibri" panose="020F0502020204030204" pitchFamily="34" charset="0"/>
                <a:cs typeface="Calibri" panose="020F0502020204030204" pitchFamily="34" charset="0"/>
              </a:rPr>
              <a:t> </a:t>
            </a:r>
            <a:r>
              <a:rPr lang="fr-FR" sz="2400" err="1">
                <a:latin typeface="Calibri" panose="020F0502020204030204" pitchFamily="34" charset="0"/>
                <a:ea typeface="Calibri" panose="020F0502020204030204" pitchFamily="34" charset="0"/>
                <a:cs typeface="Calibri" panose="020F0502020204030204" pitchFamily="34" charset="0"/>
              </a:rPr>
              <a:t>Analysis</a:t>
            </a:r>
            <a:endParaRPr lang="fr-FR" sz="2400">
              <a:latin typeface="Calibri" panose="020F0502020204030204" pitchFamily="34" charset="0"/>
              <a:ea typeface="Calibri" panose="020F0502020204030204" pitchFamily="34" charset="0"/>
              <a:cs typeface="Calibri" panose="020F0502020204030204" pitchFamily="34" charset="0"/>
            </a:endParaRPr>
          </a:p>
        </p:txBody>
      </p:sp>
      <p:sp>
        <p:nvSpPr>
          <p:cNvPr id="3" name="Titre 2">
            <a:extLst>
              <a:ext uri="{FF2B5EF4-FFF2-40B4-BE49-F238E27FC236}">
                <a16:creationId xmlns:a16="http://schemas.microsoft.com/office/drawing/2014/main" id="{3A176B78-1467-1E34-8D40-D4B98AE1B1EE}"/>
              </a:ext>
            </a:extLst>
          </p:cNvPr>
          <p:cNvSpPr>
            <a:spLocks noGrp="1"/>
          </p:cNvSpPr>
          <p:nvPr>
            <p:ph type="title"/>
          </p:nvPr>
        </p:nvSpPr>
        <p:spPr/>
        <p:txBody>
          <a:bodyPr/>
          <a:lstStyle/>
          <a:p>
            <a:r>
              <a:rPr lang="fr-FR"/>
              <a:t>Technical introduction</a:t>
            </a:r>
          </a:p>
        </p:txBody>
      </p:sp>
      <p:pic>
        <p:nvPicPr>
          <p:cNvPr id="8" name="Image 7" descr="Une image contenant texte, capture d’écran, diagramme, Police&#10;&#10;Description générée automatiquement">
            <a:extLst>
              <a:ext uri="{FF2B5EF4-FFF2-40B4-BE49-F238E27FC236}">
                <a16:creationId xmlns:a16="http://schemas.microsoft.com/office/drawing/2014/main" id="{1EAF6EF0-5E9B-4246-9CF3-5F5F81843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59" y="1146200"/>
            <a:ext cx="6217787" cy="4427637"/>
          </a:xfrm>
          <a:prstGeom prst="rect">
            <a:avLst/>
          </a:prstGeom>
        </p:spPr>
      </p:pic>
    </p:spTree>
    <p:extLst>
      <p:ext uri="{BB962C8B-B14F-4D97-AF65-F5344CB8AC3E}">
        <p14:creationId xmlns:p14="http://schemas.microsoft.com/office/powerpoint/2010/main" val="15156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95C4085-6788-F8A4-BFEF-F6F9C6BC6A49}"/>
              </a:ext>
            </a:extLst>
          </p:cNvPr>
          <p:cNvSpPr>
            <a:spLocks noGrp="1"/>
          </p:cNvSpPr>
          <p:nvPr>
            <p:ph sz="quarter" idx="10"/>
          </p:nvPr>
        </p:nvSpPr>
        <p:spPr>
          <a:xfrm>
            <a:off x="202336" y="1477026"/>
            <a:ext cx="3654047" cy="547717"/>
          </a:xfrm>
        </p:spPr>
        <p:txBody>
          <a:bodyPr/>
          <a:lstStyle/>
          <a:p>
            <a:pPr marL="0" indent="0">
              <a:buNone/>
            </a:pPr>
            <a:r>
              <a:rPr lang="fr-FR" sz="2400" dirty="0" err="1">
                <a:latin typeface="+mn-lt"/>
              </a:rPr>
              <a:t>Functional</a:t>
            </a:r>
            <a:r>
              <a:rPr lang="fr-FR" sz="2400" dirty="0">
                <a:latin typeface="+mn-lt"/>
              </a:rPr>
              <a:t> </a:t>
            </a:r>
            <a:r>
              <a:rPr lang="fr-FR" sz="2400" dirty="0" err="1">
                <a:latin typeface="+mn-lt"/>
              </a:rPr>
              <a:t>Analysis</a:t>
            </a:r>
            <a:r>
              <a:rPr lang="fr-FR" sz="2400" dirty="0">
                <a:latin typeface="+mn-lt"/>
              </a:rPr>
              <a:t>: </a:t>
            </a:r>
          </a:p>
        </p:txBody>
      </p:sp>
      <p:sp>
        <p:nvSpPr>
          <p:cNvPr id="3" name="Titre 2">
            <a:extLst>
              <a:ext uri="{FF2B5EF4-FFF2-40B4-BE49-F238E27FC236}">
                <a16:creationId xmlns:a16="http://schemas.microsoft.com/office/drawing/2014/main" id="{3A176B78-1467-1E34-8D40-D4B98AE1B1EE}"/>
              </a:ext>
            </a:extLst>
          </p:cNvPr>
          <p:cNvSpPr>
            <a:spLocks noGrp="1"/>
          </p:cNvSpPr>
          <p:nvPr>
            <p:ph type="title"/>
          </p:nvPr>
        </p:nvSpPr>
        <p:spPr/>
        <p:txBody>
          <a:bodyPr/>
          <a:lstStyle/>
          <a:p>
            <a:r>
              <a:rPr lang="fr-FR"/>
              <a:t>Technical introduction</a:t>
            </a:r>
          </a:p>
        </p:txBody>
      </p:sp>
      <p:pic>
        <p:nvPicPr>
          <p:cNvPr id="6" name="Image 5">
            <a:extLst>
              <a:ext uri="{FF2B5EF4-FFF2-40B4-BE49-F238E27FC236}">
                <a16:creationId xmlns:a16="http://schemas.microsoft.com/office/drawing/2014/main" id="{C8E2B600-50CC-4D19-9ECC-045C15610BC5}"/>
              </a:ext>
            </a:extLst>
          </p:cNvPr>
          <p:cNvPicPr>
            <a:picLocks noChangeAspect="1"/>
          </p:cNvPicPr>
          <p:nvPr/>
        </p:nvPicPr>
        <p:blipFill>
          <a:blip r:embed="rId2"/>
          <a:stretch>
            <a:fillRect/>
          </a:stretch>
        </p:blipFill>
        <p:spPr>
          <a:xfrm>
            <a:off x="3161490" y="1169891"/>
            <a:ext cx="7354110" cy="5096709"/>
          </a:xfrm>
          <a:prstGeom prst="rect">
            <a:avLst/>
          </a:prstGeom>
        </p:spPr>
      </p:pic>
    </p:spTree>
    <p:extLst>
      <p:ext uri="{BB962C8B-B14F-4D97-AF65-F5344CB8AC3E}">
        <p14:creationId xmlns:p14="http://schemas.microsoft.com/office/powerpoint/2010/main" val="148190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10" name="Image 9">
            <a:extLst>
              <a:ext uri="{FF2B5EF4-FFF2-40B4-BE49-F238E27FC236}">
                <a16:creationId xmlns:a16="http://schemas.microsoft.com/office/drawing/2014/main" id="{E05A4CBE-1686-4B89-ABDA-AA71DBC32BA6}"/>
              </a:ext>
            </a:extLst>
          </p:cNvPr>
          <p:cNvPicPr>
            <a:picLocks noChangeAspect="1"/>
          </p:cNvPicPr>
          <p:nvPr/>
        </p:nvPicPr>
        <p:blipFill>
          <a:blip r:embed="rId2"/>
          <a:stretch>
            <a:fillRect/>
          </a:stretch>
        </p:blipFill>
        <p:spPr>
          <a:xfrm>
            <a:off x="0" y="1077768"/>
            <a:ext cx="11956781" cy="4948643"/>
          </a:xfrm>
          <a:prstGeom prst="rect">
            <a:avLst/>
          </a:prstGeom>
        </p:spPr>
      </p:pic>
    </p:spTree>
    <p:extLst>
      <p:ext uri="{BB962C8B-B14F-4D97-AF65-F5344CB8AC3E}">
        <p14:creationId xmlns:p14="http://schemas.microsoft.com/office/powerpoint/2010/main" val="61739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7D520B-0689-3B8F-8535-7E9AB44BA406}"/>
              </a:ext>
            </a:extLst>
          </p:cNvPr>
          <p:cNvSpPr>
            <a:spLocks noGrp="1"/>
          </p:cNvSpPr>
          <p:nvPr>
            <p:ph type="title"/>
          </p:nvPr>
        </p:nvSpPr>
        <p:spPr/>
        <p:txBody>
          <a:bodyPr/>
          <a:lstStyle/>
          <a:p>
            <a:r>
              <a:rPr lang="fr-FR"/>
              <a:t>Technical introduction</a:t>
            </a:r>
          </a:p>
        </p:txBody>
      </p:sp>
      <p:pic>
        <p:nvPicPr>
          <p:cNvPr id="4" name="Image 3">
            <a:extLst>
              <a:ext uri="{FF2B5EF4-FFF2-40B4-BE49-F238E27FC236}">
                <a16:creationId xmlns:a16="http://schemas.microsoft.com/office/drawing/2014/main" id="{2B7CDEF1-C8D2-450B-BBA1-EB3E61CC4FF6}"/>
              </a:ext>
            </a:extLst>
          </p:cNvPr>
          <p:cNvPicPr>
            <a:picLocks noChangeAspect="1"/>
          </p:cNvPicPr>
          <p:nvPr/>
        </p:nvPicPr>
        <p:blipFill rotWithShape="1">
          <a:blip r:embed="rId2"/>
          <a:srcRect t="25015"/>
          <a:stretch/>
        </p:blipFill>
        <p:spPr>
          <a:xfrm>
            <a:off x="74271" y="1476872"/>
            <a:ext cx="11706225" cy="4813891"/>
          </a:xfrm>
          <a:prstGeom prst="rect">
            <a:avLst/>
          </a:prstGeom>
        </p:spPr>
      </p:pic>
      <p:pic>
        <p:nvPicPr>
          <p:cNvPr id="7" name="Image 6">
            <a:extLst>
              <a:ext uri="{FF2B5EF4-FFF2-40B4-BE49-F238E27FC236}">
                <a16:creationId xmlns:a16="http://schemas.microsoft.com/office/drawing/2014/main" id="{0AF59F7E-6669-42D6-A914-460E23239684}"/>
              </a:ext>
            </a:extLst>
          </p:cNvPr>
          <p:cNvPicPr>
            <a:picLocks noChangeAspect="1"/>
          </p:cNvPicPr>
          <p:nvPr/>
        </p:nvPicPr>
        <p:blipFill rotWithShape="1">
          <a:blip r:embed="rId3"/>
          <a:srcRect t="2606"/>
          <a:stretch/>
        </p:blipFill>
        <p:spPr>
          <a:xfrm>
            <a:off x="83796" y="994378"/>
            <a:ext cx="11696700" cy="565884"/>
          </a:xfrm>
          <a:prstGeom prst="rect">
            <a:avLst/>
          </a:prstGeom>
        </p:spPr>
      </p:pic>
    </p:spTree>
    <p:extLst>
      <p:ext uri="{BB962C8B-B14F-4D97-AF65-F5344CB8AC3E}">
        <p14:creationId xmlns:p14="http://schemas.microsoft.com/office/powerpoint/2010/main" val="60371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Polytech 20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DD13E218A2A945A25B96AAD5FAA84C" ma:contentTypeVersion="16" ma:contentTypeDescription="Create a new document." ma:contentTypeScope="" ma:versionID="90f56408ef20d14130dbc6a88125bc99">
  <xsd:schema xmlns:xsd="http://www.w3.org/2001/XMLSchema" xmlns:xs="http://www.w3.org/2001/XMLSchema" xmlns:p="http://schemas.microsoft.com/office/2006/metadata/properties" xmlns:ns3="0a0af78c-74ce-4fdb-820e-dcf03cf7e9e8" xmlns:ns4="678ef6ad-c016-4d35-b37d-2901ca9c1d1d" targetNamespace="http://schemas.microsoft.com/office/2006/metadata/properties" ma:root="true" ma:fieldsID="0889bea4e8d8072d79e335cf4e8fdcc5" ns3:_="" ns4:_="">
    <xsd:import namespace="0a0af78c-74ce-4fdb-820e-dcf03cf7e9e8"/>
    <xsd:import namespace="678ef6ad-c016-4d35-b37d-2901ca9c1d1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ServiceSystemTags" minOccurs="0"/>
                <xsd:element ref="ns3:MediaLengthInSecond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0af78c-74ce-4fdb-820e-dcf03cf7e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8ef6ad-c016-4d35-b37d-2901ca9c1d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activity xmlns="0a0af78c-74ce-4fdb-820e-dcf03cf7e9e8" xsi:nil="true"/>
  </documentManagement>
</p:properties>
</file>

<file path=customXml/itemProps1.xml><?xml version="1.0" encoding="utf-8"?>
<ds:datastoreItem xmlns:ds="http://schemas.openxmlformats.org/officeDocument/2006/customXml" ds:itemID="{7013B9DA-485F-4EC9-B5B1-135D168AC091}">
  <ds:schemaRefs>
    <ds:schemaRef ds:uri="http://schemas.microsoft.com/sharepoint/v3/contenttype/forms"/>
  </ds:schemaRefs>
</ds:datastoreItem>
</file>

<file path=customXml/itemProps2.xml><?xml version="1.0" encoding="utf-8"?>
<ds:datastoreItem xmlns:ds="http://schemas.openxmlformats.org/officeDocument/2006/customXml" ds:itemID="{9230D987-E9B0-4979-8FFE-738051BB8D06}">
  <ds:schemaRefs>
    <ds:schemaRef ds:uri="0a0af78c-74ce-4fdb-820e-dcf03cf7e9e8"/>
    <ds:schemaRef ds:uri="678ef6ad-c016-4d35-b37d-2901ca9c1d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02CD1C-E2B3-4DB8-8229-2FE7F9F0F9F3}">
  <ds:schemaRefs>
    <ds:schemaRef ds:uri="http://purl.org/dc/terms/"/>
    <ds:schemaRef ds:uri="678ef6ad-c016-4d35-b37d-2901ca9c1d1d"/>
    <ds:schemaRef ds:uri="http://schemas.microsoft.com/office/2006/metadata/properties"/>
    <ds:schemaRef ds:uri="0a0af78c-74ce-4fdb-820e-dcf03cf7e9e8"/>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TotalTime>
  <Words>1880</Words>
  <Application>Microsoft Office PowerPoint</Application>
  <PresentationFormat>Grand écran</PresentationFormat>
  <Paragraphs>313</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30</vt:i4>
      </vt:variant>
    </vt:vector>
  </HeadingPairs>
  <TitlesOfParts>
    <vt:vector size="38" baseType="lpstr">
      <vt:lpstr>Arial</vt:lpstr>
      <vt:lpstr>Calibri</vt:lpstr>
      <vt:lpstr>Calibri Light</vt:lpstr>
      <vt:lpstr>EurostileTMed</vt:lpstr>
      <vt:lpstr>Myriad Pro</vt:lpstr>
      <vt:lpstr>Myriad Pro Light</vt:lpstr>
      <vt:lpstr>Thème Polytech 2022</vt:lpstr>
      <vt:lpstr>Conception personnalisée</vt:lpstr>
      <vt:lpstr>Braceloc project</vt:lpstr>
      <vt:lpstr>Summary</vt:lpstr>
      <vt:lpstr>Presentation</vt:lpstr>
      <vt:lpstr>Usage scenario</vt:lpstr>
      <vt:lpstr>Technical introduction</vt:lpstr>
      <vt:lpstr>Technical introduction</vt:lpstr>
      <vt:lpstr>Technical introduction</vt:lpstr>
      <vt:lpstr>Technical introduction</vt:lpstr>
      <vt:lpstr>Technical introduction</vt:lpstr>
      <vt:lpstr>Technical introduction</vt:lpstr>
      <vt:lpstr>Technical introduction</vt:lpstr>
      <vt:lpstr>Technical introduction</vt:lpstr>
      <vt:lpstr>Technical introduction</vt:lpstr>
      <vt:lpstr>Technical solutions implemented: the LoRa communication protocol</vt:lpstr>
      <vt:lpstr>Introduction to LoRa and Meshtastic</vt:lpstr>
      <vt:lpstr>What is a Mesh Network?</vt:lpstr>
      <vt:lpstr>Communication in LoRa Mesh Network</vt:lpstr>
      <vt:lpstr>Technical solutions implemented: Advanced Encryption Standard </vt:lpstr>
      <vt:lpstr>Technical solutions implemented: GPS sensor</vt:lpstr>
      <vt:lpstr>Technical solutions implemented: Skin Detection Sensor</vt:lpstr>
      <vt:lpstr>Skin Detection Sensor</vt:lpstr>
      <vt:lpstr>Data acquisition and reading</vt:lpstr>
      <vt:lpstr>Task allocation LORA</vt:lpstr>
      <vt:lpstr>Task allocation LORA</vt:lpstr>
      <vt:lpstr>Task allocation GPS Sensor</vt:lpstr>
      <vt:lpstr>Task allocation Smartphone Application + BLE</vt:lpstr>
      <vt:lpstr>Task allocation Security of data transmission </vt:lpstr>
      <vt:lpstr>Task allocation Skin Detection Sensor</vt:lpstr>
      <vt:lpstr>Conclusion</vt:lpstr>
      <vt:lpstr> 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LARGEAU Eugenie</dc:creator>
  <cp:lastModifiedBy>Florian Krasulja</cp:lastModifiedBy>
  <cp:revision>1</cp:revision>
  <dcterms:created xsi:type="dcterms:W3CDTF">2014-09-10T06:27:43Z</dcterms:created>
  <dcterms:modified xsi:type="dcterms:W3CDTF">2024-04-25T19:18:22Z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0x01010034DD13E218A2A945A25B96AAD5FAA84C</vt:lpwstr>
  </property>
</Properties>
</file>