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6"/>
  </p:notesMasterIdLst>
  <p:handoutMasterIdLst>
    <p:handoutMasterId r:id="rId17"/>
  </p:handoutMasterIdLst>
  <p:sldIdLst>
    <p:sldId id="515" r:id="rId6"/>
    <p:sldId id="516" r:id="rId7"/>
    <p:sldId id="512" r:id="rId8"/>
    <p:sldId id="521" r:id="rId9"/>
    <p:sldId id="549" r:id="rId10"/>
    <p:sldId id="542" r:id="rId11"/>
    <p:sldId id="563" r:id="rId12"/>
    <p:sldId id="544" r:id="rId13"/>
    <p:sldId id="513" r:id="rId14"/>
    <p:sldId id="54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E510BE8-21CA-4C09-8809-9D5FD828A7B1}">
          <p14:sldIdLst>
            <p14:sldId id="515"/>
            <p14:sldId id="516"/>
            <p14:sldId id="512"/>
            <p14:sldId id="521"/>
            <p14:sldId id="549"/>
            <p14:sldId id="542"/>
            <p14:sldId id="563"/>
            <p14:sldId id="544"/>
            <p14:sldId id="513"/>
            <p14:sldId id="5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D3D3"/>
    <a:srgbClr val="315683"/>
    <a:srgbClr val="009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94EB-2C7B-4FFD-AD94-86A15436B3F5}" v="165" dt="2024-03-22T09:49:38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27E65-C74A-4736-AA8A-31459628CF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626BA8-09D5-4F3A-A01D-C3F37864350E}">
      <dgm:prSet custT="1"/>
      <dgm:spPr/>
      <dgm:t>
        <a:bodyPr/>
        <a:lstStyle/>
        <a:p>
          <a:r>
            <a:rPr lang="en-US" sz="2400">
              <a:latin typeface="+mn-lt"/>
            </a:rPr>
            <a:t>Real-time location tracking, sharing</a:t>
          </a:r>
        </a:p>
      </dgm:t>
    </dgm:pt>
    <dgm:pt modelId="{07E06F61-AA81-4D52-9202-4123D16479A8}" type="parTrans" cxnId="{98376A0D-1884-44C4-84B6-AC14B8987853}">
      <dgm:prSet/>
      <dgm:spPr/>
      <dgm:t>
        <a:bodyPr/>
        <a:lstStyle/>
        <a:p>
          <a:endParaRPr lang="en-US"/>
        </a:p>
      </dgm:t>
    </dgm:pt>
    <dgm:pt modelId="{2C5FFF9B-3A85-459C-BBF9-C31B563CDCA2}" type="sibTrans" cxnId="{98376A0D-1884-44C4-84B6-AC14B8987853}">
      <dgm:prSet/>
      <dgm:spPr/>
      <dgm:t>
        <a:bodyPr/>
        <a:lstStyle/>
        <a:p>
          <a:endParaRPr lang="en-US"/>
        </a:p>
      </dgm:t>
    </dgm:pt>
    <dgm:pt modelId="{16707538-8A05-42A3-A7B5-174F7B64EE75}">
      <dgm:prSet custT="1"/>
      <dgm:spPr/>
      <dgm:t>
        <a:bodyPr/>
        <a:lstStyle/>
        <a:p>
          <a:r>
            <a:rPr lang="en-US" sz="2400">
              <a:latin typeface="+mn-lt"/>
            </a:rPr>
            <a:t>GPS position exchange</a:t>
          </a:r>
        </a:p>
      </dgm:t>
    </dgm:pt>
    <dgm:pt modelId="{C62E708B-2BCD-4A70-A8D7-8E1956EC0885}" type="parTrans" cxnId="{E0598D10-8F0B-48E3-93F9-9A07F0094127}">
      <dgm:prSet/>
      <dgm:spPr/>
      <dgm:t>
        <a:bodyPr/>
        <a:lstStyle/>
        <a:p>
          <a:endParaRPr lang="en-US"/>
        </a:p>
      </dgm:t>
    </dgm:pt>
    <dgm:pt modelId="{F79AE732-B98D-4627-9FF6-3F1F285018D1}" type="sibTrans" cxnId="{E0598D10-8F0B-48E3-93F9-9A07F0094127}">
      <dgm:prSet/>
      <dgm:spPr/>
      <dgm:t>
        <a:bodyPr/>
        <a:lstStyle/>
        <a:p>
          <a:endParaRPr lang="en-US"/>
        </a:p>
      </dgm:t>
    </dgm:pt>
    <dgm:pt modelId="{1427485C-D14B-4FB3-ADFB-1C755D5AFA28}">
      <dgm:prSet custT="1"/>
      <dgm:spPr/>
      <dgm:t>
        <a:bodyPr/>
        <a:lstStyle/>
        <a:p>
          <a:r>
            <a:rPr lang="en-US" sz="2400">
              <a:latin typeface="+mn-lt"/>
            </a:rPr>
            <a:t>Emergency communication</a:t>
          </a:r>
        </a:p>
      </dgm:t>
    </dgm:pt>
    <dgm:pt modelId="{071BCD15-64E6-4321-8A73-82EF10B526B7}" type="parTrans" cxnId="{E1F4F265-1B93-44CE-B6E5-430B933A9E31}">
      <dgm:prSet/>
      <dgm:spPr/>
      <dgm:t>
        <a:bodyPr/>
        <a:lstStyle/>
        <a:p>
          <a:endParaRPr lang="en-US"/>
        </a:p>
      </dgm:t>
    </dgm:pt>
    <dgm:pt modelId="{E91C1A63-6A5A-40BF-A666-6B0DB34CACE1}" type="sibTrans" cxnId="{E1F4F265-1B93-44CE-B6E5-430B933A9E31}">
      <dgm:prSet/>
      <dgm:spPr/>
      <dgm:t>
        <a:bodyPr/>
        <a:lstStyle/>
        <a:p>
          <a:endParaRPr lang="en-US"/>
        </a:p>
      </dgm:t>
    </dgm:pt>
    <dgm:pt modelId="{D070A94C-0315-4B91-8509-4D9D5267835F}">
      <dgm:prSet custT="1"/>
      <dgm:spPr/>
      <dgm:t>
        <a:bodyPr/>
        <a:lstStyle/>
        <a:p>
          <a:r>
            <a:rPr lang="en-US" sz="2400">
              <a:latin typeface="+mn-lt"/>
            </a:rPr>
            <a:t>No network coverage dependency</a:t>
          </a:r>
        </a:p>
      </dgm:t>
    </dgm:pt>
    <dgm:pt modelId="{15F0375F-EE92-4D75-BC28-BA578A36EC6C}" type="parTrans" cxnId="{5FF98366-D74E-4806-A716-D8BA110E4EA2}">
      <dgm:prSet/>
      <dgm:spPr/>
      <dgm:t>
        <a:bodyPr/>
        <a:lstStyle/>
        <a:p>
          <a:endParaRPr lang="en-US"/>
        </a:p>
      </dgm:t>
    </dgm:pt>
    <dgm:pt modelId="{DFEF5E32-FEB4-47C6-83CA-3673AF5F3648}" type="sibTrans" cxnId="{5FF98366-D74E-4806-A716-D8BA110E4EA2}">
      <dgm:prSet/>
      <dgm:spPr/>
      <dgm:t>
        <a:bodyPr/>
        <a:lstStyle/>
        <a:p>
          <a:endParaRPr lang="en-US"/>
        </a:p>
      </dgm:t>
    </dgm:pt>
    <dgm:pt modelId="{08C7A043-7AAA-4FDD-B513-73A56AFF35E7}">
      <dgm:prSet custT="1"/>
      <dgm:spPr/>
      <dgm:t>
        <a:bodyPr/>
        <a:lstStyle/>
        <a:p>
          <a:r>
            <a:rPr lang="fr-FR" sz="2400">
              <a:latin typeface="+mn-lt"/>
            </a:rPr>
            <a:t>skin sensor integration</a:t>
          </a:r>
          <a:endParaRPr lang="en-US" sz="2400">
            <a:latin typeface="+mn-lt"/>
          </a:endParaRPr>
        </a:p>
      </dgm:t>
    </dgm:pt>
    <dgm:pt modelId="{A62C2CB2-7E8D-48EB-8CAE-03EA0F2557CA}" type="parTrans" cxnId="{522833FB-B9FF-4E11-93DE-66B56C8CFC86}">
      <dgm:prSet/>
      <dgm:spPr/>
      <dgm:t>
        <a:bodyPr/>
        <a:lstStyle/>
        <a:p>
          <a:endParaRPr lang="en-US"/>
        </a:p>
      </dgm:t>
    </dgm:pt>
    <dgm:pt modelId="{7B2D6F45-C986-4DED-9906-FC396E96D904}" type="sibTrans" cxnId="{522833FB-B9FF-4E11-93DE-66B56C8CFC86}">
      <dgm:prSet/>
      <dgm:spPr/>
      <dgm:t>
        <a:bodyPr/>
        <a:lstStyle/>
        <a:p>
          <a:endParaRPr lang="en-US"/>
        </a:p>
      </dgm:t>
    </dgm:pt>
    <dgm:pt modelId="{E31C7929-1EF9-4689-89AE-A5046A072E30}" type="pres">
      <dgm:prSet presAssocID="{A9A27E65-C74A-4736-AA8A-31459628CFD4}" presName="linear" presStyleCnt="0">
        <dgm:presLayoutVars>
          <dgm:animLvl val="lvl"/>
          <dgm:resizeHandles val="exact"/>
        </dgm:presLayoutVars>
      </dgm:prSet>
      <dgm:spPr/>
    </dgm:pt>
    <dgm:pt modelId="{14B245EE-43BA-4AF1-A4BD-8DB23EF0EF38}" type="pres">
      <dgm:prSet presAssocID="{BF626BA8-09D5-4F3A-A01D-C3F3786435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E1C8C0-A742-488C-BFFC-27D4F084FA6E}" type="pres">
      <dgm:prSet presAssocID="{2C5FFF9B-3A85-459C-BBF9-C31B563CDCA2}" presName="spacer" presStyleCnt="0"/>
      <dgm:spPr/>
    </dgm:pt>
    <dgm:pt modelId="{B93766D9-63D7-4198-A6B3-2D143651175D}" type="pres">
      <dgm:prSet presAssocID="{16707538-8A05-42A3-A7B5-174F7B64EE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747B22-6DDD-400B-A358-3920128EF0C0}" type="pres">
      <dgm:prSet presAssocID="{F79AE732-B98D-4627-9FF6-3F1F285018D1}" presName="spacer" presStyleCnt="0"/>
      <dgm:spPr/>
    </dgm:pt>
    <dgm:pt modelId="{DF41A1CD-E376-4F2E-BC26-89973AC13846}" type="pres">
      <dgm:prSet presAssocID="{1427485C-D14B-4FB3-ADFB-1C755D5AFA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08B566-AD93-4AE7-ABBE-CBDDE3B7537B}" type="pres">
      <dgm:prSet presAssocID="{E91C1A63-6A5A-40BF-A666-6B0DB34CACE1}" presName="spacer" presStyleCnt="0"/>
      <dgm:spPr/>
    </dgm:pt>
    <dgm:pt modelId="{05706576-FCBF-4554-8F0B-9D72178AA2EC}" type="pres">
      <dgm:prSet presAssocID="{D070A94C-0315-4B91-8509-4D9D526783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1D921A-1F54-4B12-842A-099E37B0D12F}" type="pres">
      <dgm:prSet presAssocID="{DFEF5E32-FEB4-47C6-83CA-3673AF5F3648}" presName="spacer" presStyleCnt="0"/>
      <dgm:spPr/>
    </dgm:pt>
    <dgm:pt modelId="{8E09267A-E62A-4902-AEE7-ADF670EAF0D3}" type="pres">
      <dgm:prSet presAssocID="{08C7A043-7AAA-4FDD-B513-73A56AFF35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376A0D-1884-44C4-84B6-AC14B8987853}" srcId="{A9A27E65-C74A-4736-AA8A-31459628CFD4}" destId="{BF626BA8-09D5-4F3A-A01D-C3F37864350E}" srcOrd="0" destOrd="0" parTransId="{07E06F61-AA81-4D52-9202-4123D16479A8}" sibTransId="{2C5FFF9B-3A85-459C-BBF9-C31B563CDCA2}"/>
    <dgm:cxn modelId="{E0598D10-8F0B-48E3-93F9-9A07F0094127}" srcId="{A9A27E65-C74A-4736-AA8A-31459628CFD4}" destId="{16707538-8A05-42A3-A7B5-174F7B64EE75}" srcOrd="1" destOrd="0" parTransId="{C62E708B-2BCD-4A70-A8D7-8E1956EC0885}" sibTransId="{F79AE732-B98D-4627-9FF6-3F1F285018D1}"/>
    <dgm:cxn modelId="{9300D711-5703-4410-A6FA-6AC0D6D349E2}" type="presOf" srcId="{D070A94C-0315-4B91-8509-4D9D5267835F}" destId="{05706576-FCBF-4554-8F0B-9D72178AA2EC}" srcOrd="0" destOrd="0" presId="urn:microsoft.com/office/officeart/2005/8/layout/vList2"/>
    <dgm:cxn modelId="{7B082320-F8FF-427D-8FDE-C5FD9F1A8F39}" type="presOf" srcId="{BF626BA8-09D5-4F3A-A01D-C3F37864350E}" destId="{14B245EE-43BA-4AF1-A4BD-8DB23EF0EF38}" srcOrd="0" destOrd="0" presId="urn:microsoft.com/office/officeart/2005/8/layout/vList2"/>
    <dgm:cxn modelId="{A077B333-12A6-4AE8-A5EE-B630DCF36EEE}" type="presOf" srcId="{08C7A043-7AAA-4FDD-B513-73A56AFF35E7}" destId="{8E09267A-E62A-4902-AEE7-ADF670EAF0D3}" srcOrd="0" destOrd="0" presId="urn:microsoft.com/office/officeart/2005/8/layout/vList2"/>
    <dgm:cxn modelId="{E1F4F265-1B93-44CE-B6E5-430B933A9E31}" srcId="{A9A27E65-C74A-4736-AA8A-31459628CFD4}" destId="{1427485C-D14B-4FB3-ADFB-1C755D5AFA28}" srcOrd="2" destOrd="0" parTransId="{071BCD15-64E6-4321-8A73-82EF10B526B7}" sibTransId="{E91C1A63-6A5A-40BF-A666-6B0DB34CACE1}"/>
    <dgm:cxn modelId="{5FF98366-D74E-4806-A716-D8BA110E4EA2}" srcId="{A9A27E65-C74A-4736-AA8A-31459628CFD4}" destId="{D070A94C-0315-4B91-8509-4D9D5267835F}" srcOrd="3" destOrd="0" parTransId="{15F0375F-EE92-4D75-BC28-BA578A36EC6C}" sibTransId="{DFEF5E32-FEB4-47C6-83CA-3673AF5F3648}"/>
    <dgm:cxn modelId="{F192AC51-7D73-42BC-B5A0-1737EF40F51C}" type="presOf" srcId="{A9A27E65-C74A-4736-AA8A-31459628CFD4}" destId="{E31C7929-1EF9-4689-89AE-A5046A072E30}" srcOrd="0" destOrd="0" presId="urn:microsoft.com/office/officeart/2005/8/layout/vList2"/>
    <dgm:cxn modelId="{A216D3A4-581D-401E-829F-D21B4AFDA6E1}" type="presOf" srcId="{16707538-8A05-42A3-A7B5-174F7B64EE75}" destId="{B93766D9-63D7-4198-A6B3-2D143651175D}" srcOrd="0" destOrd="0" presId="urn:microsoft.com/office/officeart/2005/8/layout/vList2"/>
    <dgm:cxn modelId="{1BCA9EBF-BBF9-4483-A681-B7436E8F78F4}" type="presOf" srcId="{1427485C-D14B-4FB3-ADFB-1C755D5AFA28}" destId="{DF41A1CD-E376-4F2E-BC26-89973AC13846}" srcOrd="0" destOrd="0" presId="urn:microsoft.com/office/officeart/2005/8/layout/vList2"/>
    <dgm:cxn modelId="{522833FB-B9FF-4E11-93DE-66B56C8CFC86}" srcId="{A9A27E65-C74A-4736-AA8A-31459628CFD4}" destId="{08C7A043-7AAA-4FDD-B513-73A56AFF35E7}" srcOrd="4" destOrd="0" parTransId="{A62C2CB2-7E8D-48EB-8CAE-03EA0F2557CA}" sibTransId="{7B2D6F45-C986-4DED-9906-FC396E96D904}"/>
    <dgm:cxn modelId="{FF453C82-349E-488C-8F09-3AFE1440BA54}" type="presParOf" srcId="{E31C7929-1EF9-4689-89AE-A5046A072E30}" destId="{14B245EE-43BA-4AF1-A4BD-8DB23EF0EF38}" srcOrd="0" destOrd="0" presId="urn:microsoft.com/office/officeart/2005/8/layout/vList2"/>
    <dgm:cxn modelId="{1E9A85E5-F464-49B3-BDFB-1CD421588943}" type="presParOf" srcId="{E31C7929-1EF9-4689-89AE-A5046A072E30}" destId="{47E1C8C0-A742-488C-BFFC-27D4F084FA6E}" srcOrd="1" destOrd="0" presId="urn:microsoft.com/office/officeart/2005/8/layout/vList2"/>
    <dgm:cxn modelId="{0D6476A3-E851-4864-B576-14EA4809462E}" type="presParOf" srcId="{E31C7929-1EF9-4689-89AE-A5046A072E30}" destId="{B93766D9-63D7-4198-A6B3-2D143651175D}" srcOrd="2" destOrd="0" presId="urn:microsoft.com/office/officeart/2005/8/layout/vList2"/>
    <dgm:cxn modelId="{02AE2146-0821-4B3C-96CA-63E927161234}" type="presParOf" srcId="{E31C7929-1EF9-4689-89AE-A5046A072E30}" destId="{51747B22-6DDD-400B-A358-3920128EF0C0}" srcOrd="3" destOrd="0" presId="urn:microsoft.com/office/officeart/2005/8/layout/vList2"/>
    <dgm:cxn modelId="{6652A063-DCA0-4450-9C13-A3A9450FD4EA}" type="presParOf" srcId="{E31C7929-1EF9-4689-89AE-A5046A072E30}" destId="{DF41A1CD-E376-4F2E-BC26-89973AC13846}" srcOrd="4" destOrd="0" presId="urn:microsoft.com/office/officeart/2005/8/layout/vList2"/>
    <dgm:cxn modelId="{FC30DB9D-DAF8-4746-9376-F0A5283E2775}" type="presParOf" srcId="{E31C7929-1EF9-4689-89AE-A5046A072E30}" destId="{8008B566-AD93-4AE7-ABBE-CBDDE3B7537B}" srcOrd="5" destOrd="0" presId="urn:microsoft.com/office/officeart/2005/8/layout/vList2"/>
    <dgm:cxn modelId="{335F7F3B-8775-4FD3-B754-E63F40BED117}" type="presParOf" srcId="{E31C7929-1EF9-4689-89AE-A5046A072E30}" destId="{05706576-FCBF-4554-8F0B-9D72178AA2EC}" srcOrd="6" destOrd="0" presId="urn:microsoft.com/office/officeart/2005/8/layout/vList2"/>
    <dgm:cxn modelId="{394CDEE8-0542-4B4F-BDBE-0E1205A7D64A}" type="presParOf" srcId="{E31C7929-1EF9-4689-89AE-A5046A072E30}" destId="{B21D921A-1F54-4B12-842A-099E37B0D12F}" srcOrd="7" destOrd="0" presId="urn:microsoft.com/office/officeart/2005/8/layout/vList2"/>
    <dgm:cxn modelId="{16DA64DB-5A31-49C8-9E95-38924EE4DB95}" type="presParOf" srcId="{E31C7929-1EF9-4689-89AE-A5046A072E30}" destId="{8E09267A-E62A-4902-AEE7-ADF670EAF0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C8774-4021-42C4-B1F6-D9CCB8D511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2D5B3B-BE6E-49F8-B86C-D8EF5EF781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Technical Solutions</a:t>
          </a:r>
          <a:endParaRPr lang="en-US"/>
        </a:p>
      </dgm:t>
    </dgm:pt>
    <dgm:pt modelId="{25179B63-E325-4F52-89DE-449ECE10CDFD}" type="parTrans" cxnId="{54C8B918-704F-4084-BE93-2DF5BF72E810}">
      <dgm:prSet/>
      <dgm:spPr/>
      <dgm:t>
        <a:bodyPr/>
        <a:lstStyle/>
        <a:p>
          <a:endParaRPr lang="en-US"/>
        </a:p>
      </dgm:t>
    </dgm:pt>
    <dgm:pt modelId="{83D0E07E-3A48-4E6B-8A19-D447A0CD1A25}" type="sibTrans" cxnId="{54C8B918-704F-4084-BE93-2DF5BF72E810}">
      <dgm:prSet/>
      <dgm:spPr/>
      <dgm:t>
        <a:bodyPr/>
        <a:lstStyle/>
        <a:p>
          <a:endParaRPr lang="en-US"/>
        </a:p>
      </dgm:t>
    </dgm:pt>
    <dgm:pt modelId="{887AF132-999F-42E4-B8FF-FBE05E69F8B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Planning</a:t>
          </a:r>
          <a:endParaRPr lang="en-US" dirty="0"/>
        </a:p>
      </dgm:t>
    </dgm:pt>
    <dgm:pt modelId="{040E7782-44B7-427A-A7D0-99BD1589CFF3}" type="parTrans" cxnId="{68B6CCD0-B225-4120-9BBB-0EC85261E9ED}">
      <dgm:prSet/>
      <dgm:spPr/>
      <dgm:t>
        <a:bodyPr/>
        <a:lstStyle/>
        <a:p>
          <a:endParaRPr lang="en-US"/>
        </a:p>
      </dgm:t>
    </dgm:pt>
    <dgm:pt modelId="{D36FB47D-47A2-4699-A58F-87A58A596445}" type="sibTrans" cxnId="{68B6CCD0-B225-4120-9BBB-0EC85261E9ED}">
      <dgm:prSet/>
      <dgm:spPr/>
      <dgm:t>
        <a:bodyPr/>
        <a:lstStyle/>
        <a:p>
          <a:endParaRPr lang="en-US"/>
        </a:p>
      </dgm:t>
    </dgm:pt>
    <dgm:pt modelId="{62C00915-93B1-4012-A991-F5AC9756F8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</a:t>
          </a:r>
          <a:endParaRPr lang="en-US"/>
        </a:p>
      </dgm:t>
    </dgm:pt>
    <dgm:pt modelId="{54256469-4080-4A9B-A115-EC6E883466E5}" type="parTrans" cxnId="{D781A01F-E7D0-4929-A54C-A0FABEDEB184}">
      <dgm:prSet/>
      <dgm:spPr/>
      <dgm:t>
        <a:bodyPr/>
        <a:lstStyle/>
        <a:p>
          <a:endParaRPr lang="en-US"/>
        </a:p>
      </dgm:t>
    </dgm:pt>
    <dgm:pt modelId="{07657352-0EB2-444F-A0DF-4FE64975CF38}" type="sibTrans" cxnId="{D781A01F-E7D0-4929-A54C-A0FABEDEB184}">
      <dgm:prSet/>
      <dgm:spPr/>
      <dgm:t>
        <a:bodyPr/>
        <a:lstStyle/>
        <a:p>
          <a:endParaRPr lang="en-US"/>
        </a:p>
      </dgm:t>
    </dgm:pt>
    <dgm:pt modelId="{8BDFE89B-5759-43A4-B44A-E354288F419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Usage scenario</a:t>
          </a:r>
          <a:endParaRPr lang="en-US"/>
        </a:p>
      </dgm:t>
    </dgm:pt>
    <dgm:pt modelId="{9B20F085-C8AF-40EA-AA2A-A90BF5DC0A93}" type="sibTrans" cxnId="{B7C4DE9F-7981-4BEC-B5AF-F8A8DC0414FE}">
      <dgm:prSet/>
      <dgm:spPr/>
      <dgm:t>
        <a:bodyPr/>
        <a:lstStyle/>
        <a:p>
          <a:endParaRPr lang="en-US"/>
        </a:p>
      </dgm:t>
    </dgm:pt>
    <dgm:pt modelId="{52547B30-9952-452D-B418-364081066F1D}" type="parTrans" cxnId="{B7C4DE9F-7981-4BEC-B5AF-F8A8DC0414FE}">
      <dgm:prSet/>
      <dgm:spPr/>
      <dgm:t>
        <a:bodyPr/>
        <a:lstStyle/>
        <a:p>
          <a:endParaRPr lang="en-US"/>
        </a:p>
      </dgm:t>
    </dgm:pt>
    <dgm:pt modelId="{F4BDF49B-A031-4F30-BB7F-E25BB14F7A72}" type="pres">
      <dgm:prSet presAssocID="{B37C8774-4021-42C4-B1F6-D9CCB8D511B5}" presName="root" presStyleCnt="0">
        <dgm:presLayoutVars>
          <dgm:dir/>
          <dgm:resizeHandles val="exact"/>
        </dgm:presLayoutVars>
      </dgm:prSet>
      <dgm:spPr/>
    </dgm:pt>
    <dgm:pt modelId="{6A8947FB-205E-41D7-8FC9-924715D90353}" type="pres">
      <dgm:prSet presAssocID="{8BDFE89B-5759-43A4-B44A-E354288F4196}" presName="compNode" presStyleCnt="0"/>
      <dgm:spPr/>
    </dgm:pt>
    <dgm:pt modelId="{899732F4-CE3F-42C4-9247-37B1A528D0DD}" type="pres">
      <dgm:prSet presAssocID="{8BDFE89B-5759-43A4-B44A-E354288F4196}" presName="bgRect" presStyleLbl="bgShp" presStyleIdx="0" presStyleCnt="4"/>
      <dgm:spPr/>
    </dgm:pt>
    <dgm:pt modelId="{C55A2CFC-3291-4601-8CA7-B9933FAA8AED}" type="pres">
      <dgm:prSet presAssocID="{8BDFE89B-5759-43A4-B44A-E354288F41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7F81116F-A750-44FB-B4BF-FB392EDB579A}" type="pres">
      <dgm:prSet presAssocID="{8BDFE89B-5759-43A4-B44A-E354288F4196}" presName="spaceRect" presStyleCnt="0"/>
      <dgm:spPr/>
    </dgm:pt>
    <dgm:pt modelId="{C5DEC4D2-79AB-438B-87F5-3B67C3C85DC3}" type="pres">
      <dgm:prSet presAssocID="{8BDFE89B-5759-43A4-B44A-E354288F4196}" presName="parTx" presStyleLbl="revTx" presStyleIdx="0" presStyleCnt="4">
        <dgm:presLayoutVars>
          <dgm:chMax val="0"/>
          <dgm:chPref val="0"/>
        </dgm:presLayoutVars>
      </dgm:prSet>
      <dgm:spPr/>
    </dgm:pt>
    <dgm:pt modelId="{7069519E-8C79-4839-856E-02F417E41CD8}" type="pres">
      <dgm:prSet presAssocID="{9B20F085-C8AF-40EA-AA2A-A90BF5DC0A93}" presName="sibTrans" presStyleCnt="0"/>
      <dgm:spPr/>
    </dgm:pt>
    <dgm:pt modelId="{275677E8-50FE-484B-8075-F5375BF530C3}" type="pres">
      <dgm:prSet presAssocID="{D02D5B3B-BE6E-49F8-B86C-D8EF5EF78136}" presName="compNode" presStyleCnt="0"/>
      <dgm:spPr/>
    </dgm:pt>
    <dgm:pt modelId="{9748A2A6-9243-4CAD-9F69-1F971D1F5462}" type="pres">
      <dgm:prSet presAssocID="{D02D5B3B-BE6E-49F8-B86C-D8EF5EF78136}" presName="bgRect" presStyleLbl="bgShp" presStyleIdx="1" presStyleCnt="4"/>
      <dgm:spPr/>
    </dgm:pt>
    <dgm:pt modelId="{008E7C9B-8F32-40F4-9B62-11DB1D587BA8}" type="pres">
      <dgm:prSet presAssocID="{D02D5B3B-BE6E-49F8-B86C-D8EF5EF781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E7B18CF-C99A-4C71-85AD-A8DFE636A132}" type="pres">
      <dgm:prSet presAssocID="{D02D5B3B-BE6E-49F8-B86C-D8EF5EF78136}" presName="spaceRect" presStyleCnt="0"/>
      <dgm:spPr/>
    </dgm:pt>
    <dgm:pt modelId="{7FC86FB4-56ED-49FA-BB95-BE7F6AF86D76}" type="pres">
      <dgm:prSet presAssocID="{D02D5B3B-BE6E-49F8-B86C-D8EF5EF78136}" presName="parTx" presStyleLbl="revTx" presStyleIdx="1" presStyleCnt="4">
        <dgm:presLayoutVars>
          <dgm:chMax val="0"/>
          <dgm:chPref val="0"/>
        </dgm:presLayoutVars>
      </dgm:prSet>
      <dgm:spPr/>
    </dgm:pt>
    <dgm:pt modelId="{36919543-084B-4FD7-8752-37DD01D27AEC}" type="pres">
      <dgm:prSet presAssocID="{83D0E07E-3A48-4E6B-8A19-D447A0CD1A25}" presName="sibTrans" presStyleCnt="0"/>
      <dgm:spPr/>
    </dgm:pt>
    <dgm:pt modelId="{6C4BB05D-966A-44FC-AB96-7BF357A11E41}" type="pres">
      <dgm:prSet presAssocID="{887AF132-999F-42E4-B8FF-FBE05E69F8B9}" presName="compNode" presStyleCnt="0"/>
      <dgm:spPr/>
    </dgm:pt>
    <dgm:pt modelId="{695EA27E-9440-4651-A4D7-B4294C846174}" type="pres">
      <dgm:prSet presAssocID="{887AF132-999F-42E4-B8FF-FBE05E69F8B9}" presName="bgRect" presStyleLbl="bgShp" presStyleIdx="2" presStyleCnt="4"/>
      <dgm:spPr/>
    </dgm:pt>
    <dgm:pt modelId="{F626157D-F47E-442A-8D96-1C9CB61002BC}" type="pres">
      <dgm:prSet presAssocID="{887AF132-999F-42E4-B8FF-FBE05E69F8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C90F1B1A-914F-4A84-B635-09BF02CFACAC}" type="pres">
      <dgm:prSet presAssocID="{887AF132-999F-42E4-B8FF-FBE05E69F8B9}" presName="spaceRect" presStyleCnt="0"/>
      <dgm:spPr/>
    </dgm:pt>
    <dgm:pt modelId="{A6A1328E-0B26-4420-B50A-30A1439591FD}" type="pres">
      <dgm:prSet presAssocID="{887AF132-999F-42E4-B8FF-FBE05E69F8B9}" presName="parTx" presStyleLbl="revTx" presStyleIdx="2" presStyleCnt="4">
        <dgm:presLayoutVars>
          <dgm:chMax val="0"/>
          <dgm:chPref val="0"/>
        </dgm:presLayoutVars>
      </dgm:prSet>
      <dgm:spPr/>
    </dgm:pt>
    <dgm:pt modelId="{7D53AEC2-91AD-4E3E-82CC-BE7D4C148C94}" type="pres">
      <dgm:prSet presAssocID="{D36FB47D-47A2-4699-A58F-87A58A596445}" presName="sibTrans" presStyleCnt="0"/>
      <dgm:spPr/>
    </dgm:pt>
    <dgm:pt modelId="{0C735D93-82E9-4473-B7FE-0E7DD5950E9B}" type="pres">
      <dgm:prSet presAssocID="{62C00915-93B1-4012-A991-F5AC9756F88C}" presName="compNode" presStyleCnt="0"/>
      <dgm:spPr/>
    </dgm:pt>
    <dgm:pt modelId="{82266B90-B1DB-400D-859F-5A8BA3164A1A}" type="pres">
      <dgm:prSet presAssocID="{62C00915-93B1-4012-A991-F5AC9756F88C}" presName="bgRect" presStyleLbl="bgShp" presStyleIdx="3" presStyleCnt="4"/>
      <dgm:spPr/>
    </dgm:pt>
    <dgm:pt modelId="{2149BD29-61D3-45CE-A634-590938FB8748}" type="pres">
      <dgm:prSet presAssocID="{62C00915-93B1-4012-A991-F5AC9756F8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eau d'officiel"/>
        </a:ext>
      </dgm:extLst>
    </dgm:pt>
    <dgm:pt modelId="{157A10ED-B21A-44F6-AB23-E3D82C09FEBA}" type="pres">
      <dgm:prSet presAssocID="{62C00915-93B1-4012-A991-F5AC9756F88C}" presName="spaceRect" presStyleCnt="0"/>
      <dgm:spPr/>
    </dgm:pt>
    <dgm:pt modelId="{7786D38B-6EC8-4379-84E4-7BB6590D40D5}" type="pres">
      <dgm:prSet presAssocID="{62C00915-93B1-4012-A991-F5AC9756F8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C8B918-704F-4084-BE93-2DF5BF72E810}" srcId="{B37C8774-4021-42C4-B1F6-D9CCB8D511B5}" destId="{D02D5B3B-BE6E-49F8-B86C-D8EF5EF78136}" srcOrd="1" destOrd="0" parTransId="{25179B63-E325-4F52-89DE-449ECE10CDFD}" sibTransId="{83D0E07E-3A48-4E6B-8A19-D447A0CD1A25}"/>
    <dgm:cxn modelId="{D781A01F-E7D0-4929-A54C-A0FABEDEB184}" srcId="{B37C8774-4021-42C4-B1F6-D9CCB8D511B5}" destId="{62C00915-93B1-4012-A991-F5AC9756F88C}" srcOrd="3" destOrd="0" parTransId="{54256469-4080-4A9B-A115-EC6E883466E5}" sibTransId="{07657352-0EB2-444F-A0DF-4FE64975CF38}"/>
    <dgm:cxn modelId="{9EB23738-2F97-4162-B2A4-3BFAA3E776D8}" type="presOf" srcId="{8BDFE89B-5759-43A4-B44A-E354288F4196}" destId="{C5DEC4D2-79AB-438B-87F5-3B67C3C85DC3}" srcOrd="0" destOrd="0" presId="urn:microsoft.com/office/officeart/2018/2/layout/IconVerticalSolidList"/>
    <dgm:cxn modelId="{B6AC2F7E-F929-4909-869B-7DD6AF942BFC}" type="presOf" srcId="{887AF132-999F-42E4-B8FF-FBE05E69F8B9}" destId="{A6A1328E-0B26-4420-B50A-30A1439591FD}" srcOrd="0" destOrd="0" presId="urn:microsoft.com/office/officeart/2018/2/layout/IconVerticalSolidList"/>
    <dgm:cxn modelId="{FFC18780-43E8-4102-BBA8-83BA6DCD378D}" type="presOf" srcId="{D02D5B3B-BE6E-49F8-B86C-D8EF5EF78136}" destId="{7FC86FB4-56ED-49FA-BB95-BE7F6AF86D76}" srcOrd="0" destOrd="0" presId="urn:microsoft.com/office/officeart/2018/2/layout/IconVerticalSolidList"/>
    <dgm:cxn modelId="{672E3B8F-5727-4950-BDEB-CBF60AD98D6F}" type="presOf" srcId="{62C00915-93B1-4012-A991-F5AC9756F88C}" destId="{7786D38B-6EC8-4379-84E4-7BB6590D40D5}" srcOrd="0" destOrd="0" presId="urn:microsoft.com/office/officeart/2018/2/layout/IconVerticalSolidList"/>
    <dgm:cxn modelId="{B7C4DE9F-7981-4BEC-B5AF-F8A8DC0414FE}" srcId="{B37C8774-4021-42C4-B1F6-D9CCB8D511B5}" destId="{8BDFE89B-5759-43A4-B44A-E354288F4196}" srcOrd="0" destOrd="0" parTransId="{52547B30-9952-452D-B418-364081066F1D}" sibTransId="{9B20F085-C8AF-40EA-AA2A-A90BF5DC0A93}"/>
    <dgm:cxn modelId="{734A5ECD-39F2-47B1-B5D7-E6D833A7A103}" type="presOf" srcId="{B37C8774-4021-42C4-B1F6-D9CCB8D511B5}" destId="{F4BDF49B-A031-4F30-BB7F-E25BB14F7A72}" srcOrd="0" destOrd="0" presId="urn:microsoft.com/office/officeart/2018/2/layout/IconVerticalSolidList"/>
    <dgm:cxn modelId="{68B6CCD0-B225-4120-9BBB-0EC85261E9ED}" srcId="{B37C8774-4021-42C4-B1F6-D9CCB8D511B5}" destId="{887AF132-999F-42E4-B8FF-FBE05E69F8B9}" srcOrd="2" destOrd="0" parTransId="{040E7782-44B7-427A-A7D0-99BD1589CFF3}" sibTransId="{D36FB47D-47A2-4699-A58F-87A58A596445}"/>
    <dgm:cxn modelId="{30CC851D-71AB-4D58-AEA9-6DD747644911}" type="presParOf" srcId="{F4BDF49B-A031-4F30-BB7F-E25BB14F7A72}" destId="{6A8947FB-205E-41D7-8FC9-924715D90353}" srcOrd="0" destOrd="0" presId="urn:microsoft.com/office/officeart/2018/2/layout/IconVerticalSolidList"/>
    <dgm:cxn modelId="{8A6493B7-BEE1-4C7E-A745-DBCECEE5D11E}" type="presParOf" srcId="{6A8947FB-205E-41D7-8FC9-924715D90353}" destId="{899732F4-CE3F-42C4-9247-37B1A528D0DD}" srcOrd="0" destOrd="0" presId="urn:microsoft.com/office/officeart/2018/2/layout/IconVerticalSolidList"/>
    <dgm:cxn modelId="{FCEAC612-098D-47B3-8E64-56E737C7047A}" type="presParOf" srcId="{6A8947FB-205E-41D7-8FC9-924715D90353}" destId="{C55A2CFC-3291-4601-8CA7-B9933FAA8AED}" srcOrd="1" destOrd="0" presId="urn:microsoft.com/office/officeart/2018/2/layout/IconVerticalSolidList"/>
    <dgm:cxn modelId="{7A1BCEE5-B489-46AF-BEA1-EC6264ADA0AA}" type="presParOf" srcId="{6A8947FB-205E-41D7-8FC9-924715D90353}" destId="{7F81116F-A750-44FB-B4BF-FB392EDB579A}" srcOrd="2" destOrd="0" presId="urn:microsoft.com/office/officeart/2018/2/layout/IconVerticalSolidList"/>
    <dgm:cxn modelId="{E69A43FE-7AF5-4D20-973F-0FA0C09BEA12}" type="presParOf" srcId="{6A8947FB-205E-41D7-8FC9-924715D90353}" destId="{C5DEC4D2-79AB-438B-87F5-3B67C3C85DC3}" srcOrd="3" destOrd="0" presId="urn:microsoft.com/office/officeart/2018/2/layout/IconVerticalSolidList"/>
    <dgm:cxn modelId="{86ECE8FE-7248-4AC0-9376-F9620AE7DFC1}" type="presParOf" srcId="{F4BDF49B-A031-4F30-BB7F-E25BB14F7A72}" destId="{7069519E-8C79-4839-856E-02F417E41CD8}" srcOrd="1" destOrd="0" presId="urn:microsoft.com/office/officeart/2018/2/layout/IconVerticalSolidList"/>
    <dgm:cxn modelId="{55C86A9C-36EE-4D4C-B449-79270BA86397}" type="presParOf" srcId="{F4BDF49B-A031-4F30-BB7F-E25BB14F7A72}" destId="{275677E8-50FE-484B-8075-F5375BF530C3}" srcOrd="2" destOrd="0" presId="urn:microsoft.com/office/officeart/2018/2/layout/IconVerticalSolidList"/>
    <dgm:cxn modelId="{81A27B92-1D3D-41E5-A612-D1E8AC613ED3}" type="presParOf" srcId="{275677E8-50FE-484B-8075-F5375BF530C3}" destId="{9748A2A6-9243-4CAD-9F69-1F971D1F5462}" srcOrd="0" destOrd="0" presId="urn:microsoft.com/office/officeart/2018/2/layout/IconVerticalSolidList"/>
    <dgm:cxn modelId="{C17E02B4-3A16-4E4A-9EE7-77B897E9C219}" type="presParOf" srcId="{275677E8-50FE-484B-8075-F5375BF530C3}" destId="{008E7C9B-8F32-40F4-9B62-11DB1D587BA8}" srcOrd="1" destOrd="0" presId="urn:microsoft.com/office/officeart/2018/2/layout/IconVerticalSolidList"/>
    <dgm:cxn modelId="{A5A94A13-95B5-4180-88DD-0203D25933C2}" type="presParOf" srcId="{275677E8-50FE-484B-8075-F5375BF530C3}" destId="{0E7B18CF-C99A-4C71-85AD-A8DFE636A132}" srcOrd="2" destOrd="0" presId="urn:microsoft.com/office/officeart/2018/2/layout/IconVerticalSolidList"/>
    <dgm:cxn modelId="{5CFC2636-E78D-4431-89D8-35533D7F093A}" type="presParOf" srcId="{275677E8-50FE-484B-8075-F5375BF530C3}" destId="{7FC86FB4-56ED-49FA-BB95-BE7F6AF86D76}" srcOrd="3" destOrd="0" presId="urn:microsoft.com/office/officeart/2018/2/layout/IconVerticalSolidList"/>
    <dgm:cxn modelId="{6634B0C9-0C8C-41BC-9ABD-272C01FCF821}" type="presParOf" srcId="{F4BDF49B-A031-4F30-BB7F-E25BB14F7A72}" destId="{36919543-084B-4FD7-8752-37DD01D27AEC}" srcOrd="3" destOrd="0" presId="urn:microsoft.com/office/officeart/2018/2/layout/IconVerticalSolidList"/>
    <dgm:cxn modelId="{F3F9DD77-171B-45DD-B64C-343818C5C5E0}" type="presParOf" srcId="{F4BDF49B-A031-4F30-BB7F-E25BB14F7A72}" destId="{6C4BB05D-966A-44FC-AB96-7BF357A11E41}" srcOrd="4" destOrd="0" presId="urn:microsoft.com/office/officeart/2018/2/layout/IconVerticalSolidList"/>
    <dgm:cxn modelId="{594C15F4-06D2-4E43-8045-E2B3C09C6B4B}" type="presParOf" srcId="{6C4BB05D-966A-44FC-AB96-7BF357A11E41}" destId="{695EA27E-9440-4651-A4D7-B4294C846174}" srcOrd="0" destOrd="0" presId="urn:microsoft.com/office/officeart/2018/2/layout/IconVerticalSolidList"/>
    <dgm:cxn modelId="{2FDDCB5B-B45A-4DA9-8621-6EE066E332B0}" type="presParOf" srcId="{6C4BB05D-966A-44FC-AB96-7BF357A11E41}" destId="{F626157D-F47E-442A-8D96-1C9CB61002BC}" srcOrd="1" destOrd="0" presId="urn:microsoft.com/office/officeart/2018/2/layout/IconVerticalSolidList"/>
    <dgm:cxn modelId="{99ED9425-9828-41BA-8CD0-5AD49791B5FB}" type="presParOf" srcId="{6C4BB05D-966A-44FC-AB96-7BF357A11E41}" destId="{C90F1B1A-914F-4A84-B635-09BF02CFACAC}" srcOrd="2" destOrd="0" presId="urn:microsoft.com/office/officeart/2018/2/layout/IconVerticalSolidList"/>
    <dgm:cxn modelId="{0BC23E99-73A9-4C07-8BF8-251E0ECCE7E5}" type="presParOf" srcId="{6C4BB05D-966A-44FC-AB96-7BF357A11E41}" destId="{A6A1328E-0B26-4420-B50A-30A1439591FD}" srcOrd="3" destOrd="0" presId="urn:microsoft.com/office/officeart/2018/2/layout/IconVerticalSolidList"/>
    <dgm:cxn modelId="{4A12F3AF-66CF-4582-84D3-6A567712BF7F}" type="presParOf" srcId="{F4BDF49B-A031-4F30-BB7F-E25BB14F7A72}" destId="{7D53AEC2-91AD-4E3E-82CC-BE7D4C148C94}" srcOrd="5" destOrd="0" presId="urn:microsoft.com/office/officeart/2018/2/layout/IconVerticalSolidList"/>
    <dgm:cxn modelId="{0069A2C6-94D2-4A0A-B249-B7B528BD562E}" type="presParOf" srcId="{F4BDF49B-A031-4F30-BB7F-E25BB14F7A72}" destId="{0C735D93-82E9-4473-B7FE-0E7DD5950E9B}" srcOrd="6" destOrd="0" presId="urn:microsoft.com/office/officeart/2018/2/layout/IconVerticalSolidList"/>
    <dgm:cxn modelId="{5A45BB47-AB09-4E88-85BE-D43F4F46CB3A}" type="presParOf" srcId="{0C735D93-82E9-4473-B7FE-0E7DD5950E9B}" destId="{82266B90-B1DB-400D-859F-5A8BA3164A1A}" srcOrd="0" destOrd="0" presId="urn:microsoft.com/office/officeart/2018/2/layout/IconVerticalSolidList"/>
    <dgm:cxn modelId="{526A9370-4164-40A3-842A-A43F533A05C5}" type="presParOf" srcId="{0C735D93-82E9-4473-B7FE-0E7DD5950E9B}" destId="{2149BD29-61D3-45CE-A634-590938FB8748}" srcOrd="1" destOrd="0" presId="urn:microsoft.com/office/officeart/2018/2/layout/IconVerticalSolidList"/>
    <dgm:cxn modelId="{29510713-CC80-46C8-A0A9-7CC39C2E3934}" type="presParOf" srcId="{0C735D93-82E9-4473-B7FE-0E7DD5950E9B}" destId="{157A10ED-B21A-44F6-AB23-E3D82C09FEBA}" srcOrd="2" destOrd="0" presId="urn:microsoft.com/office/officeart/2018/2/layout/IconVerticalSolidList"/>
    <dgm:cxn modelId="{22BD6752-E868-4FB1-B471-9D50E24D84F0}" type="presParOf" srcId="{0C735D93-82E9-4473-B7FE-0E7DD5950E9B}" destId="{7786D38B-6EC8-4379-84E4-7BB6590D40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59D38-B1B3-44C6-A793-41A7900DA9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71FAB-5E01-4315-8AD6-2CFCC7C36D18}">
      <dgm:prSet custT="1"/>
      <dgm:spPr/>
      <dgm:t>
        <a:bodyPr/>
        <a:lstStyle/>
        <a:p>
          <a:r>
            <a:rPr lang="fr-FR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Range: </a:t>
          </a:r>
          <a:r>
            <a:rPr lang="fr-FR" sz="1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 km (</a:t>
          </a:r>
          <a:r>
            <a:rPr lang="fr-FR" sz="1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urban</a:t>
          </a:r>
          <a:r>
            <a:rPr lang="fr-FR" sz="1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), 5 km (rural).</a:t>
          </a: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3BE191-7940-4BE9-86BC-3E5DA7DE1DC3}" type="parTrans" cxnId="{2C2E14A2-8602-4205-A71B-740C96CE7ADA}">
      <dgm:prSet/>
      <dgm:spPr/>
      <dgm:t>
        <a:bodyPr/>
        <a:lstStyle/>
        <a:p>
          <a:endParaRPr lang="en-US"/>
        </a:p>
      </dgm:t>
    </dgm:pt>
    <dgm:pt modelId="{DCA765E4-8461-44C8-B3D4-260363847900}" type="sibTrans" cxnId="{2C2E14A2-8602-4205-A71B-740C96CE7ADA}">
      <dgm:prSet/>
      <dgm:spPr/>
      <dgm:t>
        <a:bodyPr/>
        <a:lstStyle/>
        <a:p>
          <a:endParaRPr lang="en-US"/>
        </a:p>
      </dgm:t>
    </dgm:pt>
    <dgm:pt modelId="{9F8D23AF-6825-4C09-9596-DB7186750379}">
      <dgm:prSet custT="1"/>
      <dgm:spPr/>
      <dgm:t>
        <a:bodyPr/>
        <a:lstStyle/>
        <a:p>
          <a:r>
            <a:rPr lang="en-US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GPS Integration</a:t>
          </a:r>
        </a:p>
      </dgm:t>
    </dgm:pt>
    <dgm:pt modelId="{BBC02633-9397-43FA-A941-C687C381B976}" type="parTrans" cxnId="{63DCDDE6-EF92-47E8-B136-B05901E271B7}">
      <dgm:prSet/>
      <dgm:spPr/>
      <dgm:t>
        <a:bodyPr/>
        <a:lstStyle/>
        <a:p>
          <a:endParaRPr lang="en-US"/>
        </a:p>
      </dgm:t>
    </dgm:pt>
    <dgm:pt modelId="{C90C1377-EF48-4B25-BAFD-C7F2FCCC57FD}" type="sibTrans" cxnId="{63DCDDE6-EF92-47E8-B136-B05901E271B7}">
      <dgm:prSet/>
      <dgm:spPr/>
      <dgm:t>
        <a:bodyPr/>
        <a:lstStyle/>
        <a:p>
          <a:endParaRPr lang="en-US"/>
        </a:p>
      </dgm:t>
    </dgm:pt>
    <dgm:pt modelId="{6D7B1231-5973-4C7F-8D0F-8551A67EC554}">
      <dgm:prSet custT="1"/>
      <dgm:spPr/>
      <dgm:t>
        <a:bodyPr/>
        <a:lstStyle/>
        <a:p>
          <a:r>
            <a:rPr lang="en-US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Low Power</a:t>
          </a:r>
        </a:p>
      </dgm:t>
    </dgm:pt>
    <dgm:pt modelId="{5D300C39-4082-48A9-9D18-EC408AD0A565}" type="parTrans" cxnId="{87217145-C1C2-4F3D-B9AC-3B1E5CFC6FE3}">
      <dgm:prSet/>
      <dgm:spPr/>
      <dgm:t>
        <a:bodyPr/>
        <a:lstStyle/>
        <a:p>
          <a:endParaRPr lang="en-US"/>
        </a:p>
      </dgm:t>
    </dgm:pt>
    <dgm:pt modelId="{C6DC4A74-323E-4927-80FA-6DD8696E2BFD}" type="sibTrans" cxnId="{87217145-C1C2-4F3D-B9AC-3B1E5CFC6FE3}">
      <dgm:prSet/>
      <dgm:spPr/>
      <dgm:t>
        <a:bodyPr/>
        <a:lstStyle/>
        <a:p>
          <a:endParaRPr lang="en-US"/>
        </a:p>
      </dgm:t>
    </dgm:pt>
    <dgm:pt modelId="{E3A95C00-5BD1-4EEC-9477-E7BE0F290621}">
      <dgm:prSet custT="1"/>
      <dgm:spPr/>
      <dgm:t>
        <a:bodyPr/>
        <a:lstStyle/>
        <a:p>
          <a:r>
            <a:rPr lang="en-US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Communication:</a:t>
          </a:r>
          <a:r>
            <a:rPr lang="en-US" sz="1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Text messages, GPS data without cellular networks.</a:t>
          </a:r>
        </a:p>
      </dgm:t>
    </dgm:pt>
    <dgm:pt modelId="{12DD8A17-6097-4F39-B56E-A6D7B6AC233B}" type="parTrans" cxnId="{FF467CFC-5494-4F27-A31B-63D824F876C2}">
      <dgm:prSet/>
      <dgm:spPr/>
      <dgm:t>
        <a:bodyPr/>
        <a:lstStyle/>
        <a:p>
          <a:endParaRPr lang="en-US"/>
        </a:p>
      </dgm:t>
    </dgm:pt>
    <dgm:pt modelId="{4A249BBC-223F-4708-9A16-3167F6C4539F}" type="sibTrans" cxnId="{FF467CFC-5494-4F27-A31B-63D824F876C2}">
      <dgm:prSet/>
      <dgm:spPr/>
      <dgm:t>
        <a:bodyPr/>
        <a:lstStyle/>
        <a:p>
          <a:endParaRPr lang="en-US"/>
        </a:p>
      </dgm:t>
    </dgm:pt>
    <dgm:pt modelId="{8F35650F-52A5-4EF7-B387-3595734FB9FB}" type="pres">
      <dgm:prSet presAssocID="{92159D38-B1B3-44C6-A793-41A7900DA9B4}" presName="Name0" presStyleCnt="0">
        <dgm:presLayoutVars>
          <dgm:dir/>
          <dgm:animLvl val="lvl"/>
          <dgm:resizeHandles val="exact"/>
        </dgm:presLayoutVars>
      </dgm:prSet>
      <dgm:spPr/>
    </dgm:pt>
    <dgm:pt modelId="{8B36C3B3-FB42-4C9E-85C9-D00BE30C1233}" type="pres">
      <dgm:prSet presAssocID="{6D7B1231-5973-4C7F-8D0F-8551A67EC554}" presName="linNode" presStyleCnt="0"/>
      <dgm:spPr/>
    </dgm:pt>
    <dgm:pt modelId="{4E8D0973-C2D7-4D11-A4E0-2085659443B3}" type="pres">
      <dgm:prSet presAssocID="{6D7B1231-5973-4C7F-8D0F-8551A67EC554}" presName="parentText" presStyleLbl="node1" presStyleIdx="0" presStyleCnt="4" custLinFactNeighborY="-933">
        <dgm:presLayoutVars>
          <dgm:chMax val="1"/>
          <dgm:bulletEnabled val="1"/>
        </dgm:presLayoutVars>
      </dgm:prSet>
      <dgm:spPr/>
    </dgm:pt>
    <dgm:pt modelId="{E3FDD741-7486-4ADD-972B-DFF39A8D262B}" type="pres">
      <dgm:prSet presAssocID="{C6DC4A74-323E-4927-80FA-6DD8696E2BFD}" presName="sp" presStyleCnt="0"/>
      <dgm:spPr/>
    </dgm:pt>
    <dgm:pt modelId="{1A877665-D007-40D9-A2DB-0DCDD5FCA54D}" type="pres">
      <dgm:prSet presAssocID="{C4D71FAB-5E01-4315-8AD6-2CFCC7C36D18}" presName="linNode" presStyleCnt="0"/>
      <dgm:spPr/>
    </dgm:pt>
    <dgm:pt modelId="{5D1419C9-63C9-47C0-AAD0-0472F24BF45F}" type="pres">
      <dgm:prSet presAssocID="{C4D71FAB-5E01-4315-8AD6-2CFCC7C36D1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5E4BECB-7010-4731-B5C6-0909464666A3}" type="pres">
      <dgm:prSet presAssocID="{DCA765E4-8461-44C8-B3D4-260363847900}" presName="sp" presStyleCnt="0"/>
      <dgm:spPr/>
    </dgm:pt>
    <dgm:pt modelId="{A91DAF5F-644D-4439-A0EC-3EF8CF52BE28}" type="pres">
      <dgm:prSet presAssocID="{E3A95C00-5BD1-4EEC-9477-E7BE0F290621}" presName="linNode" presStyleCnt="0"/>
      <dgm:spPr/>
    </dgm:pt>
    <dgm:pt modelId="{C7F28824-873F-4F51-A3ED-903327BA2D2A}" type="pres">
      <dgm:prSet presAssocID="{E3A95C00-5BD1-4EEC-9477-E7BE0F29062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E151E94-5574-4512-B602-4D94C822BEDE}" type="pres">
      <dgm:prSet presAssocID="{4A249BBC-223F-4708-9A16-3167F6C4539F}" presName="sp" presStyleCnt="0"/>
      <dgm:spPr/>
    </dgm:pt>
    <dgm:pt modelId="{84AFDCA4-8FE0-410B-A3A6-090010B07726}" type="pres">
      <dgm:prSet presAssocID="{9F8D23AF-6825-4C09-9596-DB7186750379}" presName="linNode" presStyleCnt="0"/>
      <dgm:spPr/>
    </dgm:pt>
    <dgm:pt modelId="{78E23188-7348-47F5-84E6-365A4547210F}" type="pres">
      <dgm:prSet presAssocID="{9F8D23AF-6825-4C09-9596-DB718675037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913B81B-899D-464E-B7B7-1C4A6234CC97}" type="presOf" srcId="{9F8D23AF-6825-4C09-9596-DB7186750379}" destId="{78E23188-7348-47F5-84E6-365A4547210F}" srcOrd="0" destOrd="0" presId="urn:microsoft.com/office/officeart/2005/8/layout/vList5"/>
    <dgm:cxn modelId="{87217145-C1C2-4F3D-B9AC-3B1E5CFC6FE3}" srcId="{92159D38-B1B3-44C6-A793-41A7900DA9B4}" destId="{6D7B1231-5973-4C7F-8D0F-8551A67EC554}" srcOrd="0" destOrd="0" parTransId="{5D300C39-4082-48A9-9D18-EC408AD0A565}" sibTransId="{C6DC4A74-323E-4927-80FA-6DD8696E2BFD}"/>
    <dgm:cxn modelId="{D2984D70-EEE6-4736-AC74-2B6063BF65DB}" type="presOf" srcId="{92159D38-B1B3-44C6-A793-41A7900DA9B4}" destId="{8F35650F-52A5-4EF7-B387-3595734FB9FB}" srcOrd="0" destOrd="0" presId="urn:microsoft.com/office/officeart/2005/8/layout/vList5"/>
    <dgm:cxn modelId="{9F2AC69E-706E-4F5E-984A-3BFD119F46E6}" type="presOf" srcId="{C4D71FAB-5E01-4315-8AD6-2CFCC7C36D18}" destId="{5D1419C9-63C9-47C0-AAD0-0472F24BF45F}" srcOrd="0" destOrd="0" presId="urn:microsoft.com/office/officeart/2005/8/layout/vList5"/>
    <dgm:cxn modelId="{2C2E14A2-8602-4205-A71B-740C96CE7ADA}" srcId="{92159D38-B1B3-44C6-A793-41A7900DA9B4}" destId="{C4D71FAB-5E01-4315-8AD6-2CFCC7C36D18}" srcOrd="1" destOrd="0" parTransId="{243BE191-7940-4BE9-86BC-3E5DA7DE1DC3}" sibTransId="{DCA765E4-8461-44C8-B3D4-260363847900}"/>
    <dgm:cxn modelId="{23AB8CB6-B941-450D-AADD-10A7FF47FF1C}" type="presOf" srcId="{E3A95C00-5BD1-4EEC-9477-E7BE0F290621}" destId="{C7F28824-873F-4F51-A3ED-903327BA2D2A}" srcOrd="0" destOrd="0" presId="urn:microsoft.com/office/officeart/2005/8/layout/vList5"/>
    <dgm:cxn modelId="{63DCDDE6-EF92-47E8-B136-B05901E271B7}" srcId="{92159D38-B1B3-44C6-A793-41A7900DA9B4}" destId="{9F8D23AF-6825-4C09-9596-DB7186750379}" srcOrd="3" destOrd="0" parTransId="{BBC02633-9397-43FA-A941-C687C381B976}" sibTransId="{C90C1377-EF48-4B25-BAFD-C7F2FCCC57FD}"/>
    <dgm:cxn modelId="{A7268AE7-2C76-4445-AFB1-A8C1B8FA1E17}" type="presOf" srcId="{6D7B1231-5973-4C7F-8D0F-8551A67EC554}" destId="{4E8D0973-C2D7-4D11-A4E0-2085659443B3}" srcOrd="0" destOrd="0" presId="urn:microsoft.com/office/officeart/2005/8/layout/vList5"/>
    <dgm:cxn modelId="{FF467CFC-5494-4F27-A31B-63D824F876C2}" srcId="{92159D38-B1B3-44C6-A793-41A7900DA9B4}" destId="{E3A95C00-5BD1-4EEC-9477-E7BE0F290621}" srcOrd="2" destOrd="0" parTransId="{12DD8A17-6097-4F39-B56E-A6D7B6AC233B}" sibTransId="{4A249BBC-223F-4708-9A16-3167F6C4539F}"/>
    <dgm:cxn modelId="{5328118C-51C6-48B1-90F8-9E7522EFD9BD}" type="presParOf" srcId="{8F35650F-52A5-4EF7-B387-3595734FB9FB}" destId="{8B36C3B3-FB42-4C9E-85C9-D00BE30C1233}" srcOrd="0" destOrd="0" presId="urn:microsoft.com/office/officeart/2005/8/layout/vList5"/>
    <dgm:cxn modelId="{6F6320B0-B614-4C02-B0DA-C73922284292}" type="presParOf" srcId="{8B36C3B3-FB42-4C9E-85C9-D00BE30C1233}" destId="{4E8D0973-C2D7-4D11-A4E0-2085659443B3}" srcOrd="0" destOrd="0" presId="urn:microsoft.com/office/officeart/2005/8/layout/vList5"/>
    <dgm:cxn modelId="{56F6A4F5-24B7-4738-9775-A7F391A7845C}" type="presParOf" srcId="{8F35650F-52A5-4EF7-B387-3595734FB9FB}" destId="{E3FDD741-7486-4ADD-972B-DFF39A8D262B}" srcOrd="1" destOrd="0" presId="urn:microsoft.com/office/officeart/2005/8/layout/vList5"/>
    <dgm:cxn modelId="{C9041BBE-982C-45BF-8794-394A38918EDA}" type="presParOf" srcId="{8F35650F-52A5-4EF7-B387-3595734FB9FB}" destId="{1A877665-D007-40D9-A2DB-0DCDD5FCA54D}" srcOrd="2" destOrd="0" presId="urn:microsoft.com/office/officeart/2005/8/layout/vList5"/>
    <dgm:cxn modelId="{353DCBA2-7736-487A-B949-E69E4D481DDB}" type="presParOf" srcId="{1A877665-D007-40D9-A2DB-0DCDD5FCA54D}" destId="{5D1419C9-63C9-47C0-AAD0-0472F24BF45F}" srcOrd="0" destOrd="0" presId="urn:microsoft.com/office/officeart/2005/8/layout/vList5"/>
    <dgm:cxn modelId="{99537599-C4D0-4E02-889A-2DC81CCA543A}" type="presParOf" srcId="{8F35650F-52A5-4EF7-B387-3595734FB9FB}" destId="{75E4BECB-7010-4731-B5C6-0909464666A3}" srcOrd="3" destOrd="0" presId="urn:microsoft.com/office/officeart/2005/8/layout/vList5"/>
    <dgm:cxn modelId="{30689A8A-1717-4526-8801-E8A2895E8530}" type="presParOf" srcId="{8F35650F-52A5-4EF7-B387-3595734FB9FB}" destId="{A91DAF5F-644D-4439-A0EC-3EF8CF52BE28}" srcOrd="4" destOrd="0" presId="urn:microsoft.com/office/officeart/2005/8/layout/vList5"/>
    <dgm:cxn modelId="{AB50AA8A-9270-4A10-82C5-EF88BFFA073E}" type="presParOf" srcId="{A91DAF5F-644D-4439-A0EC-3EF8CF52BE28}" destId="{C7F28824-873F-4F51-A3ED-903327BA2D2A}" srcOrd="0" destOrd="0" presId="urn:microsoft.com/office/officeart/2005/8/layout/vList5"/>
    <dgm:cxn modelId="{735DF153-0BE7-43D9-8461-033C04E679B1}" type="presParOf" srcId="{8F35650F-52A5-4EF7-B387-3595734FB9FB}" destId="{8E151E94-5574-4512-B602-4D94C822BEDE}" srcOrd="5" destOrd="0" presId="urn:microsoft.com/office/officeart/2005/8/layout/vList5"/>
    <dgm:cxn modelId="{C3797ABD-DA58-4603-BB03-2DC65DEF1FD8}" type="presParOf" srcId="{8F35650F-52A5-4EF7-B387-3595734FB9FB}" destId="{84AFDCA4-8FE0-410B-A3A6-090010B07726}" srcOrd="6" destOrd="0" presId="urn:microsoft.com/office/officeart/2005/8/layout/vList5"/>
    <dgm:cxn modelId="{443D13C5-022F-4182-9B75-B8D8591F8304}" type="presParOf" srcId="{84AFDCA4-8FE0-410B-A3A6-090010B07726}" destId="{78E23188-7348-47F5-84E6-365A4547210F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91A317-742D-4959-A348-3F0758321F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44725-4FFC-451F-9AA8-289D011F0DCD}">
      <dgm:prSet custT="1"/>
      <dgm:spPr/>
      <dgm:t>
        <a:bodyPr/>
        <a:lstStyle/>
        <a:p>
          <a:r>
            <a:rPr lang="en-US" sz="1700" dirty="0"/>
            <a:t>Widely used symmetric encryption for securing data</a:t>
          </a:r>
        </a:p>
      </dgm:t>
    </dgm:pt>
    <dgm:pt modelId="{89E93593-AEE7-4503-B712-8A9949D540BB}" type="parTrans" cxnId="{35B75F22-5182-4380-9368-02703FDD0571}">
      <dgm:prSet/>
      <dgm:spPr/>
      <dgm:t>
        <a:bodyPr/>
        <a:lstStyle/>
        <a:p>
          <a:endParaRPr lang="en-US"/>
        </a:p>
      </dgm:t>
    </dgm:pt>
    <dgm:pt modelId="{92FD205C-96E9-43D6-B5E5-E672BC0E8841}" type="sibTrans" cxnId="{35B75F22-5182-4380-9368-02703FDD0571}">
      <dgm:prSet/>
      <dgm:spPr/>
      <dgm:t>
        <a:bodyPr/>
        <a:lstStyle/>
        <a:p>
          <a:endParaRPr lang="en-US"/>
        </a:p>
      </dgm:t>
    </dgm:pt>
    <dgm:pt modelId="{2B98D338-55DE-47D3-8185-4C3DC025380D}">
      <dgm:prSet custT="1"/>
      <dgm:spPr/>
      <dgm:t>
        <a:bodyPr/>
        <a:lstStyle/>
        <a:p>
          <a:r>
            <a:rPr lang="en-US" sz="1700" dirty="0"/>
            <a:t>Same key is used for both encrypting and decrypting data</a:t>
          </a:r>
        </a:p>
      </dgm:t>
    </dgm:pt>
    <dgm:pt modelId="{245909FF-3278-4F38-A447-8F692A1B95C6}" type="parTrans" cxnId="{66CE08F5-64B0-43C6-9588-13510B9B12E4}">
      <dgm:prSet/>
      <dgm:spPr/>
      <dgm:t>
        <a:bodyPr/>
        <a:lstStyle/>
        <a:p>
          <a:endParaRPr lang="en-US"/>
        </a:p>
      </dgm:t>
    </dgm:pt>
    <dgm:pt modelId="{F180ECEB-6C14-4201-8420-C8D60E2D8D49}" type="sibTrans" cxnId="{66CE08F5-64B0-43C6-9588-13510B9B12E4}">
      <dgm:prSet/>
      <dgm:spPr/>
      <dgm:t>
        <a:bodyPr/>
        <a:lstStyle/>
        <a:p>
          <a:endParaRPr lang="en-US"/>
        </a:p>
      </dgm:t>
    </dgm:pt>
    <dgm:pt modelId="{BCEFF56C-C9F0-4ABC-9DD8-336D043AADA9}">
      <dgm:prSet custT="1"/>
      <dgm:spPr/>
      <dgm:t>
        <a:bodyPr/>
        <a:lstStyle/>
        <a:p>
          <a:r>
            <a:rPr lang="en-US" sz="1700" dirty="0"/>
            <a:t>The different connected bracelets will possess the same key to encrypt data when sending and decrypt data when receiving.</a:t>
          </a:r>
        </a:p>
      </dgm:t>
    </dgm:pt>
    <dgm:pt modelId="{A003A7BC-A9E3-4989-B38E-7C16FA8F741A}" type="parTrans" cxnId="{2A722FCE-8FFF-4882-90AE-8A3C677300AD}">
      <dgm:prSet/>
      <dgm:spPr/>
      <dgm:t>
        <a:bodyPr/>
        <a:lstStyle/>
        <a:p>
          <a:endParaRPr lang="en-US"/>
        </a:p>
      </dgm:t>
    </dgm:pt>
    <dgm:pt modelId="{6F96D30F-765E-42A0-AAEB-5AFC73F10E7A}" type="sibTrans" cxnId="{2A722FCE-8FFF-4882-90AE-8A3C677300AD}">
      <dgm:prSet/>
      <dgm:spPr/>
      <dgm:t>
        <a:bodyPr/>
        <a:lstStyle/>
        <a:p>
          <a:endParaRPr lang="en-US"/>
        </a:p>
      </dgm:t>
    </dgm:pt>
    <dgm:pt modelId="{12D7FC92-DBB8-41F1-A7ED-CC8758641B44}" type="pres">
      <dgm:prSet presAssocID="{1391A317-742D-4959-A348-3F0758321F03}" presName="vert0" presStyleCnt="0">
        <dgm:presLayoutVars>
          <dgm:dir/>
          <dgm:animOne val="branch"/>
          <dgm:animLvl val="lvl"/>
        </dgm:presLayoutVars>
      </dgm:prSet>
      <dgm:spPr/>
    </dgm:pt>
    <dgm:pt modelId="{5144AB06-1785-4B1C-91BA-3229178E4D0E}" type="pres">
      <dgm:prSet presAssocID="{62B44725-4FFC-451F-9AA8-289D011F0DCD}" presName="thickLine" presStyleLbl="alignNode1" presStyleIdx="0" presStyleCnt="3"/>
      <dgm:spPr/>
    </dgm:pt>
    <dgm:pt modelId="{7584A6F6-4A7F-460B-9387-84CA6078C432}" type="pres">
      <dgm:prSet presAssocID="{62B44725-4FFC-451F-9AA8-289D011F0DCD}" presName="horz1" presStyleCnt="0"/>
      <dgm:spPr/>
    </dgm:pt>
    <dgm:pt modelId="{A73E122C-D370-4338-B34F-A7E1A57D5B82}" type="pres">
      <dgm:prSet presAssocID="{62B44725-4FFC-451F-9AA8-289D011F0DCD}" presName="tx1" presStyleLbl="revTx" presStyleIdx="0" presStyleCnt="3"/>
      <dgm:spPr/>
    </dgm:pt>
    <dgm:pt modelId="{BF9BFE65-F9A2-45C5-A5D0-D4896B75B8A4}" type="pres">
      <dgm:prSet presAssocID="{62B44725-4FFC-451F-9AA8-289D011F0DCD}" presName="vert1" presStyleCnt="0"/>
      <dgm:spPr/>
    </dgm:pt>
    <dgm:pt modelId="{5311567E-F4F5-423F-9093-FB73D12109A3}" type="pres">
      <dgm:prSet presAssocID="{2B98D338-55DE-47D3-8185-4C3DC025380D}" presName="thickLine" presStyleLbl="alignNode1" presStyleIdx="1" presStyleCnt="3"/>
      <dgm:spPr/>
    </dgm:pt>
    <dgm:pt modelId="{944241FC-B97A-4648-9AC2-6DC121E67D85}" type="pres">
      <dgm:prSet presAssocID="{2B98D338-55DE-47D3-8185-4C3DC025380D}" presName="horz1" presStyleCnt="0"/>
      <dgm:spPr/>
    </dgm:pt>
    <dgm:pt modelId="{E7BC4139-9AB7-400F-B59E-9709E0C53962}" type="pres">
      <dgm:prSet presAssocID="{2B98D338-55DE-47D3-8185-4C3DC025380D}" presName="tx1" presStyleLbl="revTx" presStyleIdx="1" presStyleCnt="3"/>
      <dgm:spPr/>
    </dgm:pt>
    <dgm:pt modelId="{5DD57F0E-2522-485A-A4D0-43B568D85670}" type="pres">
      <dgm:prSet presAssocID="{2B98D338-55DE-47D3-8185-4C3DC025380D}" presName="vert1" presStyleCnt="0"/>
      <dgm:spPr/>
    </dgm:pt>
    <dgm:pt modelId="{9F85E1D2-E1AF-4B68-9D5F-E83356CB2955}" type="pres">
      <dgm:prSet presAssocID="{BCEFF56C-C9F0-4ABC-9DD8-336D043AADA9}" presName="thickLine" presStyleLbl="alignNode1" presStyleIdx="2" presStyleCnt="3"/>
      <dgm:spPr/>
    </dgm:pt>
    <dgm:pt modelId="{FF4457F2-3BDB-4E96-8AEB-CC2E755C8E28}" type="pres">
      <dgm:prSet presAssocID="{BCEFF56C-C9F0-4ABC-9DD8-336D043AADA9}" presName="horz1" presStyleCnt="0"/>
      <dgm:spPr/>
    </dgm:pt>
    <dgm:pt modelId="{848A8029-0E08-4247-B008-A35BF0662CB5}" type="pres">
      <dgm:prSet presAssocID="{BCEFF56C-C9F0-4ABC-9DD8-336D043AADA9}" presName="tx1" presStyleLbl="revTx" presStyleIdx="2" presStyleCnt="3"/>
      <dgm:spPr/>
    </dgm:pt>
    <dgm:pt modelId="{F8D491E3-BF08-4F88-B069-FB98F6836F1D}" type="pres">
      <dgm:prSet presAssocID="{BCEFF56C-C9F0-4ABC-9DD8-336D043AADA9}" presName="vert1" presStyleCnt="0"/>
      <dgm:spPr/>
    </dgm:pt>
  </dgm:ptLst>
  <dgm:cxnLst>
    <dgm:cxn modelId="{5EFC690F-2525-4DBD-8916-44C3B225CE24}" type="presOf" srcId="{BCEFF56C-C9F0-4ABC-9DD8-336D043AADA9}" destId="{848A8029-0E08-4247-B008-A35BF0662CB5}" srcOrd="0" destOrd="0" presId="urn:microsoft.com/office/officeart/2008/layout/LinedList"/>
    <dgm:cxn modelId="{35B75F22-5182-4380-9368-02703FDD0571}" srcId="{1391A317-742D-4959-A348-3F0758321F03}" destId="{62B44725-4FFC-451F-9AA8-289D011F0DCD}" srcOrd="0" destOrd="0" parTransId="{89E93593-AEE7-4503-B712-8A9949D540BB}" sibTransId="{92FD205C-96E9-43D6-B5E5-E672BC0E8841}"/>
    <dgm:cxn modelId="{5D0E238A-5DAF-4937-BA62-FC427FBC442A}" type="presOf" srcId="{62B44725-4FFC-451F-9AA8-289D011F0DCD}" destId="{A73E122C-D370-4338-B34F-A7E1A57D5B82}" srcOrd="0" destOrd="0" presId="urn:microsoft.com/office/officeart/2008/layout/LinedList"/>
    <dgm:cxn modelId="{2A722FCE-8FFF-4882-90AE-8A3C677300AD}" srcId="{1391A317-742D-4959-A348-3F0758321F03}" destId="{BCEFF56C-C9F0-4ABC-9DD8-336D043AADA9}" srcOrd="2" destOrd="0" parTransId="{A003A7BC-A9E3-4989-B38E-7C16FA8F741A}" sibTransId="{6F96D30F-765E-42A0-AAEB-5AFC73F10E7A}"/>
    <dgm:cxn modelId="{69152BD2-F391-4968-9887-53423D4F1D73}" type="presOf" srcId="{2B98D338-55DE-47D3-8185-4C3DC025380D}" destId="{E7BC4139-9AB7-400F-B59E-9709E0C53962}" srcOrd="0" destOrd="0" presId="urn:microsoft.com/office/officeart/2008/layout/LinedList"/>
    <dgm:cxn modelId="{7EBC52D5-F618-4D87-8B21-4C91EF5FC222}" type="presOf" srcId="{1391A317-742D-4959-A348-3F0758321F03}" destId="{12D7FC92-DBB8-41F1-A7ED-CC8758641B44}" srcOrd="0" destOrd="0" presId="urn:microsoft.com/office/officeart/2008/layout/LinedList"/>
    <dgm:cxn modelId="{66CE08F5-64B0-43C6-9588-13510B9B12E4}" srcId="{1391A317-742D-4959-A348-3F0758321F03}" destId="{2B98D338-55DE-47D3-8185-4C3DC025380D}" srcOrd="1" destOrd="0" parTransId="{245909FF-3278-4F38-A447-8F692A1B95C6}" sibTransId="{F180ECEB-6C14-4201-8420-C8D60E2D8D49}"/>
    <dgm:cxn modelId="{E75DE30B-B2BB-48CC-8E53-A85F7D358420}" type="presParOf" srcId="{12D7FC92-DBB8-41F1-A7ED-CC8758641B44}" destId="{5144AB06-1785-4B1C-91BA-3229178E4D0E}" srcOrd="0" destOrd="0" presId="urn:microsoft.com/office/officeart/2008/layout/LinedList"/>
    <dgm:cxn modelId="{876EA016-C68B-4729-AF6D-856E33D84180}" type="presParOf" srcId="{12D7FC92-DBB8-41F1-A7ED-CC8758641B44}" destId="{7584A6F6-4A7F-460B-9387-84CA6078C432}" srcOrd="1" destOrd="0" presId="urn:microsoft.com/office/officeart/2008/layout/LinedList"/>
    <dgm:cxn modelId="{2ED93C03-CFA1-4E30-A831-0904FDFCA6A4}" type="presParOf" srcId="{7584A6F6-4A7F-460B-9387-84CA6078C432}" destId="{A73E122C-D370-4338-B34F-A7E1A57D5B82}" srcOrd="0" destOrd="0" presId="urn:microsoft.com/office/officeart/2008/layout/LinedList"/>
    <dgm:cxn modelId="{56A18087-0B68-49ED-8873-8D26BBA352D6}" type="presParOf" srcId="{7584A6F6-4A7F-460B-9387-84CA6078C432}" destId="{BF9BFE65-F9A2-45C5-A5D0-D4896B75B8A4}" srcOrd="1" destOrd="0" presId="urn:microsoft.com/office/officeart/2008/layout/LinedList"/>
    <dgm:cxn modelId="{4C5A893C-6F38-4932-9E10-60046C6D15D0}" type="presParOf" srcId="{12D7FC92-DBB8-41F1-A7ED-CC8758641B44}" destId="{5311567E-F4F5-423F-9093-FB73D12109A3}" srcOrd="2" destOrd="0" presId="urn:microsoft.com/office/officeart/2008/layout/LinedList"/>
    <dgm:cxn modelId="{66A2AAAC-5399-47C6-B39F-A339E66F5570}" type="presParOf" srcId="{12D7FC92-DBB8-41F1-A7ED-CC8758641B44}" destId="{944241FC-B97A-4648-9AC2-6DC121E67D85}" srcOrd="3" destOrd="0" presId="urn:microsoft.com/office/officeart/2008/layout/LinedList"/>
    <dgm:cxn modelId="{1498A0E1-87EF-49AC-B72B-0E1D4DB91E62}" type="presParOf" srcId="{944241FC-B97A-4648-9AC2-6DC121E67D85}" destId="{E7BC4139-9AB7-400F-B59E-9709E0C53962}" srcOrd="0" destOrd="0" presId="urn:microsoft.com/office/officeart/2008/layout/LinedList"/>
    <dgm:cxn modelId="{D075E549-BBBB-4748-ABFB-7B0139A5A1F9}" type="presParOf" srcId="{944241FC-B97A-4648-9AC2-6DC121E67D85}" destId="{5DD57F0E-2522-485A-A4D0-43B568D85670}" srcOrd="1" destOrd="0" presId="urn:microsoft.com/office/officeart/2008/layout/LinedList"/>
    <dgm:cxn modelId="{C9CBE6F3-6B23-4D8A-A543-DAFE0749FC95}" type="presParOf" srcId="{12D7FC92-DBB8-41F1-A7ED-CC8758641B44}" destId="{9F85E1D2-E1AF-4B68-9D5F-E83356CB2955}" srcOrd="4" destOrd="0" presId="urn:microsoft.com/office/officeart/2008/layout/LinedList"/>
    <dgm:cxn modelId="{13CE5C83-38D2-4263-97AE-F825DA79C050}" type="presParOf" srcId="{12D7FC92-DBB8-41F1-A7ED-CC8758641B44}" destId="{FF4457F2-3BDB-4E96-8AEB-CC2E755C8E28}" srcOrd="5" destOrd="0" presId="urn:microsoft.com/office/officeart/2008/layout/LinedList"/>
    <dgm:cxn modelId="{0F531110-8B70-4F92-A0A8-234E65508B71}" type="presParOf" srcId="{FF4457F2-3BDB-4E96-8AEB-CC2E755C8E28}" destId="{848A8029-0E08-4247-B008-A35BF0662CB5}" srcOrd="0" destOrd="0" presId="urn:microsoft.com/office/officeart/2008/layout/LinedList"/>
    <dgm:cxn modelId="{F4C76132-0642-4E3F-9A48-10805AFE545B}" type="presParOf" srcId="{FF4457F2-3BDB-4E96-8AEB-CC2E755C8E28}" destId="{F8D491E3-BF08-4F88-B069-FB98F6836F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1A317-742D-4959-A348-3F0758321F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230089-AB1E-4E25-BAEB-C8031E411028}">
      <dgm:prSet/>
      <dgm:spPr/>
      <dgm:t>
        <a:bodyPr/>
        <a:lstStyle/>
        <a:p>
          <a:r>
            <a:rPr lang="fr-FR" dirty="0" err="1"/>
            <a:t>Weight</a:t>
          </a:r>
          <a:r>
            <a:rPr lang="fr-FR" dirty="0"/>
            <a:t>: 55 mg</a:t>
          </a:r>
          <a:endParaRPr lang="en-US" dirty="0"/>
        </a:p>
      </dgm:t>
    </dgm:pt>
    <dgm:pt modelId="{EEF8696E-B545-4B3C-825D-348D2A5336BE}" type="parTrans" cxnId="{DBD80F15-BF6E-4424-A29E-29C381DD2871}">
      <dgm:prSet/>
      <dgm:spPr/>
      <dgm:t>
        <a:bodyPr/>
        <a:lstStyle/>
        <a:p>
          <a:endParaRPr lang="en-US"/>
        </a:p>
      </dgm:t>
    </dgm:pt>
    <dgm:pt modelId="{97F209C0-3EED-4150-B4AB-C8B6E6413BD0}" type="sibTrans" cxnId="{DBD80F15-BF6E-4424-A29E-29C381DD2871}">
      <dgm:prSet/>
      <dgm:spPr/>
      <dgm:t>
        <a:bodyPr/>
        <a:lstStyle/>
        <a:p>
          <a:endParaRPr lang="en-US"/>
        </a:p>
      </dgm:t>
    </dgm:pt>
    <dgm:pt modelId="{C3BD704F-4C8D-4EE0-908D-DA279A8EFC55}">
      <dgm:prSet/>
      <dgm:spPr/>
      <dgm:t>
        <a:bodyPr/>
        <a:lstStyle/>
        <a:p>
          <a:r>
            <a:rPr lang="nl-NL" dirty="0"/>
            <a:t>Package: 2.5 mm x 2.5 mm x 0.93 mm</a:t>
          </a:r>
          <a:endParaRPr lang="en-US" dirty="0"/>
        </a:p>
      </dgm:t>
    </dgm:pt>
    <dgm:pt modelId="{A631729D-1CD7-4D0A-92E6-C895CC543B6F}" type="parTrans" cxnId="{F24409AC-103E-44E1-A971-4F577510C364}">
      <dgm:prSet/>
      <dgm:spPr/>
      <dgm:t>
        <a:bodyPr/>
        <a:lstStyle/>
        <a:p>
          <a:endParaRPr lang="en-US"/>
        </a:p>
      </dgm:t>
    </dgm:pt>
    <dgm:pt modelId="{323AEB85-E657-42BC-8E13-09B7240CF9F2}" type="sibTrans" cxnId="{F24409AC-103E-44E1-A971-4F577510C364}">
      <dgm:prSet/>
      <dgm:spPr/>
      <dgm:t>
        <a:bodyPr/>
        <a:lstStyle/>
        <a:p>
          <a:endParaRPr lang="en-US"/>
        </a:p>
      </dgm:t>
    </dgm:pt>
    <dgm:pt modelId="{1323EE8D-DC35-413F-B937-FE0BB861A5BD}">
      <dgm:prSet/>
      <dgm:spPr/>
      <dgm:t>
        <a:bodyPr/>
        <a:lstStyle/>
        <a:p>
          <a:pPr algn="l"/>
          <a:r>
            <a:rPr lang="en-US" dirty="0"/>
            <a:t>Operating range : </a:t>
          </a:r>
          <a:br>
            <a:rPr lang="en-US" dirty="0"/>
          </a:br>
          <a:r>
            <a:rPr lang="en-US" dirty="0"/>
            <a:t>-40 to +85 °C | 0 to 100 % humidity | 300 to 1100 </a:t>
          </a:r>
          <a:r>
            <a:rPr lang="en-US" dirty="0" err="1"/>
            <a:t>hPa</a:t>
          </a:r>
          <a:endParaRPr lang="en-US" dirty="0"/>
        </a:p>
      </dgm:t>
    </dgm:pt>
    <dgm:pt modelId="{C5902C24-EDE3-4C5A-B3A0-8700ED9B7FFD}" type="parTrans" cxnId="{C80A5085-3E00-4C60-B01E-6ECDD4691ED6}">
      <dgm:prSet/>
      <dgm:spPr/>
      <dgm:t>
        <a:bodyPr/>
        <a:lstStyle/>
        <a:p>
          <a:endParaRPr lang="en-US"/>
        </a:p>
      </dgm:t>
    </dgm:pt>
    <dgm:pt modelId="{B02310B8-059A-44BB-9118-C50E18B45E73}" type="sibTrans" cxnId="{C80A5085-3E00-4C60-B01E-6ECDD4691ED6}">
      <dgm:prSet/>
      <dgm:spPr/>
      <dgm:t>
        <a:bodyPr/>
        <a:lstStyle/>
        <a:p>
          <a:endParaRPr lang="en-US"/>
        </a:p>
      </dgm:t>
    </dgm:pt>
    <dgm:pt modelId="{12D7FC92-DBB8-41F1-A7ED-CC8758641B44}" type="pres">
      <dgm:prSet presAssocID="{1391A317-742D-4959-A348-3F0758321F03}" presName="vert0" presStyleCnt="0">
        <dgm:presLayoutVars>
          <dgm:dir/>
          <dgm:animOne val="branch"/>
          <dgm:animLvl val="lvl"/>
        </dgm:presLayoutVars>
      </dgm:prSet>
      <dgm:spPr/>
    </dgm:pt>
    <dgm:pt modelId="{87BC097C-C15E-45B8-B3FD-ECFF3492D672}" type="pres">
      <dgm:prSet presAssocID="{1323EE8D-DC35-413F-B937-FE0BB861A5BD}" presName="thickLine" presStyleLbl="alignNode1" presStyleIdx="0" presStyleCnt="3"/>
      <dgm:spPr/>
    </dgm:pt>
    <dgm:pt modelId="{8894E483-1AE2-4748-9B1A-B95A68366A1C}" type="pres">
      <dgm:prSet presAssocID="{1323EE8D-DC35-413F-B937-FE0BB861A5BD}" presName="horz1" presStyleCnt="0"/>
      <dgm:spPr/>
    </dgm:pt>
    <dgm:pt modelId="{D2B0AFF1-8CFA-4564-9869-F552FD1223EF}" type="pres">
      <dgm:prSet presAssocID="{1323EE8D-DC35-413F-B937-FE0BB861A5BD}" presName="tx1" presStyleLbl="revTx" presStyleIdx="0" presStyleCnt="3"/>
      <dgm:spPr/>
    </dgm:pt>
    <dgm:pt modelId="{D5BA8129-B86D-4213-AC39-2F314143AC72}" type="pres">
      <dgm:prSet presAssocID="{1323EE8D-DC35-413F-B937-FE0BB861A5BD}" presName="vert1" presStyleCnt="0"/>
      <dgm:spPr/>
    </dgm:pt>
    <dgm:pt modelId="{6C9C414F-7DA1-4224-8BCD-D817F339535F}" type="pres">
      <dgm:prSet presAssocID="{BD230089-AB1E-4E25-BAEB-C8031E411028}" presName="thickLine" presStyleLbl="alignNode1" presStyleIdx="1" presStyleCnt="3"/>
      <dgm:spPr/>
    </dgm:pt>
    <dgm:pt modelId="{15CB59CA-5832-46FC-88AC-EAF567E95427}" type="pres">
      <dgm:prSet presAssocID="{BD230089-AB1E-4E25-BAEB-C8031E411028}" presName="horz1" presStyleCnt="0"/>
      <dgm:spPr/>
    </dgm:pt>
    <dgm:pt modelId="{F2607060-A408-4E80-BC41-E86CDE0B5A7A}" type="pres">
      <dgm:prSet presAssocID="{BD230089-AB1E-4E25-BAEB-C8031E411028}" presName="tx1" presStyleLbl="revTx" presStyleIdx="1" presStyleCnt="3"/>
      <dgm:spPr/>
    </dgm:pt>
    <dgm:pt modelId="{81BBBD1F-C7F2-4362-8CC4-CD26FCF921A7}" type="pres">
      <dgm:prSet presAssocID="{BD230089-AB1E-4E25-BAEB-C8031E411028}" presName="vert1" presStyleCnt="0"/>
      <dgm:spPr/>
    </dgm:pt>
    <dgm:pt modelId="{238FC7AD-0BF0-4509-9F8B-30E2056EE109}" type="pres">
      <dgm:prSet presAssocID="{C3BD704F-4C8D-4EE0-908D-DA279A8EFC55}" presName="thickLine" presStyleLbl="alignNode1" presStyleIdx="2" presStyleCnt="3"/>
      <dgm:spPr/>
    </dgm:pt>
    <dgm:pt modelId="{660EA881-AB7D-415B-955E-580F7B32CED4}" type="pres">
      <dgm:prSet presAssocID="{C3BD704F-4C8D-4EE0-908D-DA279A8EFC55}" presName="horz1" presStyleCnt="0"/>
      <dgm:spPr/>
    </dgm:pt>
    <dgm:pt modelId="{6BAC0093-F9D4-44D8-BF00-EE3655B378B2}" type="pres">
      <dgm:prSet presAssocID="{C3BD704F-4C8D-4EE0-908D-DA279A8EFC55}" presName="tx1" presStyleLbl="revTx" presStyleIdx="2" presStyleCnt="3"/>
      <dgm:spPr/>
    </dgm:pt>
    <dgm:pt modelId="{3A95707A-0675-4A02-8580-7230EE02E839}" type="pres">
      <dgm:prSet presAssocID="{C3BD704F-4C8D-4EE0-908D-DA279A8EFC55}" presName="vert1" presStyleCnt="0"/>
      <dgm:spPr/>
    </dgm:pt>
  </dgm:ptLst>
  <dgm:cxnLst>
    <dgm:cxn modelId="{DBD80F15-BF6E-4424-A29E-29C381DD2871}" srcId="{1391A317-742D-4959-A348-3F0758321F03}" destId="{BD230089-AB1E-4E25-BAEB-C8031E411028}" srcOrd="1" destOrd="0" parTransId="{EEF8696E-B545-4B3C-825D-348D2A5336BE}" sibTransId="{97F209C0-3EED-4150-B4AB-C8B6E6413BD0}"/>
    <dgm:cxn modelId="{030DED61-3B03-40D5-8603-E7FEDCA14FD2}" type="presOf" srcId="{1323EE8D-DC35-413F-B937-FE0BB861A5BD}" destId="{D2B0AFF1-8CFA-4564-9869-F552FD1223EF}" srcOrd="0" destOrd="0" presId="urn:microsoft.com/office/officeart/2008/layout/LinedList"/>
    <dgm:cxn modelId="{48719D4C-8372-456A-9624-7F6B38B76B0A}" type="presOf" srcId="{C3BD704F-4C8D-4EE0-908D-DA279A8EFC55}" destId="{6BAC0093-F9D4-44D8-BF00-EE3655B378B2}" srcOrd="0" destOrd="0" presId="urn:microsoft.com/office/officeart/2008/layout/LinedList"/>
    <dgm:cxn modelId="{C80A5085-3E00-4C60-B01E-6ECDD4691ED6}" srcId="{1391A317-742D-4959-A348-3F0758321F03}" destId="{1323EE8D-DC35-413F-B937-FE0BB861A5BD}" srcOrd="0" destOrd="0" parTransId="{C5902C24-EDE3-4C5A-B3A0-8700ED9B7FFD}" sibTransId="{B02310B8-059A-44BB-9118-C50E18B45E73}"/>
    <dgm:cxn modelId="{937C3CA5-7E4F-452F-8F34-D6FE42A45C67}" type="presOf" srcId="{BD230089-AB1E-4E25-BAEB-C8031E411028}" destId="{F2607060-A408-4E80-BC41-E86CDE0B5A7A}" srcOrd="0" destOrd="0" presId="urn:microsoft.com/office/officeart/2008/layout/LinedList"/>
    <dgm:cxn modelId="{F24409AC-103E-44E1-A971-4F577510C364}" srcId="{1391A317-742D-4959-A348-3F0758321F03}" destId="{C3BD704F-4C8D-4EE0-908D-DA279A8EFC55}" srcOrd="2" destOrd="0" parTransId="{A631729D-1CD7-4D0A-92E6-C895CC543B6F}" sibTransId="{323AEB85-E657-42BC-8E13-09B7240CF9F2}"/>
    <dgm:cxn modelId="{7EBC52D5-F618-4D87-8B21-4C91EF5FC222}" type="presOf" srcId="{1391A317-742D-4959-A348-3F0758321F03}" destId="{12D7FC92-DBB8-41F1-A7ED-CC8758641B44}" srcOrd="0" destOrd="0" presId="urn:microsoft.com/office/officeart/2008/layout/LinedList"/>
    <dgm:cxn modelId="{9C9D7AD2-3498-4D9E-AD2A-DC869F2BFDB3}" type="presParOf" srcId="{12D7FC92-DBB8-41F1-A7ED-CC8758641B44}" destId="{87BC097C-C15E-45B8-B3FD-ECFF3492D672}" srcOrd="0" destOrd="0" presId="urn:microsoft.com/office/officeart/2008/layout/LinedList"/>
    <dgm:cxn modelId="{3AADD0E7-5554-43FA-90C8-8B252BCF0834}" type="presParOf" srcId="{12D7FC92-DBB8-41F1-A7ED-CC8758641B44}" destId="{8894E483-1AE2-4748-9B1A-B95A68366A1C}" srcOrd="1" destOrd="0" presId="urn:microsoft.com/office/officeart/2008/layout/LinedList"/>
    <dgm:cxn modelId="{1A82ECDD-6FF3-485D-BDA6-AF77F8CB7C9A}" type="presParOf" srcId="{8894E483-1AE2-4748-9B1A-B95A68366A1C}" destId="{D2B0AFF1-8CFA-4564-9869-F552FD1223EF}" srcOrd="0" destOrd="0" presId="urn:microsoft.com/office/officeart/2008/layout/LinedList"/>
    <dgm:cxn modelId="{CDE5C664-FA93-4EF8-A539-75E2BF2EB996}" type="presParOf" srcId="{8894E483-1AE2-4748-9B1A-B95A68366A1C}" destId="{D5BA8129-B86D-4213-AC39-2F314143AC72}" srcOrd="1" destOrd="0" presId="urn:microsoft.com/office/officeart/2008/layout/LinedList"/>
    <dgm:cxn modelId="{C02D8A63-B918-46F4-A00E-1C8DBF06560E}" type="presParOf" srcId="{12D7FC92-DBB8-41F1-A7ED-CC8758641B44}" destId="{6C9C414F-7DA1-4224-8BCD-D817F339535F}" srcOrd="2" destOrd="0" presId="urn:microsoft.com/office/officeart/2008/layout/LinedList"/>
    <dgm:cxn modelId="{42CFF4B3-938D-47A0-A534-8ED73AF8CB13}" type="presParOf" srcId="{12D7FC92-DBB8-41F1-A7ED-CC8758641B44}" destId="{15CB59CA-5832-46FC-88AC-EAF567E95427}" srcOrd="3" destOrd="0" presId="urn:microsoft.com/office/officeart/2008/layout/LinedList"/>
    <dgm:cxn modelId="{389F18DF-2537-44A4-B9B0-6BE7C6BD08F0}" type="presParOf" srcId="{15CB59CA-5832-46FC-88AC-EAF567E95427}" destId="{F2607060-A408-4E80-BC41-E86CDE0B5A7A}" srcOrd="0" destOrd="0" presId="urn:microsoft.com/office/officeart/2008/layout/LinedList"/>
    <dgm:cxn modelId="{05C6F265-810E-471E-A157-F5159AAED587}" type="presParOf" srcId="{15CB59CA-5832-46FC-88AC-EAF567E95427}" destId="{81BBBD1F-C7F2-4362-8CC4-CD26FCF921A7}" srcOrd="1" destOrd="0" presId="urn:microsoft.com/office/officeart/2008/layout/LinedList"/>
    <dgm:cxn modelId="{4ACDCFFD-46A9-4A72-931A-73F6EE9B3A55}" type="presParOf" srcId="{12D7FC92-DBB8-41F1-A7ED-CC8758641B44}" destId="{238FC7AD-0BF0-4509-9F8B-30E2056EE109}" srcOrd="4" destOrd="0" presId="urn:microsoft.com/office/officeart/2008/layout/LinedList"/>
    <dgm:cxn modelId="{E53CAFD7-63A3-45A0-942E-19256F11C1A7}" type="presParOf" srcId="{12D7FC92-DBB8-41F1-A7ED-CC8758641B44}" destId="{660EA881-AB7D-415B-955E-580F7B32CED4}" srcOrd="5" destOrd="0" presId="urn:microsoft.com/office/officeart/2008/layout/LinedList"/>
    <dgm:cxn modelId="{FC4AFB81-4F04-4D83-AAEA-C82304259A07}" type="presParOf" srcId="{660EA881-AB7D-415B-955E-580F7B32CED4}" destId="{6BAC0093-F9D4-44D8-BF00-EE3655B378B2}" srcOrd="0" destOrd="0" presId="urn:microsoft.com/office/officeart/2008/layout/LinedList"/>
    <dgm:cxn modelId="{02B65768-87E2-4545-868F-378F0052F334}" type="presParOf" srcId="{660EA881-AB7D-415B-955E-580F7B32CED4}" destId="{3A95707A-0675-4A02-8580-7230EE02E8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45EE-43BA-4AF1-A4BD-8DB23EF0EF38}">
      <dsp:nvSpPr>
        <dsp:cNvPr id="0" name=""/>
        <dsp:cNvSpPr/>
      </dsp:nvSpPr>
      <dsp:spPr>
        <a:xfrm>
          <a:off x="0" y="92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Real-time location tracking, sharing</a:t>
          </a:r>
        </a:p>
      </dsp:txBody>
      <dsp:txXfrm>
        <a:off x="44778" y="54045"/>
        <a:ext cx="5868429" cy="827724"/>
      </dsp:txXfrm>
    </dsp:sp>
    <dsp:sp modelId="{B93766D9-63D7-4198-A6B3-2D143651175D}">
      <dsp:nvSpPr>
        <dsp:cNvPr id="0" name=""/>
        <dsp:cNvSpPr/>
      </dsp:nvSpPr>
      <dsp:spPr>
        <a:xfrm>
          <a:off x="0" y="10676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GPS position exchange</a:t>
          </a:r>
        </a:p>
      </dsp:txBody>
      <dsp:txXfrm>
        <a:off x="44778" y="1112445"/>
        <a:ext cx="5868429" cy="827724"/>
      </dsp:txXfrm>
    </dsp:sp>
    <dsp:sp modelId="{DF41A1CD-E376-4F2E-BC26-89973AC13846}">
      <dsp:nvSpPr>
        <dsp:cNvPr id="0" name=""/>
        <dsp:cNvSpPr/>
      </dsp:nvSpPr>
      <dsp:spPr>
        <a:xfrm>
          <a:off x="0" y="21260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Emergency communication</a:t>
          </a:r>
        </a:p>
      </dsp:txBody>
      <dsp:txXfrm>
        <a:off x="44778" y="2170845"/>
        <a:ext cx="5868429" cy="827724"/>
      </dsp:txXfrm>
    </dsp:sp>
    <dsp:sp modelId="{05706576-FCBF-4554-8F0B-9D72178AA2EC}">
      <dsp:nvSpPr>
        <dsp:cNvPr id="0" name=""/>
        <dsp:cNvSpPr/>
      </dsp:nvSpPr>
      <dsp:spPr>
        <a:xfrm>
          <a:off x="0" y="31844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No network coverage dependency</a:t>
          </a:r>
        </a:p>
      </dsp:txBody>
      <dsp:txXfrm>
        <a:off x="44778" y="3229245"/>
        <a:ext cx="5868429" cy="827724"/>
      </dsp:txXfrm>
    </dsp:sp>
    <dsp:sp modelId="{8E09267A-E62A-4902-AEE7-ADF670EAF0D3}">
      <dsp:nvSpPr>
        <dsp:cNvPr id="0" name=""/>
        <dsp:cNvSpPr/>
      </dsp:nvSpPr>
      <dsp:spPr>
        <a:xfrm>
          <a:off x="0" y="42428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+mn-lt"/>
            </a:rPr>
            <a:t>skin sensor integration</a:t>
          </a:r>
          <a:endParaRPr lang="en-US" sz="2400" kern="1200">
            <a:latin typeface="+mn-lt"/>
          </a:endParaRPr>
        </a:p>
      </dsp:txBody>
      <dsp:txXfrm>
        <a:off x="44778" y="4287645"/>
        <a:ext cx="5868429" cy="82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32F4-CE3F-42C4-9247-37B1A528D0DD}">
      <dsp:nvSpPr>
        <dsp:cNvPr id="0" name=""/>
        <dsp:cNvSpPr/>
      </dsp:nvSpPr>
      <dsp:spPr>
        <a:xfrm>
          <a:off x="0" y="2123"/>
          <a:ext cx="10515600" cy="1076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A2CFC-3291-4601-8CA7-B9933FAA8AED}">
      <dsp:nvSpPr>
        <dsp:cNvPr id="0" name=""/>
        <dsp:cNvSpPr/>
      </dsp:nvSpPr>
      <dsp:spPr>
        <a:xfrm>
          <a:off x="325515" y="244241"/>
          <a:ext cx="591845" cy="591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EC4D2-79AB-438B-87F5-3B67C3C85DC3}">
      <dsp:nvSpPr>
        <dsp:cNvPr id="0" name=""/>
        <dsp:cNvSpPr/>
      </dsp:nvSpPr>
      <dsp:spPr>
        <a:xfrm>
          <a:off x="1242876" y="2123"/>
          <a:ext cx="9272723" cy="107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Usage scenario</a:t>
          </a:r>
          <a:endParaRPr lang="en-US" sz="2200" kern="1200"/>
        </a:p>
      </dsp:txBody>
      <dsp:txXfrm>
        <a:off x="1242876" y="2123"/>
        <a:ext cx="9272723" cy="1076083"/>
      </dsp:txXfrm>
    </dsp:sp>
    <dsp:sp modelId="{9748A2A6-9243-4CAD-9F69-1F971D1F5462}">
      <dsp:nvSpPr>
        <dsp:cNvPr id="0" name=""/>
        <dsp:cNvSpPr/>
      </dsp:nvSpPr>
      <dsp:spPr>
        <a:xfrm>
          <a:off x="0" y="1347227"/>
          <a:ext cx="10515600" cy="1076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E7C9B-8F32-40F4-9B62-11DB1D587BA8}">
      <dsp:nvSpPr>
        <dsp:cNvPr id="0" name=""/>
        <dsp:cNvSpPr/>
      </dsp:nvSpPr>
      <dsp:spPr>
        <a:xfrm>
          <a:off x="325515" y="1589346"/>
          <a:ext cx="591845" cy="591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86FB4-56ED-49FA-BB95-BE7F6AF86D76}">
      <dsp:nvSpPr>
        <dsp:cNvPr id="0" name=""/>
        <dsp:cNvSpPr/>
      </dsp:nvSpPr>
      <dsp:spPr>
        <a:xfrm>
          <a:off x="1242876" y="1347227"/>
          <a:ext cx="9272723" cy="107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Technical Solutions</a:t>
          </a:r>
          <a:endParaRPr lang="en-US" sz="2200" kern="1200"/>
        </a:p>
      </dsp:txBody>
      <dsp:txXfrm>
        <a:off x="1242876" y="1347227"/>
        <a:ext cx="9272723" cy="1076083"/>
      </dsp:txXfrm>
    </dsp:sp>
    <dsp:sp modelId="{695EA27E-9440-4651-A4D7-B4294C846174}">
      <dsp:nvSpPr>
        <dsp:cNvPr id="0" name=""/>
        <dsp:cNvSpPr/>
      </dsp:nvSpPr>
      <dsp:spPr>
        <a:xfrm>
          <a:off x="0" y="2692331"/>
          <a:ext cx="10515600" cy="1076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157D-F47E-442A-8D96-1C9CB61002BC}">
      <dsp:nvSpPr>
        <dsp:cNvPr id="0" name=""/>
        <dsp:cNvSpPr/>
      </dsp:nvSpPr>
      <dsp:spPr>
        <a:xfrm>
          <a:off x="325515" y="2934450"/>
          <a:ext cx="591845" cy="591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1328E-0B26-4420-B50A-30A1439591FD}">
      <dsp:nvSpPr>
        <dsp:cNvPr id="0" name=""/>
        <dsp:cNvSpPr/>
      </dsp:nvSpPr>
      <dsp:spPr>
        <a:xfrm>
          <a:off x="1242876" y="2692331"/>
          <a:ext cx="9272723" cy="107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Planning</a:t>
          </a:r>
          <a:endParaRPr lang="en-US" sz="2200" kern="1200" dirty="0"/>
        </a:p>
      </dsp:txBody>
      <dsp:txXfrm>
        <a:off x="1242876" y="2692331"/>
        <a:ext cx="9272723" cy="1076083"/>
      </dsp:txXfrm>
    </dsp:sp>
    <dsp:sp modelId="{82266B90-B1DB-400D-859F-5A8BA3164A1A}">
      <dsp:nvSpPr>
        <dsp:cNvPr id="0" name=""/>
        <dsp:cNvSpPr/>
      </dsp:nvSpPr>
      <dsp:spPr>
        <a:xfrm>
          <a:off x="0" y="4037435"/>
          <a:ext cx="10515600" cy="1076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BD29-61D3-45CE-A634-590938FB8748}">
      <dsp:nvSpPr>
        <dsp:cNvPr id="0" name=""/>
        <dsp:cNvSpPr/>
      </dsp:nvSpPr>
      <dsp:spPr>
        <a:xfrm>
          <a:off x="325515" y="4279554"/>
          <a:ext cx="591845" cy="591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6D38B-6EC8-4379-84E4-7BB6590D40D5}">
      <dsp:nvSpPr>
        <dsp:cNvPr id="0" name=""/>
        <dsp:cNvSpPr/>
      </dsp:nvSpPr>
      <dsp:spPr>
        <a:xfrm>
          <a:off x="1242876" y="4037435"/>
          <a:ext cx="9272723" cy="1076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Conclusion</a:t>
          </a:r>
          <a:endParaRPr lang="en-US" sz="2200" kern="1200"/>
        </a:p>
      </dsp:txBody>
      <dsp:txXfrm>
        <a:off x="1242876" y="4037435"/>
        <a:ext cx="9272723" cy="1076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973-C2D7-4D11-A4E0-2085659443B3}">
      <dsp:nvSpPr>
        <dsp:cNvPr id="0" name=""/>
        <dsp:cNvSpPr/>
      </dsp:nvSpPr>
      <dsp:spPr>
        <a:xfrm>
          <a:off x="2443588" y="0"/>
          <a:ext cx="2749036" cy="1053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Low Power</a:t>
          </a:r>
        </a:p>
      </dsp:txBody>
      <dsp:txXfrm>
        <a:off x="2495017" y="51429"/>
        <a:ext cx="2646178" cy="950670"/>
      </dsp:txXfrm>
    </dsp:sp>
    <dsp:sp modelId="{5D1419C9-63C9-47C0-AAD0-0472F24BF45F}">
      <dsp:nvSpPr>
        <dsp:cNvPr id="0" name=""/>
        <dsp:cNvSpPr/>
      </dsp:nvSpPr>
      <dsp:spPr>
        <a:xfrm>
          <a:off x="2443588" y="1108395"/>
          <a:ext cx="2749036" cy="1053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Range: </a:t>
          </a:r>
          <a:r>
            <a:rPr lang="fr-FR" sz="1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1 km (</a:t>
          </a:r>
          <a:r>
            <a:rPr lang="fr-FR" sz="13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urban</a:t>
          </a:r>
          <a:r>
            <a:rPr lang="fr-FR" sz="1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), 5 km (rural).</a:t>
          </a: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95017" y="1159824"/>
        <a:ext cx="2646178" cy="950670"/>
      </dsp:txXfrm>
    </dsp:sp>
    <dsp:sp modelId="{C7F28824-873F-4F51-A3ED-903327BA2D2A}">
      <dsp:nvSpPr>
        <dsp:cNvPr id="0" name=""/>
        <dsp:cNvSpPr/>
      </dsp:nvSpPr>
      <dsp:spPr>
        <a:xfrm>
          <a:off x="2443588" y="2214599"/>
          <a:ext cx="2749036" cy="1053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Communication:</a:t>
          </a:r>
          <a:r>
            <a:rPr lang="en-US" sz="1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Text messages, GPS data without cellular networks.</a:t>
          </a:r>
        </a:p>
      </dsp:txBody>
      <dsp:txXfrm>
        <a:off x="2495017" y="2266028"/>
        <a:ext cx="2646178" cy="950670"/>
      </dsp:txXfrm>
    </dsp:sp>
    <dsp:sp modelId="{78E23188-7348-47F5-84E6-365A4547210F}">
      <dsp:nvSpPr>
        <dsp:cNvPr id="0" name=""/>
        <dsp:cNvSpPr/>
      </dsp:nvSpPr>
      <dsp:spPr>
        <a:xfrm>
          <a:off x="2443588" y="3320804"/>
          <a:ext cx="2749036" cy="1053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GPS Integration</a:t>
          </a:r>
        </a:p>
      </dsp:txBody>
      <dsp:txXfrm>
        <a:off x="2495017" y="3372233"/>
        <a:ext cx="2646178" cy="950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4AB06-1785-4B1C-91BA-3229178E4D0E}">
      <dsp:nvSpPr>
        <dsp:cNvPr id="0" name=""/>
        <dsp:cNvSpPr/>
      </dsp:nvSpPr>
      <dsp:spPr>
        <a:xfrm>
          <a:off x="0" y="1570"/>
          <a:ext cx="5484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122C-D370-4338-B34F-A7E1A57D5B82}">
      <dsp:nvSpPr>
        <dsp:cNvPr id="0" name=""/>
        <dsp:cNvSpPr/>
      </dsp:nvSpPr>
      <dsp:spPr>
        <a:xfrm>
          <a:off x="0" y="1570"/>
          <a:ext cx="5484343" cy="107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Widely used symmetric encryption for securing data</a:t>
          </a:r>
        </a:p>
      </dsp:txBody>
      <dsp:txXfrm>
        <a:off x="0" y="1570"/>
        <a:ext cx="5484343" cy="1070972"/>
      </dsp:txXfrm>
    </dsp:sp>
    <dsp:sp modelId="{5311567E-F4F5-423F-9093-FB73D12109A3}">
      <dsp:nvSpPr>
        <dsp:cNvPr id="0" name=""/>
        <dsp:cNvSpPr/>
      </dsp:nvSpPr>
      <dsp:spPr>
        <a:xfrm>
          <a:off x="0" y="1072543"/>
          <a:ext cx="5484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4139-9AB7-400F-B59E-9709E0C53962}">
      <dsp:nvSpPr>
        <dsp:cNvPr id="0" name=""/>
        <dsp:cNvSpPr/>
      </dsp:nvSpPr>
      <dsp:spPr>
        <a:xfrm>
          <a:off x="0" y="1072543"/>
          <a:ext cx="5484343" cy="107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Same key is used for both encrypting and decrypting data</a:t>
          </a:r>
        </a:p>
      </dsp:txBody>
      <dsp:txXfrm>
        <a:off x="0" y="1072543"/>
        <a:ext cx="5484343" cy="1070972"/>
      </dsp:txXfrm>
    </dsp:sp>
    <dsp:sp modelId="{9F85E1D2-E1AF-4B68-9D5F-E83356CB2955}">
      <dsp:nvSpPr>
        <dsp:cNvPr id="0" name=""/>
        <dsp:cNvSpPr/>
      </dsp:nvSpPr>
      <dsp:spPr>
        <a:xfrm>
          <a:off x="0" y="2143515"/>
          <a:ext cx="5484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A8029-0E08-4247-B008-A35BF0662CB5}">
      <dsp:nvSpPr>
        <dsp:cNvPr id="0" name=""/>
        <dsp:cNvSpPr/>
      </dsp:nvSpPr>
      <dsp:spPr>
        <a:xfrm>
          <a:off x="0" y="2143515"/>
          <a:ext cx="5484343" cy="1070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different connected bracelets will possess the same key to encrypt data when sending and decrypt data when receiving.</a:t>
          </a:r>
        </a:p>
      </dsp:txBody>
      <dsp:txXfrm>
        <a:off x="0" y="2143515"/>
        <a:ext cx="5484343" cy="1070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C097C-C15E-45B8-B3FD-ECFF3492D672}">
      <dsp:nvSpPr>
        <dsp:cNvPr id="0" name=""/>
        <dsp:cNvSpPr/>
      </dsp:nvSpPr>
      <dsp:spPr>
        <a:xfrm>
          <a:off x="0" y="1480"/>
          <a:ext cx="3987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0AFF1-8CFA-4564-9869-F552FD1223EF}">
      <dsp:nvSpPr>
        <dsp:cNvPr id="0" name=""/>
        <dsp:cNvSpPr/>
      </dsp:nvSpPr>
      <dsp:spPr>
        <a:xfrm>
          <a:off x="0" y="1480"/>
          <a:ext cx="3987155" cy="100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Operating range : </a:t>
          </a:r>
          <a:br>
            <a:rPr lang="en-US" sz="2000" kern="1200" dirty="0"/>
          </a:br>
          <a:r>
            <a:rPr lang="en-US" sz="2000" kern="1200" dirty="0"/>
            <a:t>-40 to +85 °C | 0 to 100 % humidity | 300 to 1100 </a:t>
          </a:r>
          <a:r>
            <a:rPr lang="en-US" sz="2000" kern="1200" dirty="0" err="1"/>
            <a:t>hPa</a:t>
          </a:r>
          <a:endParaRPr lang="en-US" sz="2000" kern="1200" dirty="0"/>
        </a:p>
      </dsp:txBody>
      <dsp:txXfrm>
        <a:off x="0" y="1480"/>
        <a:ext cx="3987155" cy="1009793"/>
      </dsp:txXfrm>
    </dsp:sp>
    <dsp:sp modelId="{6C9C414F-7DA1-4224-8BCD-D817F339535F}">
      <dsp:nvSpPr>
        <dsp:cNvPr id="0" name=""/>
        <dsp:cNvSpPr/>
      </dsp:nvSpPr>
      <dsp:spPr>
        <a:xfrm>
          <a:off x="0" y="1011273"/>
          <a:ext cx="3987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07060-A408-4E80-BC41-E86CDE0B5A7A}">
      <dsp:nvSpPr>
        <dsp:cNvPr id="0" name=""/>
        <dsp:cNvSpPr/>
      </dsp:nvSpPr>
      <dsp:spPr>
        <a:xfrm>
          <a:off x="0" y="1011273"/>
          <a:ext cx="3987155" cy="100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Weight</a:t>
          </a:r>
          <a:r>
            <a:rPr lang="fr-FR" sz="2000" kern="1200" dirty="0"/>
            <a:t>: 55 mg</a:t>
          </a:r>
          <a:endParaRPr lang="en-US" sz="2000" kern="1200" dirty="0"/>
        </a:p>
      </dsp:txBody>
      <dsp:txXfrm>
        <a:off x="0" y="1011273"/>
        <a:ext cx="3987155" cy="1009793"/>
      </dsp:txXfrm>
    </dsp:sp>
    <dsp:sp modelId="{238FC7AD-0BF0-4509-9F8B-30E2056EE109}">
      <dsp:nvSpPr>
        <dsp:cNvPr id="0" name=""/>
        <dsp:cNvSpPr/>
      </dsp:nvSpPr>
      <dsp:spPr>
        <a:xfrm>
          <a:off x="0" y="2021067"/>
          <a:ext cx="39871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C0093-F9D4-44D8-BF00-EE3655B378B2}">
      <dsp:nvSpPr>
        <dsp:cNvPr id="0" name=""/>
        <dsp:cNvSpPr/>
      </dsp:nvSpPr>
      <dsp:spPr>
        <a:xfrm>
          <a:off x="0" y="2021067"/>
          <a:ext cx="3987155" cy="100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Package: 2.5 mm x 2.5 mm x 0.93 mm</a:t>
          </a:r>
          <a:endParaRPr lang="en-US" sz="2000" kern="1200" dirty="0"/>
        </a:p>
      </dsp:txBody>
      <dsp:txXfrm>
        <a:off x="0" y="2021067"/>
        <a:ext cx="3987155" cy="1009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5C38D50-8596-6D80-AAF5-A25398AFCA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75D844-2400-F5A6-5271-594A98B1B4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80AA6-0132-449D-9847-BC61DA4BCA3F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9C2138-35F4-D244-6BDD-760697EC1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6376E-D256-81E1-A68D-582312124D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E6871-4166-4DE5-B048-02B16C198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59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A7F3-9B51-4CAE-9164-C6B5920780B9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98B9-1B09-4AA0-BCAB-2A3A6AD0F3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19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ED92B-864A-DC83-9DDE-91CE5B2DA1D9}"/>
              </a:ext>
            </a:extLst>
          </p:cNvPr>
          <p:cNvSpPr/>
          <p:nvPr userDrawn="1"/>
        </p:nvSpPr>
        <p:spPr>
          <a:xfrm>
            <a:off x="0" y="6358855"/>
            <a:ext cx="12192000" cy="499145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92B924-0D92-B391-230F-C1AC261757CD}"/>
              </a:ext>
            </a:extLst>
          </p:cNvPr>
          <p:cNvSpPr/>
          <p:nvPr userDrawn="1"/>
        </p:nvSpPr>
        <p:spPr>
          <a:xfrm>
            <a:off x="10830187" y="6023295"/>
            <a:ext cx="830510" cy="83051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5B8D4B-EEC6-9FF6-83F1-E9B29BCE6D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70" y="6195269"/>
            <a:ext cx="467322" cy="499145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F82FD8-7DA4-E61C-9992-8730D9AC2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5" y="3015626"/>
            <a:ext cx="6216189" cy="1937636"/>
          </a:xfrm>
          <a:prstGeom prst="rect">
            <a:avLst/>
          </a:prstGeom>
        </p:spPr>
      </p:pic>
      <p:pic>
        <p:nvPicPr>
          <p:cNvPr id="10" name="Image 9" descr="Une image contenant bâtiment, route, extérieur, blanc&#10;&#10;Description générée automatiquement">
            <a:extLst>
              <a:ext uri="{FF2B5EF4-FFF2-40B4-BE49-F238E27FC236}">
                <a16:creationId xmlns:a16="http://schemas.microsoft.com/office/drawing/2014/main" id="{0B5EF3F1-8839-505E-3AF5-ACFD66BD65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70" y="-13522"/>
            <a:ext cx="4098740" cy="2732492"/>
          </a:xfrm>
          <a:prstGeom prst="rect">
            <a:avLst/>
          </a:prstGeom>
          <a:ln>
            <a:noFill/>
          </a:ln>
        </p:spPr>
      </p:pic>
      <p:pic>
        <p:nvPicPr>
          <p:cNvPr id="11" name="Image 10" descr="Une image contenant ciel, extérieur, blanc&#10;&#10;Description générée automatiquement">
            <a:extLst>
              <a:ext uri="{FF2B5EF4-FFF2-40B4-BE49-F238E27FC236}">
                <a16:creationId xmlns:a16="http://schemas.microsoft.com/office/drawing/2014/main" id="{4514B9F1-F8F7-AC8B-F379-6CF73FB02D6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4" y="0"/>
            <a:ext cx="4077052" cy="2718036"/>
          </a:xfrm>
          <a:prstGeom prst="rect">
            <a:avLst/>
          </a:prstGeom>
          <a:ln>
            <a:noFill/>
          </a:ln>
        </p:spPr>
      </p:pic>
      <p:pic>
        <p:nvPicPr>
          <p:cNvPr id="12" name="Image 11" descr="Une image contenant extérieur, noir&#10;&#10;Description générée automatiquement">
            <a:extLst>
              <a:ext uri="{FF2B5EF4-FFF2-40B4-BE49-F238E27FC236}">
                <a16:creationId xmlns:a16="http://schemas.microsoft.com/office/drawing/2014/main" id="{EE08E0C4-035A-F68A-4E28-DA568D33793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"/>
            <a:ext cx="4077054" cy="2718037"/>
          </a:xfrm>
          <a:prstGeom prst="rect">
            <a:avLst/>
          </a:prstGeom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1E6432-545F-4ACF-B6CC-736D7F3F29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9" t="33662"/>
          <a:stretch/>
        </p:blipFill>
        <p:spPr>
          <a:xfrm>
            <a:off x="0" y="0"/>
            <a:ext cx="3716322" cy="3429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3D9353-0A06-C7B0-CDC0-F5B75F4AF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9"/>
          <a:stretch/>
        </p:blipFill>
        <p:spPr>
          <a:xfrm rot="5400000">
            <a:off x="9539752" y="-1294370"/>
            <a:ext cx="1276844" cy="3838541"/>
          </a:xfrm>
          <a:prstGeom prst="rect">
            <a:avLst/>
          </a:prstGeom>
        </p:spPr>
      </p:pic>
      <p:pic>
        <p:nvPicPr>
          <p:cNvPr id="15" name="Image 14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CE645618-6408-1AB8-BD3E-72E8729BCDF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5F3E08A-7BF4-9F89-5DD6-A1FDE0A1D43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EFF1E75-7D8F-F1B7-9CEE-1B4B17FC43B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BE62645-9E9D-9954-B203-6B200235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01" y="4947305"/>
            <a:ext cx="10515600" cy="1325563"/>
          </a:xfrm>
        </p:spPr>
        <p:txBody>
          <a:bodyPr/>
          <a:lstStyle>
            <a:lvl1pPr>
              <a:defRPr>
                <a:solidFill>
                  <a:srgbClr val="315683"/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F9C6D5B-0070-4BD8-B638-BF1B6B0C9105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Nicolas Meyer</a:t>
            </a:r>
          </a:p>
        </p:txBody>
      </p:sp>
      <p:pic>
        <p:nvPicPr>
          <p:cNvPr id="18" name="Image 1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8B8998B-B2E5-4C20-BF80-CD1EF1802CA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74" y="3126154"/>
            <a:ext cx="3255654" cy="16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94697-524B-4C41-ADB8-76D1AFBA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0E1DB7-D848-42D9-95B2-A49E0EA5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5BAFA8-5267-45BB-9DF6-1A1970FE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E32CC1-DBBE-4BD1-A5E0-7D27856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75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470E5-E61E-4376-B149-17173CF3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3FFFEB-575D-4432-A16A-3B0D9E75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82995B-98EF-4C3E-904B-6CD1031A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2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8BBB8-A209-4AD8-9A39-17E5D41B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F8B67-FEF3-4D9E-BFC5-2BCF6AFF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B2C900-3F18-46DE-94FB-89918B4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F2DC1-3B9F-43EB-917C-072E2F5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297BD-BFD8-4C11-8EF7-6DDCB38B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EA850-DB7F-45BF-927E-0F9E0F06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5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F3F50-2794-441D-A6AB-5383DF0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BAD69B-1110-4966-B21D-95FFF12D7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232176-6235-4ADB-8631-B74B9E70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04F606-AEF2-46FE-A0E6-7AF4A6C7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5FF553-5A40-4C22-9348-1F9E615F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EC42A-6DB5-4768-8BD4-B002F1D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9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FF44B-3134-4B7F-94F1-F1D52F59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1BBF5F-35E5-46B3-A8F0-08ACF474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B546A-085C-4AC3-803D-BCAE4FD7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B40A6-9E80-4DCC-8AA5-BE22F960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541F6-D44B-42A9-AB1F-126980D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11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55E4A-9FD1-4C70-956D-3ED5AA47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3D176C-68C4-4742-826B-C3D73434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64C54-09F9-4686-B2D6-6EE3B185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6898C-4665-4C03-97FD-85F991D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750BD-1DB1-4701-8737-545E63BD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3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882E937-2015-03AF-AB0B-ACE9AD4230ED}"/>
              </a:ext>
            </a:extLst>
          </p:cNvPr>
          <p:cNvCxnSpPr/>
          <p:nvPr userDrawn="1"/>
        </p:nvCxnSpPr>
        <p:spPr>
          <a:xfrm>
            <a:off x="0" y="889233"/>
            <a:ext cx="3934437" cy="0"/>
          </a:xfrm>
          <a:prstGeom prst="line">
            <a:avLst/>
          </a:prstGeom>
          <a:ln w="114300">
            <a:solidFill>
              <a:srgbClr val="009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6DC789-6A38-9117-489F-96463D6457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54113" y="1652588"/>
            <a:ext cx="10096500" cy="403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5683"/>
                </a:solidFill>
                <a:latin typeface="Myriad Pro" panose="020B0503030403020204"/>
              </a:defRPr>
            </a:lvl1pPr>
            <a:lvl2pPr>
              <a:defRPr>
                <a:solidFill>
                  <a:srgbClr val="315683"/>
                </a:solidFill>
                <a:latin typeface="Myriad Pro" panose="020B0503030403020204"/>
              </a:defRPr>
            </a:lvl2pPr>
            <a:lvl3pPr>
              <a:defRPr>
                <a:solidFill>
                  <a:srgbClr val="315683"/>
                </a:solidFill>
                <a:latin typeface="Myriad Pro" panose="020B0503030403020204"/>
              </a:defRPr>
            </a:lvl3pPr>
            <a:lvl4pPr>
              <a:defRPr>
                <a:solidFill>
                  <a:srgbClr val="315683"/>
                </a:solidFill>
                <a:latin typeface="Myriad Pro" panose="020B0503030403020204"/>
              </a:defRPr>
            </a:lvl4pPr>
            <a:lvl5pPr>
              <a:defRPr>
                <a:solidFill>
                  <a:srgbClr val="315683"/>
                </a:solidFill>
                <a:latin typeface="Myriad Pro" panose="020B050303040302020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4ECA154-7C18-927E-54FE-7BD784D9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7776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315683"/>
                </a:solidFill>
                <a:latin typeface="EurostileTMed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2" name="Image 11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54460CFF-49B6-CB50-A792-0F2C3C4335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6C070-3534-62F6-EDD7-3F28598F0E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39442F-F438-DAD3-5C0F-9297F2FE07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2C68E5-5699-4A3F-A931-65B53B6B4B3A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Nicolas Meyer</a:t>
            </a:r>
          </a:p>
        </p:txBody>
      </p:sp>
      <p:pic>
        <p:nvPicPr>
          <p:cNvPr id="15" name="Image 1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67B743AD-73AD-4F71-87B7-7313EB427D8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61" y="6356412"/>
            <a:ext cx="1061771" cy="5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49540-E763-95A6-445B-FDCFB4723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18" y="1877219"/>
            <a:ext cx="10353964" cy="310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5683"/>
                </a:solidFill>
                <a:latin typeface="Myriad Pro" panose="020B0503030403020204"/>
              </a:defRPr>
            </a:lvl1pPr>
            <a:lvl2pPr>
              <a:defRPr>
                <a:solidFill>
                  <a:srgbClr val="315683"/>
                </a:solidFill>
                <a:latin typeface="Myriad Pro" panose="020B0503030403020204"/>
              </a:defRPr>
            </a:lvl2pPr>
            <a:lvl3pPr>
              <a:defRPr>
                <a:solidFill>
                  <a:srgbClr val="315683"/>
                </a:solidFill>
                <a:latin typeface="Myriad Pro" panose="020B0503030403020204"/>
              </a:defRPr>
            </a:lvl3pPr>
            <a:lvl4pPr>
              <a:defRPr>
                <a:solidFill>
                  <a:srgbClr val="315683"/>
                </a:solidFill>
                <a:latin typeface="Myriad Pro" panose="020B0503030403020204"/>
              </a:defRPr>
            </a:lvl4pPr>
            <a:lvl5pPr>
              <a:defRPr>
                <a:solidFill>
                  <a:srgbClr val="315683"/>
                </a:solidFill>
                <a:latin typeface="Myriad Pro" panose="020B050303040302020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6" name="Image 5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0C8E75AA-7E9B-C5F6-97F1-D7C7A6F653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92CEAC-5820-3FBB-BAAD-00C51A5291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2D636D-6492-E983-5DA8-041DC2A14D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58E9E75-BB0F-45A6-B5EC-051C9A2A368E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Nicolas Meyer</a:t>
            </a:r>
          </a:p>
        </p:txBody>
      </p:sp>
      <p:pic>
        <p:nvPicPr>
          <p:cNvPr id="2" name="Image 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E018C5C-3C91-29E3-DB49-AF5B0C1791B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61" y="6356412"/>
            <a:ext cx="1061771" cy="5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de page avec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D8B81A99-1EF6-E2B9-3B29-24E05BC4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1AFB86-A61B-0807-218B-B0DBC48D41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E80CC1E-BE40-99D8-64FA-6462872B1E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309C182-1D54-8CD7-0B21-D079D765D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Merci d’avoir écouté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388E17-1B3C-4237-9DED-3540C79D425F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Nicolas Meyer</a:t>
            </a:r>
          </a:p>
        </p:txBody>
      </p:sp>
      <p:pic>
        <p:nvPicPr>
          <p:cNvPr id="2" name="Image 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B23F7DD9-171A-223D-FE87-82FE1CE0C0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61" y="6356412"/>
            <a:ext cx="1061771" cy="5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DE96-3CAF-4061-92E2-D75B73BB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0FE2AD-BEC4-469F-9018-B04D57FA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17553-365B-42B3-BC62-7E3F37ED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36FA99-9338-4576-9EDC-0E682F58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616B9-623B-4D57-BD45-B544A376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8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E41CF-3D85-4873-9EC7-A6DBAB8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6813D-1632-4468-B79B-AC2871D0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85FEA-C63E-479C-A8D7-26846A12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57B99-4D78-4CE2-A46F-50625A8D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6F9541-8ACD-4E0E-8D88-AB0CCD43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76B6E-DDD5-43B7-A21B-5956752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52554E-98D5-4B81-B248-D294BD34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018C3E-48C5-4DF8-B878-1E20F684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E270C-5B30-449C-B9D3-D9F92549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11D391-6B1C-4A69-8752-1875DAE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D6E2-87D9-45CA-9B27-DB04F541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74272-753B-4B47-A155-B93B33C12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DDBFFD-3960-4FC9-9D4A-CEFB78C7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B498D-7204-4D52-B66C-7CEEDFA0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8F5EE2-E656-4392-8CE1-FA8D8ABA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E918F-4CB7-454E-8575-A8513C4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6C5A-AA45-4736-8C32-A5C56FCE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213EA8-D814-480D-968D-0E50C66C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C87F49-CA20-4781-AD5C-7297830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D3FB26-CDD2-4EF1-9540-E08318BE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251FAF-1023-4451-A4D6-65799234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FA8F9E-79C5-4B91-886B-C22624A4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747720-F3D2-4213-9DCD-5DD1D9B1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DC43C-341B-4655-97B6-F1EDA255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8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91E0052-5D00-66A8-6534-7FAF180922B8}"/>
              </a:ext>
            </a:extLst>
          </p:cNvPr>
          <p:cNvSpPr/>
          <p:nvPr userDrawn="1"/>
        </p:nvSpPr>
        <p:spPr>
          <a:xfrm>
            <a:off x="0" y="6358855"/>
            <a:ext cx="12192000" cy="499145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FB4956B-4197-18B3-9D93-8FFB94D26B13}"/>
              </a:ext>
            </a:extLst>
          </p:cNvPr>
          <p:cNvSpPr/>
          <p:nvPr userDrawn="1"/>
        </p:nvSpPr>
        <p:spPr>
          <a:xfrm>
            <a:off x="10830187" y="6048462"/>
            <a:ext cx="830510" cy="83051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6ECFB75-CDB6-6916-E70F-0B8CCEBCCB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70" y="6195269"/>
            <a:ext cx="467322" cy="499145"/>
          </a:xfrm>
          <a:prstGeom prst="rect">
            <a:avLst/>
          </a:prstGeom>
        </p:spPr>
      </p:pic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15B6B635-CFC9-C971-0BF2-F5581249E86E}"/>
              </a:ext>
            </a:extLst>
          </p:cNvPr>
          <p:cNvSpPr txBox="1">
            <a:spLocks/>
          </p:cNvSpPr>
          <p:nvPr userDrawn="1"/>
        </p:nvSpPr>
        <p:spPr>
          <a:xfrm>
            <a:off x="10892726" y="6245900"/>
            <a:ext cx="720000" cy="306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2BC6EAE-9E0E-4F18-BA77-DE07B86B0AB3}" type="slidenum">
              <a:rPr lang="fr-FR" sz="1600" b="1" smtClean="0">
                <a:solidFill>
                  <a:schemeClr val="bg1"/>
                </a:solidFill>
                <a:latin typeface="Myriad Pro" panose="020B0503030403020204" pitchFamily="34" charset="0"/>
              </a:rPr>
              <a:pPr algn="ctr"/>
              <a:t>‹N°›</a:t>
            </a:fld>
            <a:endParaRPr lang="fr-FR" sz="16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Espace réservé du titre 4">
            <a:extLst>
              <a:ext uri="{FF2B5EF4-FFF2-40B4-BE49-F238E27FC236}">
                <a16:creationId xmlns:a16="http://schemas.microsoft.com/office/drawing/2014/main" id="{D12E42A4-F211-4589-8E4A-C5FDCB6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481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 Light" panose="020B0403030403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608084-244A-41F4-92D5-778C75BA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F335-168F-4450-A953-7062719E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C9934-8856-4BE9-A924-898055F21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8DDC-878C-4731-AB30-20F364723212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88DF2-A935-40F7-B264-A1381F4EA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15E98-ADD8-4D1F-9355-8023A9EE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3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26.png"/><Relationship Id="rId7" Type="http://schemas.openxmlformats.org/officeDocument/2006/relationships/diagramData" Target="../diagrams/data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microsoft.com/office/2007/relationships/diagramDrawing" Target="../diagrams/drawing5.xml"/><Relationship Id="rId5" Type="http://schemas.openxmlformats.org/officeDocument/2006/relationships/image" Target="../media/image28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27.png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C31A-78BD-25FD-B590-0B416AF1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0063"/>
            <a:ext cx="10515600" cy="1325563"/>
          </a:xfrm>
        </p:spPr>
        <p:txBody>
          <a:bodyPr/>
          <a:lstStyle/>
          <a:p>
            <a:r>
              <a:rPr lang="fr-FR" err="1"/>
              <a:t>Braceloc</a:t>
            </a:r>
            <a:r>
              <a:rPr lang="fr-FR"/>
              <a:t> </a:t>
            </a:r>
            <a:r>
              <a:rPr lang="fr-FR" err="1"/>
              <a:t>project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1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A16CEF4-C88A-8DD1-F3AE-6576957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/>
            </a:br>
            <a:r>
              <a:rPr lang="en-US" sz="4400"/>
              <a:t>Thank you for your attention</a:t>
            </a:r>
            <a:br>
              <a:rPr lang="fr-FR" sz="4400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8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5F7AB-01B5-E5C6-0D4B-D1957EEA0F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9791" y="1077768"/>
            <a:ext cx="5781004" cy="276720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+mn-lt"/>
              </a:rPr>
              <a:t>Objective: Enable offline location tracking and distress alerting for friends, family, and group members while ensuring the privacy of their positions from other groups.</a:t>
            </a:r>
            <a:endParaRPr lang="fr-FR" sz="2400" dirty="0">
              <a:latin typeface="+mn-lt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9C5FC40-BC6F-2645-3FBF-F0D8B0D4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Presentation</a:t>
            </a:r>
            <a:endParaRPr lang="fr-FR"/>
          </a:p>
        </p:txBody>
      </p:sp>
      <p:graphicFrame>
        <p:nvGraphicFramePr>
          <p:cNvPr id="7" name="Espace réservé du contenu 1">
            <a:extLst>
              <a:ext uri="{FF2B5EF4-FFF2-40B4-BE49-F238E27FC236}">
                <a16:creationId xmlns:a16="http://schemas.microsoft.com/office/drawing/2014/main" id="{B34D533E-105D-A764-2C48-F513C0888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480925"/>
              </p:ext>
            </p:extLst>
          </p:nvPr>
        </p:nvGraphicFramePr>
        <p:xfrm>
          <a:off x="6020585" y="844292"/>
          <a:ext cx="5957985" cy="516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FD027CF8-6DA6-1201-69DE-DF18A80FB733}"/>
              </a:ext>
            </a:extLst>
          </p:cNvPr>
          <p:cNvSpPr txBox="1">
            <a:spLocks/>
          </p:cNvSpPr>
          <p:nvPr/>
        </p:nvSpPr>
        <p:spPr>
          <a:xfrm>
            <a:off x="119791" y="3428999"/>
            <a:ext cx="5781004" cy="17654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15683"/>
                </a:solidFill>
                <a:latin typeface="Myriad Pro" panose="020B0503030403020204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5683"/>
                </a:solidFill>
                <a:latin typeface="Myriad Pro" panose="020B0503030403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5683"/>
                </a:solidFill>
                <a:latin typeface="Myriad Pro" panose="020B0503030403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5683"/>
                </a:solidFill>
                <a:latin typeface="Myriad Pro" panose="020B0503030403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5683"/>
                </a:solidFill>
                <a:latin typeface="Myriad Pro" panose="020B0503030403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>
                <a:latin typeface="+mn-lt"/>
              </a:rPr>
              <a:t>This project involves a group of 3 people 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+mn-lt"/>
              </a:rPr>
              <a:t>Nicolas Meyer 			(5A GPSE)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+mn-lt"/>
              </a:rPr>
              <a:t>Florian </a:t>
            </a:r>
            <a:r>
              <a:rPr lang="fr-FR" sz="2400" dirty="0" err="1">
                <a:latin typeface="+mn-lt"/>
              </a:rPr>
              <a:t>Krasulja</a:t>
            </a:r>
            <a:r>
              <a:rPr lang="fr-FR" sz="2400" dirty="0">
                <a:latin typeface="+mn-lt"/>
              </a:rPr>
              <a:t> 		(4A GPSE)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+mn-lt"/>
              </a:rPr>
              <a:t>Grace </a:t>
            </a:r>
            <a:r>
              <a:rPr lang="fr-FR" sz="2400" dirty="0" err="1">
                <a:latin typeface="+mn-lt"/>
              </a:rPr>
              <a:t>Ndoko-ounounou</a:t>
            </a:r>
            <a:r>
              <a:rPr lang="fr-FR" sz="2400" dirty="0">
                <a:latin typeface="+mn-lt"/>
              </a:rPr>
              <a:t> 	(4A GPSE)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337AD-64B0-933E-4C8C-3BEE3559EE54}"/>
              </a:ext>
            </a:extLst>
          </p:cNvPr>
          <p:cNvSpPr/>
          <p:nvPr/>
        </p:nvSpPr>
        <p:spPr>
          <a:xfrm>
            <a:off x="119791" y="3428999"/>
            <a:ext cx="5396106" cy="17624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082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8D0F1B4-93DE-D357-3752-B65BC911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err="1"/>
              <a:t>Summary</a:t>
            </a:r>
            <a:endParaRPr lang="fr-FR"/>
          </a:p>
        </p:txBody>
      </p:sp>
      <p:graphicFrame>
        <p:nvGraphicFramePr>
          <p:cNvPr id="10" name="Espace réservé du contenu 1">
            <a:extLst>
              <a:ext uri="{FF2B5EF4-FFF2-40B4-BE49-F238E27FC236}">
                <a16:creationId xmlns:a16="http://schemas.microsoft.com/office/drawing/2014/main" id="{0AE09A3F-01E7-82E4-0D7C-1CEAB33C9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242006"/>
              </p:ext>
            </p:extLst>
          </p:nvPr>
        </p:nvGraphicFramePr>
        <p:xfrm>
          <a:off x="310907" y="1077768"/>
          <a:ext cx="10515600" cy="511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7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4D6F8A-599F-71C2-2867-3DAA0D67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Usage scenario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430F6C-6FA3-4F08-94C8-E3C6F48B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2" y="913183"/>
            <a:ext cx="10730397" cy="5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B4964FF-16D9-68A1-ED33-D1C2C167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3" y="3982498"/>
            <a:ext cx="2087720" cy="1858580"/>
          </a:xfrm>
          <a:prstGeom prst="rect">
            <a:avLst/>
          </a:prstGeom>
        </p:spPr>
      </p:pic>
      <p:graphicFrame>
        <p:nvGraphicFramePr>
          <p:cNvPr id="14" name="Espace réservé du contenu 1">
            <a:extLst>
              <a:ext uri="{FF2B5EF4-FFF2-40B4-BE49-F238E27FC236}">
                <a16:creationId xmlns:a16="http://schemas.microsoft.com/office/drawing/2014/main" id="{6274D4B3-1952-C92B-9317-1CA7FAC0979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18757097"/>
              </p:ext>
            </p:extLst>
          </p:nvPr>
        </p:nvGraphicFramePr>
        <p:xfrm>
          <a:off x="6397895" y="1794236"/>
          <a:ext cx="7636213" cy="437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29BD76B8-FECF-98A2-5633-A489DC08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768"/>
          </a:xfrm>
        </p:spPr>
        <p:txBody>
          <a:bodyPr>
            <a:normAutofit/>
          </a:bodyPr>
          <a:lstStyle/>
          <a:p>
            <a:r>
              <a:rPr lang="fr-FR" sz="3900" dirty="0" err="1"/>
              <a:t>Technical</a:t>
            </a:r>
            <a:r>
              <a:rPr lang="fr-FR" sz="3900" dirty="0"/>
              <a:t> solutions </a:t>
            </a:r>
            <a:r>
              <a:rPr lang="fr-FR" sz="3900" dirty="0" err="1"/>
              <a:t>implemented</a:t>
            </a:r>
            <a:r>
              <a:rPr lang="fr-FR" sz="3900" dirty="0"/>
              <a:t>: the LoRa Network &amp; GPS </a:t>
            </a:r>
            <a:r>
              <a:rPr lang="fr-FR" sz="3900" dirty="0" err="1"/>
              <a:t>sensor</a:t>
            </a:r>
            <a:endParaRPr lang="fr-FR" sz="39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EDF0082-A994-4A92-813A-05192DB9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FB455C-330D-94C4-0B3D-245CE38C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46B6C2-D325-46D2-A4DF-18E302CC0823}"/>
              </a:ext>
            </a:extLst>
          </p:cNvPr>
          <p:cNvSpPr txBox="1"/>
          <p:nvPr/>
        </p:nvSpPr>
        <p:spPr>
          <a:xfrm>
            <a:off x="0" y="1045449"/>
            <a:ext cx="11962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15683"/>
                </a:solidFill>
              </a:rPr>
              <a:t>Objective: Establish decentralized communication between two LoRa32 V3 </a:t>
            </a:r>
            <a:r>
              <a:rPr lang="en-US" sz="2400" dirty="0" err="1">
                <a:solidFill>
                  <a:srgbClr val="315683"/>
                </a:solidFill>
              </a:rPr>
              <a:t>Heltec</a:t>
            </a:r>
            <a:r>
              <a:rPr lang="en-US" sz="2400" dirty="0">
                <a:solidFill>
                  <a:srgbClr val="315683"/>
                </a:solidFill>
              </a:rPr>
              <a:t> modules using a private LoRa mesh network</a:t>
            </a:r>
            <a:endParaRPr lang="fr-FR" dirty="0"/>
          </a:p>
        </p:txBody>
      </p:sp>
      <p:pic>
        <p:nvPicPr>
          <p:cNvPr id="15" name="Picture 2" descr="Voir l'image">
            <a:extLst>
              <a:ext uri="{FF2B5EF4-FFF2-40B4-BE49-F238E27FC236}">
                <a16:creationId xmlns:a16="http://schemas.microsoft.com/office/drawing/2014/main" id="{AE41D068-75A4-363A-FB42-92A2C24AD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9" r="-1"/>
          <a:stretch/>
        </p:blipFill>
        <p:spPr bwMode="auto">
          <a:xfrm>
            <a:off x="4447305" y="1907101"/>
            <a:ext cx="3901180" cy="414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Voir l'image">
            <a:extLst>
              <a:ext uri="{FF2B5EF4-FFF2-40B4-BE49-F238E27FC236}">
                <a16:creationId xmlns:a16="http://schemas.microsoft.com/office/drawing/2014/main" id="{5589615F-CEFB-DB0F-A376-C974B4648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72" b="48022"/>
          <a:stretch/>
        </p:blipFill>
        <p:spPr bwMode="auto">
          <a:xfrm>
            <a:off x="4346871" y="1956458"/>
            <a:ext cx="2187853" cy="2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Une image contenant Appareils électroniques, machine, Ingénierie électronique, compteur&#10;&#10;Description générée automatiquement">
            <a:extLst>
              <a:ext uri="{FF2B5EF4-FFF2-40B4-BE49-F238E27FC236}">
                <a16:creationId xmlns:a16="http://schemas.microsoft.com/office/drawing/2014/main" id="{CDF58691-D786-09CD-89E2-B482AA096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" y="2279633"/>
            <a:ext cx="3760179" cy="145539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03C7B2-2E27-A1BA-7DF1-23D19B41E527}"/>
              </a:ext>
            </a:extLst>
          </p:cNvPr>
          <p:cNvSpPr txBox="1"/>
          <p:nvPr/>
        </p:nvSpPr>
        <p:spPr>
          <a:xfrm>
            <a:off x="-249537" y="5812551"/>
            <a:ext cx="3760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15683"/>
                </a:solidFill>
              </a:rPr>
              <a:t>GPS Sensor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B7A17-6715-7B24-1883-034CFC59AA6C}"/>
              </a:ext>
            </a:extLst>
          </p:cNvPr>
          <p:cNvSpPr txBox="1"/>
          <p:nvPr/>
        </p:nvSpPr>
        <p:spPr>
          <a:xfrm>
            <a:off x="-262836" y="3641102"/>
            <a:ext cx="37601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15683"/>
                </a:solidFill>
              </a:rPr>
              <a:t>H</a:t>
            </a:r>
            <a:r>
              <a:rPr lang="it-IT" sz="2400" dirty="0">
                <a:solidFill>
                  <a:srgbClr val="315683"/>
                </a:solidFill>
              </a:rPr>
              <a:t>eltec wifi lora 32 V3</a:t>
            </a:r>
          </a:p>
          <a:p>
            <a:pPr algn="ctr"/>
            <a:endParaRPr lang="fr-FR" dirty="0"/>
          </a:p>
        </p:txBody>
      </p:sp>
      <p:pic>
        <p:nvPicPr>
          <p:cNvPr id="13" name="Picture 2" descr="Voir l'image">
            <a:extLst>
              <a:ext uri="{FF2B5EF4-FFF2-40B4-BE49-F238E27FC236}">
                <a16:creationId xmlns:a16="http://schemas.microsoft.com/office/drawing/2014/main" id="{53C70C9A-2D09-D62B-9C60-C7F455892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9" b="48022"/>
          <a:stretch/>
        </p:blipFill>
        <p:spPr bwMode="auto">
          <a:xfrm>
            <a:off x="7256899" y="1910210"/>
            <a:ext cx="1091585" cy="2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17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2B7417-17C2-C29D-A525-96D272435E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237" y="1977131"/>
            <a:ext cx="6332583" cy="3713550"/>
          </a:xfrm>
        </p:spPr>
        <p:txBody>
          <a:bodyPr/>
          <a:lstStyle/>
          <a:p>
            <a:pPr marL="0" indent="0">
              <a:buNone/>
            </a:pPr>
            <a:endParaRPr lang="fr-FR" sz="2400"/>
          </a:p>
          <a:p>
            <a:endParaRPr lang="fr-FR" sz="240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3100DD-77E7-9118-4974-A55436E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900" err="1"/>
              <a:t>Technical</a:t>
            </a:r>
            <a:r>
              <a:rPr lang="fr-FR" sz="3900"/>
              <a:t> solutions </a:t>
            </a:r>
            <a:r>
              <a:rPr lang="fr-FR" sz="3900" err="1"/>
              <a:t>implemented</a:t>
            </a:r>
            <a:r>
              <a:rPr lang="fr-FR" sz="3900"/>
              <a:t>: Advanced Encryption Standard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E69436-8BE8-F8EE-8014-5C3DC94C2979}"/>
              </a:ext>
            </a:extLst>
          </p:cNvPr>
          <p:cNvGrpSpPr/>
          <p:nvPr/>
        </p:nvGrpSpPr>
        <p:grpSpPr>
          <a:xfrm>
            <a:off x="128337" y="2319502"/>
            <a:ext cx="5967664" cy="3713550"/>
            <a:chOff x="128336" y="2319502"/>
            <a:chExt cx="6904383" cy="3713550"/>
          </a:xfrm>
        </p:grpSpPr>
        <p:pic>
          <p:nvPicPr>
            <p:cNvPr id="1026" name="Picture 2" descr="What is AES Encryption and How Does It Work [Detailed Guide]">
              <a:extLst>
                <a:ext uri="{FF2B5EF4-FFF2-40B4-BE49-F238E27FC236}">
                  <a16:creationId xmlns:a16="http://schemas.microsoft.com/office/drawing/2014/main" id="{2BB4D609-309D-5D61-82C2-8C77EEB979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79" b="10224"/>
            <a:stretch/>
          </p:blipFill>
          <p:spPr bwMode="auto">
            <a:xfrm>
              <a:off x="128336" y="2319502"/>
              <a:ext cx="6904383" cy="3216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188237-71F8-3271-D9D9-8EEE34362476}"/>
                </a:ext>
              </a:extLst>
            </p:cNvPr>
            <p:cNvSpPr txBox="1"/>
            <p:nvPr/>
          </p:nvSpPr>
          <p:spPr>
            <a:xfrm>
              <a:off x="128336" y="5663720"/>
              <a:ext cx="69043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6" name="ZoneTexte 10">
            <a:extLst>
              <a:ext uri="{FF2B5EF4-FFF2-40B4-BE49-F238E27FC236}">
                <a16:creationId xmlns:a16="http://schemas.microsoft.com/office/drawing/2014/main" id="{A82931EE-C958-09EE-7170-31AE06359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595515"/>
              </p:ext>
            </p:extLst>
          </p:nvPr>
        </p:nvGraphicFramePr>
        <p:xfrm>
          <a:off x="6381901" y="2319502"/>
          <a:ext cx="5484343" cy="3216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005F496E-C66E-E2B8-BD75-A76D0FE910D0}"/>
              </a:ext>
            </a:extLst>
          </p:cNvPr>
          <p:cNvSpPr txBox="1"/>
          <p:nvPr/>
        </p:nvSpPr>
        <p:spPr>
          <a:xfrm>
            <a:off x="0" y="1045449"/>
            <a:ext cx="11962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15683"/>
                </a:solidFill>
              </a:rPr>
              <a:t>Objective: Establish secure communication between two LoRa32 V3 </a:t>
            </a:r>
            <a:r>
              <a:rPr lang="en-US" sz="2400" dirty="0" err="1">
                <a:solidFill>
                  <a:srgbClr val="315683"/>
                </a:solidFill>
              </a:rPr>
              <a:t>Heltec</a:t>
            </a:r>
            <a:r>
              <a:rPr lang="en-US" sz="2400" dirty="0">
                <a:solidFill>
                  <a:srgbClr val="315683"/>
                </a:solidFill>
              </a:rPr>
              <a:t> modules.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49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2B7417-17C2-C29D-A525-96D272435E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237" y="1977131"/>
            <a:ext cx="6332583" cy="3713550"/>
          </a:xfrm>
        </p:spPr>
        <p:txBody>
          <a:bodyPr/>
          <a:lstStyle/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3100DD-77E7-9118-4974-A55436E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900" err="1"/>
              <a:t>Technical</a:t>
            </a:r>
            <a:r>
              <a:rPr lang="fr-FR" sz="3900"/>
              <a:t> solutions </a:t>
            </a:r>
            <a:r>
              <a:rPr lang="fr-FR" sz="3900" err="1"/>
              <a:t>implemented</a:t>
            </a:r>
            <a:r>
              <a:rPr lang="fr-FR" sz="3900"/>
              <a:t>: Skin </a:t>
            </a:r>
            <a:r>
              <a:rPr lang="fr-FR" sz="3900" err="1"/>
              <a:t>Detection</a:t>
            </a:r>
            <a:r>
              <a:rPr lang="fr-FR" sz="3900"/>
              <a:t> </a:t>
            </a:r>
            <a:r>
              <a:rPr lang="fr-FR" sz="3900" err="1"/>
              <a:t>Sensor</a:t>
            </a:r>
            <a:endParaRPr lang="fr-FR" sz="39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C2DD3D-2AED-DAD4-C119-748CC750D0E3}"/>
              </a:ext>
            </a:extLst>
          </p:cNvPr>
          <p:cNvSpPr txBox="1"/>
          <p:nvPr/>
        </p:nvSpPr>
        <p:spPr>
          <a:xfrm>
            <a:off x="0" y="1045449"/>
            <a:ext cx="11962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15683"/>
                </a:solidFill>
              </a:rPr>
              <a:t>Objective: Verify that the bracelet is properly worn by the user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8CA2D3-155C-9D73-A6B5-8AC3F3A3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4" y="3388411"/>
            <a:ext cx="783714" cy="6995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061AA67-CD59-9B52-3E49-E8C57AE2F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41" b="8755"/>
          <a:stretch/>
        </p:blipFill>
        <p:spPr>
          <a:xfrm>
            <a:off x="2354458" y="2985591"/>
            <a:ext cx="1518722" cy="168131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57ACE43-EF89-FE79-CC4F-39ED4F321227}"/>
              </a:ext>
            </a:extLst>
          </p:cNvPr>
          <p:cNvSpPr txBox="1"/>
          <p:nvPr/>
        </p:nvSpPr>
        <p:spPr>
          <a:xfrm>
            <a:off x="198087" y="4666907"/>
            <a:ext cx="1294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315683"/>
                </a:solidFill>
              </a:rPr>
              <a:t>Not wear</a:t>
            </a:r>
            <a:endParaRPr lang="fr-FR" sz="1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CF0FCF9-D9DC-9EF0-00A4-434DDD69CE84}"/>
              </a:ext>
            </a:extLst>
          </p:cNvPr>
          <p:cNvSpPr txBox="1"/>
          <p:nvPr/>
        </p:nvSpPr>
        <p:spPr>
          <a:xfrm>
            <a:off x="2654209" y="4666907"/>
            <a:ext cx="919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315683"/>
                </a:solidFill>
              </a:rPr>
              <a:t>Wear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E4C352F-6007-5C82-5A95-254457502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380" y="3317567"/>
            <a:ext cx="805852" cy="8412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28CBDC-458B-EB55-064F-B1D394C3E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226" y="3315353"/>
            <a:ext cx="819135" cy="845702"/>
          </a:xfrm>
          <a:prstGeom prst="rect">
            <a:avLst/>
          </a:prstGeom>
        </p:spPr>
      </p:pic>
      <p:pic>
        <p:nvPicPr>
          <p:cNvPr id="5" name="Image 4" descr="Une image contenant gadget, texte, smartphone, conduire&#10;&#10;Description générée automatiquement">
            <a:extLst>
              <a:ext uri="{FF2B5EF4-FFF2-40B4-BE49-F238E27FC236}">
                <a16:creationId xmlns:a16="http://schemas.microsoft.com/office/drawing/2014/main" id="{A7EAFD25-FE97-0D4C-4966-BECA7B2E9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40" y="2922932"/>
            <a:ext cx="2561483" cy="1821947"/>
          </a:xfrm>
          <a:prstGeom prst="rect">
            <a:avLst/>
          </a:prstGeom>
        </p:spPr>
      </p:pic>
      <p:graphicFrame>
        <p:nvGraphicFramePr>
          <p:cNvPr id="8" name="ZoneTexte 10">
            <a:extLst>
              <a:ext uri="{FF2B5EF4-FFF2-40B4-BE49-F238E27FC236}">
                <a16:creationId xmlns:a16="http://schemas.microsoft.com/office/drawing/2014/main" id="{02F0C674-FDC5-E6F0-5180-A65037B0F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357394"/>
              </p:ext>
            </p:extLst>
          </p:nvPr>
        </p:nvGraphicFramePr>
        <p:xfrm>
          <a:off x="7717923" y="2402412"/>
          <a:ext cx="3987155" cy="3032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E1AB54A-14BC-12DF-3108-7EE8ABE3CE60}"/>
              </a:ext>
            </a:extLst>
          </p:cNvPr>
          <p:cNvSpPr txBox="1"/>
          <p:nvPr/>
        </p:nvSpPr>
        <p:spPr>
          <a:xfrm>
            <a:off x="5227291" y="1698022"/>
            <a:ext cx="7032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FF0000"/>
                </a:solidFill>
              </a:rPr>
              <a:t>Low Power Gas, pressure, </a:t>
            </a:r>
            <a:r>
              <a:rPr lang="fr-FR" sz="2000" dirty="0" err="1">
                <a:solidFill>
                  <a:srgbClr val="FF0000"/>
                </a:solidFill>
              </a:rPr>
              <a:t>temperature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humidity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err="1">
                <a:solidFill>
                  <a:srgbClr val="FF0000"/>
                </a:solidFill>
              </a:rPr>
              <a:t>sensor</a:t>
            </a:r>
            <a:r>
              <a:rPr lang="fr-FR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1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E5C5815-2078-0BAB-ED6B-7C17D232E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64597"/>
              </p:ext>
            </p:extLst>
          </p:nvPr>
        </p:nvGraphicFramePr>
        <p:xfrm>
          <a:off x="1" y="1077766"/>
          <a:ext cx="12192005" cy="4870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5">
                  <a:extLst>
                    <a:ext uri="{9D8B030D-6E8A-4147-A177-3AD203B41FA5}">
                      <a16:colId xmlns:a16="http://schemas.microsoft.com/office/drawing/2014/main" val="3029949315"/>
                    </a:ext>
                  </a:extLst>
                </a:gridCol>
                <a:gridCol w="3331729">
                  <a:extLst>
                    <a:ext uri="{9D8B030D-6E8A-4147-A177-3AD203B41FA5}">
                      <a16:colId xmlns:a16="http://schemas.microsoft.com/office/drawing/2014/main" val="364604362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2428150152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480057335"/>
                    </a:ext>
                  </a:extLst>
                </a:gridCol>
                <a:gridCol w="1265557">
                  <a:extLst>
                    <a:ext uri="{9D8B030D-6E8A-4147-A177-3AD203B41FA5}">
                      <a16:colId xmlns:a16="http://schemas.microsoft.com/office/drawing/2014/main" val="1639159381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564903331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88023321"/>
                    </a:ext>
                  </a:extLst>
                </a:gridCol>
              </a:tblGrid>
              <a:tr h="721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Helioth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69639"/>
                  </a:ext>
                </a:extLst>
              </a:tr>
              <a:tr h="721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Lora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2/26/2024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3/29/2024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91942"/>
                  </a:ext>
                </a:extLst>
              </a:tr>
              <a:tr h="721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3/29/2024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3/05/2024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286792"/>
                  </a:ext>
                </a:extLst>
              </a:tr>
              <a:tr h="126278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/>
                        <a:t>Smartphone Application + 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3/25/2024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3/12/2024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45888"/>
                  </a:ext>
                </a:extLst>
              </a:tr>
              <a:tr h="721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Security of data transmission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3/26/2024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3/19/2024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515145"/>
                  </a:ext>
                </a:extLst>
              </a:tr>
              <a:tr h="7215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Skin detection Sensor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3/11/2024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3/19/2024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371907"/>
                  </a:ext>
                </a:extLst>
              </a:tr>
            </a:tbl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BF72E398-A6A5-18BF-9C55-47562E91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>
                <a:latin typeface="EurostileTMed"/>
                <a:ea typeface="+mj-ea"/>
                <a:cs typeface="+mj-cs"/>
              </a:rPr>
              <a:t>Task</a:t>
            </a:r>
            <a:r>
              <a:rPr lang="fr-FR" sz="4400" dirty="0">
                <a:latin typeface="EurostileTMed"/>
                <a:ea typeface="+mj-ea"/>
                <a:cs typeface="+mj-cs"/>
              </a:rPr>
              <a:t> allocation &amp; </a:t>
            </a:r>
            <a:r>
              <a:rPr lang="fr-FR" dirty="0"/>
              <a:t>Planning</a:t>
            </a:r>
          </a:p>
        </p:txBody>
      </p:sp>
      <p:pic>
        <p:nvPicPr>
          <p:cNvPr id="11" name="Image 10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4F8C9610-617B-4BF7-37D0-8869FEA22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" y="1861760"/>
            <a:ext cx="924233" cy="587548"/>
          </a:xfrm>
          <a:prstGeom prst="rect">
            <a:avLst/>
          </a:prstGeom>
        </p:spPr>
      </p:pic>
      <p:pic>
        <p:nvPicPr>
          <p:cNvPr id="13" name="Image 12" descr="Une image contenant cercle, Graphique, art, rouge&#10;&#10;Description générée automatiquement">
            <a:extLst>
              <a:ext uri="{FF2B5EF4-FFF2-40B4-BE49-F238E27FC236}">
                <a16:creationId xmlns:a16="http://schemas.microsoft.com/office/drawing/2014/main" id="{788F96C4-3889-952D-4D05-AC6DA8D05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764" y="2568561"/>
            <a:ext cx="415462" cy="664739"/>
          </a:xfrm>
          <a:prstGeom prst="rect">
            <a:avLst/>
          </a:prstGeom>
        </p:spPr>
      </p:pic>
      <p:pic>
        <p:nvPicPr>
          <p:cNvPr id="15" name="Image 14" descr="Une image contenant capture d’écran, Caractère coloré, Téléphone mobile&#10;&#10;Description générée automatiquement">
            <a:extLst>
              <a:ext uri="{FF2B5EF4-FFF2-40B4-BE49-F238E27FC236}">
                <a16:creationId xmlns:a16="http://schemas.microsoft.com/office/drawing/2014/main" id="{F49A65C4-5169-C33F-1F24-6053334EDE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21" y="3429000"/>
            <a:ext cx="823147" cy="823147"/>
          </a:xfrm>
          <a:prstGeom prst="rect">
            <a:avLst/>
          </a:prstGeom>
        </p:spPr>
      </p:pic>
      <p:pic>
        <p:nvPicPr>
          <p:cNvPr id="17" name="Image 16" descr="Une image contenant Graphique, logo, Police, symbole&#10;&#10;Description générée automatiquement">
            <a:extLst>
              <a:ext uri="{FF2B5EF4-FFF2-40B4-BE49-F238E27FC236}">
                <a16:creationId xmlns:a16="http://schemas.microsoft.com/office/drawing/2014/main" id="{06ED920A-D708-15C2-D814-87EEAECFA2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6" y="4487016"/>
            <a:ext cx="806502" cy="903861"/>
          </a:xfrm>
          <a:prstGeom prst="rect">
            <a:avLst/>
          </a:prstGeom>
        </p:spPr>
      </p:pic>
      <p:pic>
        <p:nvPicPr>
          <p:cNvPr id="19" name="Image 18" descr="Une image contenant Graphique, symbole, clipart, Police&#10;&#10;Description générée automatiquement">
            <a:extLst>
              <a:ext uri="{FF2B5EF4-FFF2-40B4-BE49-F238E27FC236}">
                <a16:creationId xmlns:a16="http://schemas.microsoft.com/office/drawing/2014/main" id="{9B1612A6-078D-D409-05D6-5CE66426F4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1" y="5271815"/>
            <a:ext cx="652627" cy="6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41E9E2C-3029-C54A-4DDE-8D96E0C3AE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077768"/>
            <a:ext cx="10096500" cy="4197236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/>
              <a:t>Test the LoRa network in real-life conditions.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/>
              <a:t>Integrate GPS, 1 or 2 buttons, and 1 or 2 LEDs.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b="1" dirty="0"/>
              <a:t>Include BLE and pairing function to transmit information to a smartphone (ensure proper reception of GPS, button, battery, zone limit/RSSI).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Develop the smartphone application (map, alerts, etc.).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Incorporate a skin detection sensor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EB66F5-BECA-D4E4-B18B-C2B076F0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0444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Polytech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activity xmlns="0a0af78c-74ce-4fdb-820e-dcf03cf7e9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D13E218A2A945A25B96AAD5FAA84C" ma:contentTypeVersion="10" ma:contentTypeDescription="Create a new document." ma:contentTypeScope="" ma:versionID="1c57407d62682ae6c01f306fca8a8b1c">
  <xsd:schema xmlns:xsd="http://www.w3.org/2001/XMLSchema" xmlns:xs="http://www.w3.org/2001/XMLSchema" xmlns:p="http://schemas.microsoft.com/office/2006/metadata/properties" xmlns:ns3="0a0af78c-74ce-4fdb-820e-dcf03cf7e9e8" xmlns:ns4="678ef6ad-c016-4d35-b37d-2901ca9c1d1d" targetNamespace="http://schemas.microsoft.com/office/2006/metadata/properties" ma:root="true" ma:fieldsID="d258c00094d6d2169fc94504e328cc2f" ns3:_="" ns4:_="">
    <xsd:import namespace="0a0af78c-74ce-4fdb-820e-dcf03cf7e9e8"/>
    <xsd:import namespace="678ef6ad-c016-4d35-b37d-2901ca9c1d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af78c-74ce-4fdb-820e-dcf03cf7e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ef6ad-c016-4d35-b37d-2901ca9c1d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2CD1C-E2B3-4DB8-8229-2FE7F9F0F9F3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678ef6ad-c016-4d35-b37d-2901ca9c1d1d"/>
    <ds:schemaRef ds:uri="http://schemas.microsoft.com/office/infopath/2007/PartnerControls"/>
    <ds:schemaRef ds:uri="http://schemas.openxmlformats.org/package/2006/metadata/core-properties"/>
    <ds:schemaRef ds:uri="0a0af78c-74ce-4fdb-820e-dcf03cf7e9e8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13B9DA-485F-4EC9-B5B1-135D168AC0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DD44E1-1BE6-4946-9E80-DDB12A29C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0af78c-74ce-4fdb-820e-dcf03cf7e9e8"/>
    <ds:schemaRef ds:uri="678ef6ad-c016-4d35-b37d-2901ca9c1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Grand écran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EurostileTMed</vt:lpstr>
      <vt:lpstr>Myriad Pro</vt:lpstr>
      <vt:lpstr>Myriad Pro Light</vt:lpstr>
      <vt:lpstr>Thème Polytech 2022</vt:lpstr>
      <vt:lpstr>Conception personnalisée</vt:lpstr>
      <vt:lpstr>Braceloc project</vt:lpstr>
      <vt:lpstr>Presentation</vt:lpstr>
      <vt:lpstr>Summary</vt:lpstr>
      <vt:lpstr>Usage scenario</vt:lpstr>
      <vt:lpstr>Technical solutions implemented: the LoRa Network &amp; GPS sensor</vt:lpstr>
      <vt:lpstr>Technical solutions implemented: Advanced Encryption Standard </vt:lpstr>
      <vt:lpstr>Technical solutions implemented: Skin Detection Sensor</vt:lpstr>
      <vt:lpstr>Task allocation &amp; Planning</vt:lpstr>
      <vt:lpstr>Conclusion</vt:lpstr>
      <vt:lpstr> 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LARGEAU Eugenie</dc:creator>
  <cp:lastModifiedBy>Nicolas Meyer</cp:lastModifiedBy>
  <cp:revision>2</cp:revision>
  <dcterms:created xsi:type="dcterms:W3CDTF">2014-09-10T06:27:43Z</dcterms:created>
  <dcterms:modified xsi:type="dcterms:W3CDTF">2024-04-28T21:14:40Z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0x01010034DD13E218A2A945A25B96AAD5FAA84C</vt:lpwstr>
  </property>
</Properties>
</file>