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31"/>
  </p:notesMasterIdLst>
  <p:handoutMasterIdLst>
    <p:handoutMasterId r:id="rId32"/>
  </p:handoutMasterIdLst>
  <p:sldIdLst>
    <p:sldId id="515" r:id="rId6"/>
    <p:sldId id="512" r:id="rId7"/>
    <p:sldId id="516" r:id="rId8"/>
    <p:sldId id="521" r:id="rId9"/>
    <p:sldId id="519" r:id="rId10"/>
    <p:sldId id="520" r:id="rId11"/>
    <p:sldId id="539" r:id="rId12"/>
    <p:sldId id="531" r:id="rId13"/>
    <p:sldId id="532" r:id="rId14"/>
    <p:sldId id="533" r:id="rId15"/>
    <p:sldId id="534" r:id="rId16"/>
    <p:sldId id="535" r:id="rId17"/>
    <p:sldId id="536" r:id="rId18"/>
    <p:sldId id="551" r:id="rId19"/>
    <p:sldId id="550" r:id="rId20"/>
    <p:sldId id="552" r:id="rId21"/>
    <p:sldId id="553" r:id="rId22"/>
    <p:sldId id="555" r:id="rId23"/>
    <p:sldId id="554" r:id="rId24"/>
    <p:sldId id="549" r:id="rId25"/>
    <p:sldId id="542" r:id="rId26"/>
    <p:sldId id="544" r:id="rId27"/>
    <p:sldId id="517" r:id="rId28"/>
    <p:sldId id="513" r:id="rId29"/>
    <p:sldId id="54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E510BE8-21CA-4C09-8809-9D5FD828A7B1}">
          <p14:sldIdLst>
            <p14:sldId id="515"/>
            <p14:sldId id="512"/>
            <p14:sldId id="516"/>
            <p14:sldId id="521"/>
            <p14:sldId id="519"/>
            <p14:sldId id="520"/>
            <p14:sldId id="539"/>
            <p14:sldId id="531"/>
            <p14:sldId id="532"/>
            <p14:sldId id="533"/>
            <p14:sldId id="534"/>
            <p14:sldId id="535"/>
            <p14:sldId id="536"/>
            <p14:sldId id="551"/>
            <p14:sldId id="550"/>
            <p14:sldId id="552"/>
            <p14:sldId id="553"/>
            <p14:sldId id="555"/>
            <p14:sldId id="554"/>
            <p14:sldId id="549"/>
            <p14:sldId id="542"/>
            <p14:sldId id="544"/>
            <p14:sldId id="517"/>
            <p14:sldId id="513"/>
            <p14:sldId id="5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683"/>
    <a:srgbClr val="009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Krasulja" userId="b1a0cdef-0fa2-4410-a407-029b0b04b3a7" providerId="ADAL" clId="{EC106BBA-EC80-45DE-9112-7069E7BF082C}"/>
    <pc:docChg chg="modSld">
      <pc:chgData name="Florian Krasulja" userId="b1a0cdef-0fa2-4410-a407-029b0b04b3a7" providerId="ADAL" clId="{EC106BBA-EC80-45DE-9112-7069E7BF082C}" dt="2024-02-28T09:27:32.482" v="5" actId="20577"/>
      <pc:docMkLst>
        <pc:docMk/>
      </pc:docMkLst>
      <pc:sldChg chg="modSp mod">
        <pc:chgData name="Florian Krasulja" userId="b1a0cdef-0fa2-4410-a407-029b0b04b3a7" providerId="ADAL" clId="{EC106BBA-EC80-45DE-9112-7069E7BF082C}" dt="2024-02-28T09:27:32.482" v="5" actId="20577"/>
        <pc:sldMkLst>
          <pc:docMk/>
          <pc:sldMk cId="4060444382" sldId="513"/>
        </pc:sldMkLst>
        <pc:spChg chg="mod">
          <ac:chgData name="Florian Krasulja" userId="b1a0cdef-0fa2-4410-a407-029b0b04b3a7" providerId="ADAL" clId="{EC106BBA-EC80-45DE-9112-7069E7BF082C}" dt="2024-02-28T09:27:32.482" v="5" actId="20577"/>
          <ac:spMkLst>
            <pc:docMk/>
            <pc:sldMk cId="4060444382" sldId="513"/>
            <ac:spMk id="2" creationId="{141E9E2C-3029-C54A-4DDE-8D96E0C3AE2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1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8.svg"/><Relationship Id="rId16" Type="http://schemas.openxmlformats.org/officeDocument/2006/relationships/image" Target="../media/image5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4.svg"/><Relationship Id="rId4" Type="http://schemas.openxmlformats.org/officeDocument/2006/relationships/image" Target="../media/image44.svg"/><Relationship Id="rId9" Type="http://schemas.openxmlformats.org/officeDocument/2006/relationships/image" Target="../media/image53.png"/><Relationship Id="rId1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6" Type="http://schemas.openxmlformats.org/officeDocument/2006/relationships/image" Target="../media/image46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1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8.svg"/><Relationship Id="rId16" Type="http://schemas.openxmlformats.org/officeDocument/2006/relationships/image" Target="../media/image5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7.png"/><Relationship Id="rId10" Type="http://schemas.openxmlformats.org/officeDocument/2006/relationships/image" Target="../media/image54.svg"/><Relationship Id="rId4" Type="http://schemas.openxmlformats.org/officeDocument/2006/relationships/image" Target="../media/image44.svg"/><Relationship Id="rId9" Type="http://schemas.openxmlformats.org/officeDocument/2006/relationships/image" Target="../media/image53.png"/><Relationship Id="rId1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C8774-4021-42C4-B1F6-D9CCB8D511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DFE89B-5759-43A4-B44A-E354288F419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Marketing </a:t>
          </a:r>
          <a:r>
            <a:rPr lang="fr-FR" err="1"/>
            <a:t>Presentation</a:t>
          </a:r>
          <a:endParaRPr lang="en-US"/>
        </a:p>
      </dgm:t>
    </dgm:pt>
    <dgm:pt modelId="{52547B30-9952-452D-B418-364081066F1D}" type="parTrans" cxnId="{B7C4DE9F-7981-4BEC-B5AF-F8A8DC0414FE}">
      <dgm:prSet/>
      <dgm:spPr/>
      <dgm:t>
        <a:bodyPr/>
        <a:lstStyle/>
        <a:p>
          <a:endParaRPr lang="en-US"/>
        </a:p>
      </dgm:t>
    </dgm:pt>
    <dgm:pt modelId="{9B20F085-C8AF-40EA-AA2A-A90BF5DC0A93}" type="sibTrans" cxnId="{B7C4DE9F-7981-4BEC-B5AF-F8A8DC0414FE}">
      <dgm:prSet/>
      <dgm:spPr/>
      <dgm:t>
        <a:bodyPr/>
        <a:lstStyle/>
        <a:p>
          <a:endParaRPr lang="en-US"/>
        </a:p>
      </dgm:t>
    </dgm:pt>
    <dgm:pt modelId="{6E93491A-04B7-446B-9092-6C7EF0E8172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Technical Introduction</a:t>
          </a:r>
          <a:endParaRPr lang="en-US"/>
        </a:p>
      </dgm:t>
    </dgm:pt>
    <dgm:pt modelId="{0344F1CD-8007-4E1F-BF6D-A99027147B5B}" type="parTrans" cxnId="{CAFADDD5-9C23-4377-A0E8-B8120A01C7BF}">
      <dgm:prSet/>
      <dgm:spPr/>
      <dgm:t>
        <a:bodyPr/>
        <a:lstStyle/>
        <a:p>
          <a:endParaRPr lang="en-US"/>
        </a:p>
      </dgm:t>
    </dgm:pt>
    <dgm:pt modelId="{6CC6530A-7792-42B6-ADEE-CAB65F32FED7}" type="sibTrans" cxnId="{CAFADDD5-9C23-4377-A0E8-B8120A01C7BF}">
      <dgm:prSet/>
      <dgm:spPr/>
      <dgm:t>
        <a:bodyPr/>
        <a:lstStyle/>
        <a:p>
          <a:endParaRPr lang="en-US"/>
        </a:p>
      </dgm:t>
    </dgm:pt>
    <dgm:pt modelId="{D02D5B3B-BE6E-49F8-B86C-D8EF5EF7813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Technical Solutions</a:t>
          </a:r>
          <a:endParaRPr lang="en-US"/>
        </a:p>
      </dgm:t>
    </dgm:pt>
    <dgm:pt modelId="{25179B63-E325-4F52-89DE-449ECE10CDFD}" type="parTrans" cxnId="{54C8B918-704F-4084-BE93-2DF5BF72E810}">
      <dgm:prSet/>
      <dgm:spPr/>
      <dgm:t>
        <a:bodyPr/>
        <a:lstStyle/>
        <a:p>
          <a:endParaRPr lang="en-US"/>
        </a:p>
      </dgm:t>
    </dgm:pt>
    <dgm:pt modelId="{83D0E07E-3A48-4E6B-8A19-D447A0CD1A25}" type="sibTrans" cxnId="{54C8B918-704F-4084-BE93-2DF5BF72E810}">
      <dgm:prSet/>
      <dgm:spPr/>
      <dgm:t>
        <a:bodyPr/>
        <a:lstStyle/>
        <a:p>
          <a:endParaRPr lang="en-US"/>
        </a:p>
      </dgm:t>
    </dgm:pt>
    <dgm:pt modelId="{887AF132-999F-42E4-B8FF-FBE05E69F8B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Planning</a:t>
          </a:r>
          <a:endParaRPr lang="en-US"/>
        </a:p>
      </dgm:t>
    </dgm:pt>
    <dgm:pt modelId="{040E7782-44B7-427A-A7D0-99BD1589CFF3}" type="parTrans" cxnId="{68B6CCD0-B225-4120-9BBB-0EC85261E9ED}">
      <dgm:prSet/>
      <dgm:spPr/>
      <dgm:t>
        <a:bodyPr/>
        <a:lstStyle/>
        <a:p>
          <a:endParaRPr lang="en-US"/>
        </a:p>
      </dgm:t>
    </dgm:pt>
    <dgm:pt modelId="{D36FB47D-47A2-4699-A58F-87A58A596445}" type="sibTrans" cxnId="{68B6CCD0-B225-4120-9BBB-0EC85261E9ED}">
      <dgm:prSet/>
      <dgm:spPr/>
      <dgm:t>
        <a:bodyPr/>
        <a:lstStyle/>
        <a:p>
          <a:endParaRPr lang="en-US"/>
        </a:p>
      </dgm:t>
    </dgm:pt>
    <dgm:pt modelId="{62C00915-93B1-4012-A991-F5AC9756F8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Conclusion</a:t>
          </a:r>
          <a:endParaRPr lang="en-US"/>
        </a:p>
      </dgm:t>
    </dgm:pt>
    <dgm:pt modelId="{54256469-4080-4A9B-A115-EC6E883466E5}" type="parTrans" cxnId="{D781A01F-E7D0-4929-A54C-A0FABEDEB184}">
      <dgm:prSet/>
      <dgm:spPr/>
      <dgm:t>
        <a:bodyPr/>
        <a:lstStyle/>
        <a:p>
          <a:endParaRPr lang="en-US"/>
        </a:p>
      </dgm:t>
    </dgm:pt>
    <dgm:pt modelId="{07657352-0EB2-444F-A0DF-4FE64975CF38}" type="sibTrans" cxnId="{D781A01F-E7D0-4929-A54C-A0FABEDEB184}">
      <dgm:prSet/>
      <dgm:spPr/>
      <dgm:t>
        <a:bodyPr/>
        <a:lstStyle/>
        <a:p>
          <a:endParaRPr lang="en-US"/>
        </a:p>
      </dgm:t>
    </dgm:pt>
    <dgm:pt modelId="{F4BDF49B-A031-4F30-BB7F-E25BB14F7A72}" type="pres">
      <dgm:prSet presAssocID="{B37C8774-4021-42C4-B1F6-D9CCB8D511B5}" presName="root" presStyleCnt="0">
        <dgm:presLayoutVars>
          <dgm:dir/>
          <dgm:resizeHandles val="exact"/>
        </dgm:presLayoutVars>
      </dgm:prSet>
      <dgm:spPr/>
    </dgm:pt>
    <dgm:pt modelId="{6A8947FB-205E-41D7-8FC9-924715D90353}" type="pres">
      <dgm:prSet presAssocID="{8BDFE89B-5759-43A4-B44A-E354288F4196}" presName="compNode" presStyleCnt="0"/>
      <dgm:spPr/>
    </dgm:pt>
    <dgm:pt modelId="{899732F4-CE3F-42C4-9247-37B1A528D0DD}" type="pres">
      <dgm:prSet presAssocID="{8BDFE89B-5759-43A4-B44A-E354288F4196}" presName="bgRect" presStyleLbl="bgShp" presStyleIdx="0" presStyleCnt="5"/>
      <dgm:spPr/>
    </dgm:pt>
    <dgm:pt modelId="{C55A2CFC-3291-4601-8CA7-B9933FAA8AED}" type="pres">
      <dgm:prSet presAssocID="{8BDFE89B-5759-43A4-B44A-E354288F41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7F81116F-A750-44FB-B4BF-FB392EDB579A}" type="pres">
      <dgm:prSet presAssocID="{8BDFE89B-5759-43A4-B44A-E354288F4196}" presName="spaceRect" presStyleCnt="0"/>
      <dgm:spPr/>
    </dgm:pt>
    <dgm:pt modelId="{C5DEC4D2-79AB-438B-87F5-3B67C3C85DC3}" type="pres">
      <dgm:prSet presAssocID="{8BDFE89B-5759-43A4-B44A-E354288F4196}" presName="parTx" presStyleLbl="revTx" presStyleIdx="0" presStyleCnt="5">
        <dgm:presLayoutVars>
          <dgm:chMax val="0"/>
          <dgm:chPref val="0"/>
        </dgm:presLayoutVars>
      </dgm:prSet>
      <dgm:spPr/>
    </dgm:pt>
    <dgm:pt modelId="{7069519E-8C79-4839-856E-02F417E41CD8}" type="pres">
      <dgm:prSet presAssocID="{9B20F085-C8AF-40EA-AA2A-A90BF5DC0A93}" presName="sibTrans" presStyleCnt="0"/>
      <dgm:spPr/>
    </dgm:pt>
    <dgm:pt modelId="{0C8E8FB5-949E-45A4-AE55-40AA306E01FB}" type="pres">
      <dgm:prSet presAssocID="{6E93491A-04B7-446B-9092-6C7EF0E8172C}" presName="compNode" presStyleCnt="0"/>
      <dgm:spPr/>
    </dgm:pt>
    <dgm:pt modelId="{8588DA03-BB64-43B3-91C5-801E8ADC4D78}" type="pres">
      <dgm:prSet presAssocID="{6E93491A-04B7-446B-9092-6C7EF0E8172C}" presName="bgRect" presStyleLbl="bgShp" presStyleIdx="1" presStyleCnt="5"/>
      <dgm:spPr/>
    </dgm:pt>
    <dgm:pt modelId="{C7F93DA7-4D7B-47DB-A932-202F4E71DB4C}" type="pres">
      <dgm:prSet presAssocID="{6E93491A-04B7-446B-9092-6C7EF0E81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A215FE71-3A7B-4EF7-9841-D2A68B1EA3B2}" type="pres">
      <dgm:prSet presAssocID="{6E93491A-04B7-446B-9092-6C7EF0E8172C}" presName="spaceRect" presStyleCnt="0"/>
      <dgm:spPr/>
    </dgm:pt>
    <dgm:pt modelId="{37AC6C9E-2986-46C3-910F-AE260BD7CD8D}" type="pres">
      <dgm:prSet presAssocID="{6E93491A-04B7-446B-9092-6C7EF0E8172C}" presName="parTx" presStyleLbl="revTx" presStyleIdx="1" presStyleCnt="5">
        <dgm:presLayoutVars>
          <dgm:chMax val="0"/>
          <dgm:chPref val="0"/>
        </dgm:presLayoutVars>
      </dgm:prSet>
      <dgm:spPr/>
    </dgm:pt>
    <dgm:pt modelId="{58749238-92A1-4F99-8818-2C83E8B0BF4B}" type="pres">
      <dgm:prSet presAssocID="{6CC6530A-7792-42B6-ADEE-CAB65F32FED7}" presName="sibTrans" presStyleCnt="0"/>
      <dgm:spPr/>
    </dgm:pt>
    <dgm:pt modelId="{275677E8-50FE-484B-8075-F5375BF530C3}" type="pres">
      <dgm:prSet presAssocID="{D02D5B3B-BE6E-49F8-B86C-D8EF5EF78136}" presName="compNode" presStyleCnt="0"/>
      <dgm:spPr/>
    </dgm:pt>
    <dgm:pt modelId="{9748A2A6-9243-4CAD-9F69-1F971D1F5462}" type="pres">
      <dgm:prSet presAssocID="{D02D5B3B-BE6E-49F8-B86C-D8EF5EF78136}" presName="bgRect" presStyleLbl="bgShp" presStyleIdx="2" presStyleCnt="5"/>
      <dgm:spPr/>
    </dgm:pt>
    <dgm:pt modelId="{008E7C9B-8F32-40F4-9B62-11DB1D587BA8}" type="pres">
      <dgm:prSet presAssocID="{D02D5B3B-BE6E-49F8-B86C-D8EF5EF781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E7B18CF-C99A-4C71-85AD-A8DFE636A132}" type="pres">
      <dgm:prSet presAssocID="{D02D5B3B-BE6E-49F8-B86C-D8EF5EF78136}" presName="spaceRect" presStyleCnt="0"/>
      <dgm:spPr/>
    </dgm:pt>
    <dgm:pt modelId="{7FC86FB4-56ED-49FA-BB95-BE7F6AF86D76}" type="pres">
      <dgm:prSet presAssocID="{D02D5B3B-BE6E-49F8-B86C-D8EF5EF78136}" presName="parTx" presStyleLbl="revTx" presStyleIdx="2" presStyleCnt="5">
        <dgm:presLayoutVars>
          <dgm:chMax val="0"/>
          <dgm:chPref val="0"/>
        </dgm:presLayoutVars>
      </dgm:prSet>
      <dgm:spPr/>
    </dgm:pt>
    <dgm:pt modelId="{36919543-084B-4FD7-8752-37DD01D27AEC}" type="pres">
      <dgm:prSet presAssocID="{83D0E07E-3A48-4E6B-8A19-D447A0CD1A25}" presName="sibTrans" presStyleCnt="0"/>
      <dgm:spPr/>
    </dgm:pt>
    <dgm:pt modelId="{6C4BB05D-966A-44FC-AB96-7BF357A11E41}" type="pres">
      <dgm:prSet presAssocID="{887AF132-999F-42E4-B8FF-FBE05E69F8B9}" presName="compNode" presStyleCnt="0"/>
      <dgm:spPr/>
    </dgm:pt>
    <dgm:pt modelId="{695EA27E-9440-4651-A4D7-B4294C846174}" type="pres">
      <dgm:prSet presAssocID="{887AF132-999F-42E4-B8FF-FBE05E69F8B9}" presName="bgRect" presStyleLbl="bgShp" presStyleIdx="3" presStyleCnt="5"/>
      <dgm:spPr/>
    </dgm:pt>
    <dgm:pt modelId="{F626157D-F47E-442A-8D96-1C9CB61002BC}" type="pres">
      <dgm:prSet presAssocID="{887AF132-999F-42E4-B8FF-FBE05E69F8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C90F1B1A-914F-4A84-B635-09BF02CFACAC}" type="pres">
      <dgm:prSet presAssocID="{887AF132-999F-42E4-B8FF-FBE05E69F8B9}" presName="spaceRect" presStyleCnt="0"/>
      <dgm:spPr/>
    </dgm:pt>
    <dgm:pt modelId="{A6A1328E-0B26-4420-B50A-30A1439591FD}" type="pres">
      <dgm:prSet presAssocID="{887AF132-999F-42E4-B8FF-FBE05E69F8B9}" presName="parTx" presStyleLbl="revTx" presStyleIdx="3" presStyleCnt="5">
        <dgm:presLayoutVars>
          <dgm:chMax val="0"/>
          <dgm:chPref val="0"/>
        </dgm:presLayoutVars>
      </dgm:prSet>
      <dgm:spPr/>
    </dgm:pt>
    <dgm:pt modelId="{7D53AEC2-91AD-4E3E-82CC-BE7D4C148C94}" type="pres">
      <dgm:prSet presAssocID="{D36FB47D-47A2-4699-A58F-87A58A596445}" presName="sibTrans" presStyleCnt="0"/>
      <dgm:spPr/>
    </dgm:pt>
    <dgm:pt modelId="{0C735D93-82E9-4473-B7FE-0E7DD5950E9B}" type="pres">
      <dgm:prSet presAssocID="{62C00915-93B1-4012-A991-F5AC9756F88C}" presName="compNode" presStyleCnt="0"/>
      <dgm:spPr/>
    </dgm:pt>
    <dgm:pt modelId="{82266B90-B1DB-400D-859F-5A8BA3164A1A}" type="pres">
      <dgm:prSet presAssocID="{62C00915-93B1-4012-A991-F5AC9756F88C}" presName="bgRect" presStyleLbl="bgShp" presStyleIdx="4" presStyleCnt="5"/>
      <dgm:spPr/>
    </dgm:pt>
    <dgm:pt modelId="{2149BD29-61D3-45CE-A634-590938FB8748}" type="pres">
      <dgm:prSet presAssocID="{62C00915-93B1-4012-A991-F5AC9756F8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157A10ED-B21A-44F6-AB23-E3D82C09FEBA}" type="pres">
      <dgm:prSet presAssocID="{62C00915-93B1-4012-A991-F5AC9756F88C}" presName="spaceRect" presStyleCnt="0"/>
      <dgm:spPr/>
    </dgm:pt>
    <dgm:pt modelId="{7786D38B-6EC8-4379-84E4-7BB6590D40D5}" type="pres">
      <dgm:prSet presAssocID="{62C00915-93B1-4012-A991-F5AC9756F8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C8B918-704F-4084-BE93-2DF5BF72E810}" srcId="{B37C8774-4021-42C4-B1F6-D9CCB8D511B5}" destId="{D02D5B3B-BE6E-49F8-B86C-D8EF5EF78136}" srcOrd="2" destOrd="0" parTransId="{25179B63-E325-4F52-89DE-449ECE10CDFD}" sibTransId="{83D0E07E-3A48-4E6B-8A19-D447A0CD1A25}"/>
    <dgm:cxn modelId="{D781A01F-E7D0-4929-A54C-A0FABEDEB184}" srcId="{B37C8774-4021-42C4-B1F6-D9CCB8D511B5}" destId="{62C00915-93B1-4012-A991-F5AC9756F88C}" srcOrd="4" destOrd="0" parTransId="{54256469-4080-4A9B-A115-EC6E883466E5}" sibTransId="{07657352-0EB2-444F-A0DF-4FE64975CF38}"/>
    <dgm:cxn modelId="{9EB23738-2F97-4162-B2A4-3BFAA3E776D8}" type="presOf" srcId="{8BDFE89B-5759-43A4-B44A-E354288F4196}" destId="{C5DEC4D2-79AB-438B-87F5-3B67C3C85DC3}" srcOrd="0" destOrd="0" presId="urn:microsoft.com/office/officeart/2018/2/layout/IconVerticalSolidList"/>
    <dgm:cxn modelId="{B6AC2F7E-F929-4909-869B-7DD6AF942BFC}" type="presOf" srcId="{887AF132-999F-42E4-B8FF-FBE05E69F8B9}" destId="{A6A1328E-0B26-4420-B50A-30A1439591FD}" srcOrd="0" destOrd="0" presId="urn:microsoft.com/office/officeart/2018/2/layout/IconVerticalSolidList"/>
    <dgm:cxn modelId="{FFC18780-43E8-4102-BBA8-83BA6DCD378D}" type="presOf" srcId="{D02D5B3B-BE6E-49F8-B86C-D8EF5EF78136}" destId="{7FC86FB4-56ED-49FA-BB95-BE7F6AF86D76}" srcOrd="0" destOrd="0" presId="urn:microsoft.com/office/officeart/2018/2/layout/IconVerticalSolidList"/>
    <dgm:cxn modelId="{672E3B8F-5727-4950-BDEB-CBF60AD98D6F}" type="presOf" srcId="{62C00915-93B1-4012-A991-F5AC9756F88C}" destId="{7786D38B-6EC8-4379-84E4-7BB6590D40D5}" srcOrd="0" destOrd="0" presId="urn:microsoft.com/office/officeart/2018/2/layout/IconVerticalSolidList"/>
    <dgm:cxn modelId="{B7C4DE9F-7981-4BEC-B5AF-F8A8DC0414FE}" srcId="{B37C8774-4021-42C4-B1F6-D9CCB8D511B5}" destId="{8BDFE89B-5759-43A4-B44A-E354288F4196}" srcOrd="0" destOrd="0" parTransId="{52547B30-9952-452D-B418-364081066F1D}" sibTransId="{9B20F085-C8AF-40EA-AA2A-A90BF5DC0A93}"/>
    <dgm:cxn modelId="{734A5ECD-39F2-47B1-B5D7-E6D833A7A103}" type="presOf" srcId="{B37C8774-4021-42C4-B1F6-D9CCB8D511B5}" destId="{F4BDF49B-A031-4F30-BB7F-E25BB14F7A72}" srcOrd="0" destOrd="0" presId="urn:microsoft.com/office/officeart/2018/2/layout/IconVerticalSolidList"/>
    <dgm:cxn modelId="{68B6CCD0-B225-4120-9BBB-0EC85261E9ED}" srcId="{B37C8774-4021-42C4-B1F6-D9CCB8D511B5}" destId="{887AF132-999F-42E4-B8FF-FBE05E69F8B9}" srcOrd="3" destOrd="0" parTransId="{040E7782-44B7-427A-A7D0-99BD1589CFF3}" sibTransId="{D36FB47D-47A2-4699-A58F-87A58A596445}"/>
    <dgm:cxn modelId="{CAFADDD5-9C23-4377-A0E8-B8120A01C7BF}" srcId="{B37C8774-4021-42C4-B1F6-D9CCB8D511B5}" destId="{6E93491A-04B7-446B-9092-6C7EF0E8172C}" srcOrd="1" destOrd="0" parTransId="{0344F1CD-8007-4E1F-BF6D-A99027147B5B}" sibTransId="{6CC6530A-7792-42B6-ADEE-CAB65F32FED7}"/>
    <dgm:cxn modelId="{634EF2EE-333A-4065-BC3A-06C400132291}" type="presOf" srcId="{6E93491A-04B7-446B-9092-6C7EF0E8172C}" destId="{37AC6C9E-2986-46C3-910F-AE260BD7CD8D}" srcOrd="0" destOrd="0" presId="urn:microsoft.com/office/officeart/2018/2/layout/IconVerticalSolidList"/>
    <dgm:cxn modelId="{30CC851D-71AB-4D58-AEA9-6DD747644911}" type="presParOf" srcId="{F4BDF49B-A031-4F30-BB7F-E25BB14F7A72}" destId="{6A8947FB-205E-41D7-8FC9-924715D90353}" srcOrd="0" destOrd="0" presId="urn:microsoft.com/office/officeart/2018/2/layout/IconVerticalSolidList"/>
    <dgm:cxn modelId="{8A6493B7-BEE1-4C7E-A745-DBCECEE5D11E}" type="presParOf" srcId="{6A8947FB-205E-41D7-8FC9-924715D90353}" destId="{899732F4-CE3F-42C4-9247-37B1A528D0DD}" srcOrd="0" destOrd="0" presId="urn:microsoft.com/office/officeart/2018/2/layout/IconVerticalSolidList"/>
    <dgm:cxn modelId="{FCEAC612-098D-47B3-8E64-56E737C7047A}" type="presParOf" srcId="{6A8947FB-205E-41D7-8FC9-924715D90353}" destId="{C55A2CFC-3291-4601-8CA7-B9933FAA8AED}" srcOrd="1" destOrd="0" presId="urn:microsoft.com/office/officeart/2018/2/layout/IconVerticalSolidList"/>
    <dgm:cxn modelId="{7A1BCEE5-B489-46AF-BEA1-EC6264ADA0AA}" type="presParOf" srcId="{6A8947FB-205E-41D7-8FC9-924715D90353}" destId="{7F81116F-A750-44FB-B4BF-FB392EDB579A}" srcOrd="2" destOrd="0" presId="urn:microsoft.com/office/officeart/2018/2/layout/IconVerticalSolidList"/>
    <dgm:cxn modelId="{E69A43FE-7AF5-4D20-973F-0FA0C09BEA12}" type="presParOf" srcId="{6A8947FB-205E-41D7-8FC9-924715D90353}" destId="{C5DEC4D2-79AB-438B-87F5-3B67C3C85DC3}" srcOrd="3" destOrd="0" presId="urn:microsoft.com/office/officeart/2018/2/layout/IconVerticalSolidList"/>
    <dgm:cxn modelId="{86ECE8FE-7248-4AC0-9376-F9620AE7DFC1}" type="presParOf" srcId="{F4BDF49B-A031-4F30-BB7F-E25BB14F7A72}" destId="{7069519E-8C79-4839-856E-02F417E41CD8}" srcOrd="1" destOrd="0" presId="urn:microsoft.com/office/officeart/2018/2/layout/IconVerticalSolidList"/>
    <dgm:cxn modelId="{B50B836D-5E08-4B81-ABCA-E0FB7959E013}" type="presParOf" srcId="{F4BDF49B-A031-4F30-BB7F-E25BB14F7A72}" destId="{0C8E8FB5-949E-45A4-AE55-40AA306E01FB}" srcOrd="2" destOrd="0" presId="urn:microsoft.com/office/officeart/2018/2/layout/IconVerticalSolidList"/>
    <dgm:cxn modelId="{B7A246BD-D864-43FB-B2D8-D5725B45070A}" type="presParOf" srcId="{0C8E8FB5-949E-45A4-AE55-40AA306E01FB}" destId="{8588DA03-BB64-43B3-91C5-801E8ADC4D78}" srcOrd="0" destOrd="0" presId="urn:microsoft.com/office/officeart/2018/2/layout/IconVerticalSolidList"/>
    <dgm:cxn modelId="{49D3D33D-1B94-41BB-BE3E-C5CFD57C0D04}" type="presParOf" srcId="{0C8E8FB5-949E-45A4-AE55-40AA306E01FB}" destId="{C7F93DA7-4D7B-47DB-A932-202F4E71DB4C}" srcOrd="1" destOrd="0" presId="urn:microsoft.com/office/officeart/2018/2/layout/IconVerticalSolidList"/>
    <dgm:cxn modelId="{7C28F745-24F7-4345-A0F6-90E23A4BDEE3}" type="presParOf" srcId="{0C8E8FB5-949E-45A4-AE55-40AA306E01FB}" destId="{A215FE71-3A7B-4EF7-9841-D2A68B1EA3B2}" srcOrd="2" destOrd="0" presId="urn:microsoft.com/office/officeart/2018/2/layout/IconVerticalSolidList"/>
    <dgm:cxn modelId="{5BFEBC8A-296B-46C2-959A-76FBB0625D00}" type="presParOf" srcId="{0C8E8FB5-949E-45A4-AE55-40AA306E01FB}" destId="{37AC6C9E-2986-46C3-910F-AE260BD7CD8D}" srcOrd="3" destOrd="0" presId="urn:microsoft.com/office/officeart/2018/2/layout/IconVerticalSolidList"/>
    <dgm:cxn modelId="{FABAA570-0BE1-4B14-8CE1-06D8D873743A}" type="presParOf" srcId="{F4BDF49B-A031-4F30-BB7F-E25BB14F7A72}" destId="{58749238-92A1-4F99-8818-2C83E8B0BF4B}" srcOrd="3" destOrd="0" presId="urn:microsoft.com/office/officeart/2018/2/layout/IconVerticalSolidList"/>
    <dgm:cxn modelId="{55C86A9C-36EE-4D4C-B449-79270BA86397}" type="presParOf" srcId="{F4BDF49B-A031-4F30-BB7F-E25BB14F7A72}" destId="{275677E8-50FE-484B-8075-F5375BF530C3}" srcOrd="4" destOrd="0" presId="urn:microsoft.com/office/officeart/2018/2/layout/IconVerticalSolidList"/>
    <dgm:cxn modelId="{81A27B92-1D3D-41E5-A612-D1E8AC613ED3}" type="presParOf" srcId="{275677E8-50FE-484B-8075-F5375BF530C3}" destId="{9748A2A6-9243-4CAD-9F69-1F971D1F5462}" srcOrd="0" destOrd="0" presId="urn:microsoft.com/office/officeart/2018/2/layout/IconVerticalSolidList"/>
    <dgm:cxn modelId="{C17E02B4-3A16-4E4A-9EE7-77B897E9C219}" type="presParOf" srcId="{275677E8-50FE-484B-8075-F5375BF530C3}" destId="{008E7C9B-8F32-40F4-9B62-11DB1D587BA8}" srcOrd="1" destOrd="0" presId="urn:microsoft.com/office/officeart/2018/2/layout/IconVerticalSolidList"/>
    <dgm:cxn modelId="{A5A94A13-95B5-4180-88DD-0203D25933C2}" type="presParOf" srcId="{275677E8-50FE-484B-8075-F5375BF530C3}" destId="{0E7B18CF-C99A-4C71-85AD-A8DFE636A132}" srcOrd="2" destOrd="0" presId="urn:microsoft.com/office/officeart/2018/2/layout/IconVerticalSolidList"/>
    <dgm:cxn modelId="{5CFC2636-E78D-4431-89D8-35533D7F093A}" type="presParOf" srcId="{275677E8-50FE-484B-8075-F5375BF530C3}" destId="{7FC86FB4-56ED-49FA-BB95-BE7F6AF86D76}" srcOrd="3" destOrd="0" presId="urn:microsoft.com/office/officeart/2018/2/layout/IconVerticalSolidList"/>
    <dgm:cxn modelId="{6634B0C9-0C8C-41BC-9ABD-272C01FCF821}" type="presParOf" srcId="{F4BDF49B-A031-4F30-BB7F-E25BB14F7A72}" destId="{36919543-084B-4FD7-8752-37DD01D27AEC}" srcOrd="5" destOrd="0" presId="urn:microsoft.com/office/officeart/2018/2/layout/IconVerticalSolidList"/>
    <dgm:cxn modelId="{F3F9DD77-171B-45DD-B64C-343818C5C5E0}" type="presParOf" srcId="{F4BDF49B-A031-4F30-BB7F-E25BB14F7A72}" destId="{6C4BB05D-966A-44FC-AB96-7BF357A11E41}" srcOrd="6" destOrd="0" presId="urn:microsoft.com/office/officeart/2018/2/layout/IconVerticalSolidList"/>
    <dgm:cxn modelId="{594C15F4-06D2-4E43-8045-E2B3C09C6B4B}" type="presParOf" srcId="{6C4BB05D-966A-44FC-AB96-7BF357A11E41}" destId="{695EA27E-9440-4651-A4D7-B4294C846174}" srcOrd="0" destOrd="0" presId="urn:microsoft.com/office/officeart/2018/2/layout/IconVerticalSolidList"/>
    <dgm:cxn modelId="{2FDDCB5B-B45A-4DA9-8621-6EE066E332B0}" type="presParOf" srcId="{6C4BB05D-966A-44FC-AB96-7BF357A11E41}" destId="{F626157D-F47E-442A-8D96-1C9CB61002BC}" srcOrd="1" destOrd="0" presId="urn:microsoft.com/office/officeart/2018/2/layout/IconVerticalSolidList"/>
    <dgm:cxn modelId="{99ED9425-9828-41BA-8CD0-5AD49791B5FB}" type="presParOf" srcId="{6C4BB05D-966A-44FC-AB96-7BF357A11E41}" destId="{C90F1B1A-914F-4A84-B635-09BF02CFACAC}" srcOrd="2" destOrd="0" presId="urn:microsoft.com/office/officeart/2018/2/layout/IconVerticalSolidList"/>
    <dgm:cxn modelId="{0BC23E99-73A9-4C07-8BF8-251E0ECCE7E5}" type="presParOf" srcId="{6C4BB05D-966A-44FC-AB96-7BF357A11E41}" destId="{A6A1328E-0B26-4420-B50A-30A1439591FD}" srcOrd="3" destOrd="0" presId="urn:microsoft.com/office/officeart/2018/2/layout/IconVerticalSolidList"/>
    <dgm:cxn modelId="{4A12F3AF-66CF-4582-84D3-6A567712BF7F}" type="presParOf" srcId="{F4BDF49B-A031-4F30-BB7F-E25BB14F7A72}" destId="{7D53AEC2-91AD-4E3E-82CC-BE7D4C148C94}" srcOrd="7" destOrd="0" presId="urn:microsoft.com/office/officeart/2018/2/layout/IconVerticalSolidList"/>
    <dgm:cxn modelId="{0069A2C6-94D2-4A0A-B249-B7B528BD562E}" type="presParOf" srcId="{F4BDF49B-A031-4F30-BB7F-E25BB14F7A72}" destId="{0C735D93-82E9-4473-B7FE-0E7DD5950E9B}" srcOrd="8" destOrd="0" presId="urn:microsoft.com/office/officeart/2018/2/layout/IconVerticalSolidList"/>
    <dgm:cxn modelId="{5A45BB47-AB09-4E88-85BE-D43F4F46CB3A}" type="presParOf" srcId="{0C735D93-82E9-4473-B7FE-0E7DD5950E9B}" destId="{82266B90-B1DB-400D-859F-5A8BA3164A1A}" srcOrd="0" destOrd="0" presId="urn:microsoft.com/office/officeart/2018/2/layout/IconVerticalSolidList"/>
    <dgm:cxn modelId="{526A9370-4164-40A3-842A-A43F533A05C5}" type="presParOf" srcId="{0C735D93-82E9-4473-B7FE-0E7DD5950E9B}" destId="{2149BD29-61D3-45CE-A634-590938FB8748}" srcOrd="1" destOrd="0" presId="urn:microsoft.com/office/officeart/2018/2/layout/IconVerticalSolidList"/>
    <dgm:cxn modelId="{29510713-CC80-46C8-A0A9-7CC39C2E3934}" type="presParOf" srcId="{0C735D93-82E9-4473-B7FE-0E7DD5950E9B}" destId="{157A10ED-B21A-44F6-AB23-E3D82C09FEBA}" srcOrd="2" destOrd="0" presId="urn:microsoft.com/office/officeart/2018/2/layout/IconVerticalSolidList"/>
    <dgm:cxn modelId="{22BD6752-E868-4FB1-B471-9D50E24D84F0}" type="presParOf" srcId="{0C735D93-82E9-4473-B7FE-0E7DD5950E9B}" destId="{7786D38B-6EC8-4379-84E4-7BB6590D40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27E65-C74A-4736-AA8A-31459628CF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626BA8-09D5-4F3A-A01D-C3F37864350E}">
      <dgm:prSet custT="1"/>
      <dgm:spPr/>
      <dgm:t>
        <a:bodyPr/>
        <a:lstStyle/>
        <a:p>
          <a:r>
            <a:rPr lang="en-US" sz="2400">
              <a:latin typeface="+mn-lt"/>
            </a:rPr>
            <a:t>Real-time location tracking, sharing</a:t>
          </a:r>
        </a:p>
      </dgm:t>
    </dgm:pt>
    <dgm:pt modelId="{07E06F61-AA81-4D52-9202-4123D16479A8}" type="parTrans" cxnId="{98376A0D-1884-44C4-84B6-AC14B8987853}">
      <dgm:prSet/>
      <dgm:spPr/>
      <dgm:t>
        <a:bodyPr/>
        <a:lstStyle/>
        <a:p>
          <a:endParaRPr lang="en-US"/>
        </a:p>
      </dgm:t>
    </dgm:pt>
    <dgm:pt modelId="{2C5FFF9B-3A85-459C-BBF9-C31B563CDCA2}" type="sibTrans" cxnId="{98376A0D-1884-44C4-84B6-AC14B8987853}">
      <dgm:prSet/>
      <dgm:spPr/>
      <dgm:t>
        <a:bodyPr/>
        <a:lstStyle/>
        <a:p>
          <a:endParaRPr lang="en-US"/>
        </a:p>
      </dgm:t>
    </dgm:pt>
    <dgm:pt modelId="{16707538-8A05-42A3-A7B5-174F7B64EE75}">
      <dgm:prSet custT="1"/>
      <dgm:spPr/>
      <dgm:t>
        <a:bodyPr/>
        <a:lstStyle/>
        <a:p>
          <a:r>
            <a:rPr lang="en-US" sz="2400">
              <a:latin typeface="+mn-lt"/>
            </a:rPr>
            <a:t>GPS position exchange</a:t>
          </a:r>
        </a:p>
      </dgm:t>
    </dgm:pt>
    <dgm:pt modelId="{C62E708B-2BCD-4A70-A8D7-8E1956EC0885}" type="parTrans" cxnId="{E0598D10-8F0B-48E3-93F9-9A07F0094127}">
      <dgm:prSet/>
      <dgm:spPr/>
      <dgm:t>
        <a:bodyPr/>
        <a:lstStyle/>
        <a:p>
          <a:endParaRPr lang="en-US"/>
        </a:p>
      </dgm:t>
    </dgm:pt>
    <dgm:pt modelId="{F79AE732-B98D-4627-9FF6-3F1F285018D1}" type="sibTrans" cxnId="{E0598D10-8F0B-48E3-93F9-9A07F0094127}">
      <dgm:prSet/>
      <dgm:spPr/>
      <dgm:t>
        <a:bodyPr/>
        <a:lstStyle/>
        <a:p>
          <a:endParaRPr lang="en-US"/>
        </a:p>
      </dgm:t>
    </dgm:pt>
    <dgm:pt modelId="{1427485C-D14B-4FB3-ADFB-1C755D5AFA28}">
      <dgm:prSet custT="1"/>
      <dgm:spPr/>
      <dgm:t>
        <a:bodyPr/>
        <a:lstStyle/>
        <a:p>
          <a:r>
            <a:rPr lang="en-US" sz="2400">
              <a:latin typeface="+mn-lt"/>
            </a:rPr>
            <a:t>Emergency communication</a:t>
          </a:r>
        </a:p>
      </dgm:t>
    </dgm:pt>
    <dgm:pt modelId="{071BCD15-64E6-4321-8A73-82EF10B526B7}" type="parTrans" cxnId="{E1F4F265-1B93-44CE-B6E5-430B933A9E31}">
      <dgm:prSet/>
      <dgm:spPr/>
      <dgm:t>
        <a:bodyPr/>
        <a:lstStyle/>
        <a:p>
          <a:endParaRPr lang="en-US"/>
        </a:p>
      </dgm:t>
    </dgm:pt>
    <dgm:pt modelId="{E91C1A63-6A5A-40BF-A666-6B0DB34CACE1}" type="sibTrans" cxnId="{E1F4F265-1B93-44CE-B6E5-430B933A9E31}">
      <dgm:prSet/>
      <dgm:spPr/>
      <dgm:t>
        <a:bodyPr/>
        <a:lstStyle/>
        <a:p>
          <a:endParaRPr lang="en-US"/>
        </a:p>
      </dgm:t>
    </dgm:pt>
    <dgm:pt modelId="{D070A94C-0315-4B91-8509-4D9D5267835F}">
      <dgm:prSet custT="1"/>
      <dgm:spPr/>
      <dgm:t>
        <a:bodyPr/>
        <a:lstStyle/>
        <a:p>
          <a:r>
            <a:rPr lang="en-US" sz="2400">
              <a:latin typeface="+mn-lt"/>
            </a:rPr>
            <a:t>No network coverage dependency</a:t>
          </a:r>
        </a:p>
      </dgm:t>
    </dgm:pt>
    <dgm:pt modelId="{15F0375F-EE92-4D75-BC28-BA578A36EC6C}" type="parTrans" cxnId="{5FF98366-D74E-4806-A716-D8BA110E4EA2}">
      <dgm:prSet/>
      <dgm:spPr/>
      <dgm:t>
        <a:bodyPr/>
        <a:lstStyle/>
        <a:p>
          <a:endParaRPr lang="en-US"/>
        </a:p>
      </dgm:t>
    </dgm:pt>
    <dgm:pt modelId="{DFEF5E32-FEB4-47C6-83CA-3673AF5F3648}" type="sibTrans" cxnId="{5FF98366-D74E-4806-A716-D8BA110E4EA2}">
      <dgm:prSet/>
      <dgm:spPr/>
      <dgm:t>
        <a:bodyPr/>
        <a:lstStyle/>
        <a:p>
          <a:endParaRPr lang="en-US"/>
        </a:p>
      </dgm:t>
    </dgm:pt>
    <dgm:pt modelId="{08C7A043-7AAA-4FDD-B513-73A56AFF35E7}">
      <dgm:prSet custT="1"/>
      <dgm:spPr/>
      <dgm:t>
        <a:bodyPr/>
        <a:lstStyle/>
        <a:p>
          <a:r>
            <a:rPr lang="fr-FR" sz="2400">
              <a:latin typeface="+mn-lt"/>
            </a:rPr>
            <a:t>skin sensor integration</a:t>
          </a:r>
          <a:endParaRPr lang="en-US" sz="2400">
            <a:latin typeface="+mn-lt"/>
          </a:endParaRPr>
        </a:p>
      </dgm:t>
    </dgm:pt>
    <dgm:pt modelId="{A62C2CB2-7E8D-48EB-8CAE-03EA0F2557CA}" type="parTrans" cxnId="{522833FB-B9FF-4E11-93DE-66B56C8CFC86}">
      <dgm:prSet/>
      <dgm:spPr/>
      <dgm:t>
        <a:bodyPr/>
        <a:lstStyle/>
        <a:p>
          <a:endParaRPr lang="en-US"/>
        </a:p>
      </dgm:t>
    </dgm:pt>
    <dgm:pt modelId="{7B2D6F45-C986-4DED-9906-FC396E96D904}" type="sibTrans" cxnId="{522833FB-B9FF-4E11-93DE-66B56C8CFC86}">
      <dgm:prSet/>
      <dgm:spPr/>
      <dgm:t>
        <a:bodyPr/>
        <a:lstStyle/>
        <a:p>
          <a:endParaRPr lang="en-US"/>
        </a:p>
      </dgm:t>
    </dgm:pt>
    <dgm:pt modelId="{E31C7929-1EF9-4689-89AE-A5046A072E30}" type="pres">
      <dgm:prSet presAssocID="{A9A27E65-C74A-4736-AA8A-31459628CFD4}" presName="linear" presStyleCnt="0">
        <dgm:presLayoutVars>
          <dgm:animLvl val="lvl"/>
          <dgm:resizeHandles val="exact"/>
        </dgm:presLayoutVars>
      </dgm:prSet>
      <dgm:spPr/>
    </dgm:pt>
    <dgm:pt modelId="{14B245EE-43BA-4AF1-A4BD-8DB23EF0EF38}" type="pres">
      <dgm:prSet presAssocID="{BF626BA8-09D5-4F3A-A01D-C3F3786435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E1C8C0-A742-488C-BFFC-27D4F084FA6E}" type="pres">
      <dgm:prSet presAssocID="{2C5FFF9B-3A85-459C-BBF9-C31B563CDCA2}" presName="spacer" presStyleCnt="0"/>
      <dgm:spPr/>
    </dgm:pt>
    <dgm:pt modelId="{B93766D9-63D7-4198-A6B3-2D143651175D}" type="pres">
      <dgm:prSet presAssocID="{16707538-8A05-42A3-A7B5-174F7B64EE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747B22-6DDD-400B-A358-3920128EF0C0}" type="pres">
      <dgm:prSet presAssocID="{F79AE732-B98D-4627-9FF6-3F1F285018D1}" presName="spacer" presStyleCnt="0"/>
      <dgm:spPr/>
    </dgm:pt>
    <dgm:pt modelId="{DF41A1CD-E376-4F2E-BC26-89973AC13846}" type="pres">
      <dgm:prSet presAssocID="{1427485C-D14B-4FB3-ADFB-1C755D5AFA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08B566-AD93-4AE7-ABBE-CBDDE3B7537B}" type="pres">
      <dgm:prSet presAssocID="{E91C1A63-6A5A-40BF-A666-6B0DB34CACE1}" presName="spacer" presStyleCnt="0"/>
      <dgm:spPr/>
    </dgm:pt>
    <dgm:pt modelId="{05706576-FCBF-4554-8F0B-9D72178AA2EC}" type="pres">
      <dgm:prSet presAssocID="{D070A94C-0315-4B91-8509-4D9D526783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1D921A-1F54-4B12-842A-099E37B0D12F}" type="pres">
      <dgm:prSet presAssocID="{DFEF5E32-FEB4-47C6-83CA-3673AF5F3648}" presName="spacer" presStyleCnt="0"/>
      <dgm:spPr/>
    </dgm:pt>
    <dgm:pt modelId="{8E09267A-E62A-4902-AEE7-ADF670EAF0D3}" type="pres">
      <dgm:prSet presAssocID="{08C7A043-7AAA-4FDD-B513-73A56AFF35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376A0D-1884-44C4-84B6-AC14B8987853}" srcId="{A9A27E65-C74A-4736-AA8A-31459628CFD4}" destId="{BF626BA8-09D5-4F3A-A01D-C3F37864350E}" srcOrd="0" destOrd="0" parTransId="{07E06F61-AA81-4D52-9202-4123D16479A8}" sibTransId="{2C5FFF9B-3A85-459C-BBF9-C31B563CDCA2}"/>
    <dgm:cxn modelId="{E0598D10-8F0B-48E3-93F9-9A07F0094127}" srcId="{A9A27E65-C74A-4736-AA8A-31459628CFD4}" destId="{16707538-8A05-42A3-A7B5-174F7B64EE75}" srcOrd="1" destOrd="0" parTransId="{C62E708B-2BCD-4A70-A8D7-8E1956EC0885}" sibTransId="{F79AE732-B98D-4627-9FF6-3F1F285018D1}"/>
    <dgm:cxn modelId="{9300D711-5703-4410-A6FA-6AC0D6D349E2}" type="presOf" srcId="{D070A94C-0315-4B91-8509-4D9D5267835F}" destId="{05706576-FCBF-4554-8F0B-9D72178AA2EC}" srcOrd="0" destOrd="0" presId="urn:microsoft.com/office/officeart/2005/8/layout/vList2"/>
    <dgm:cxn modelId="{7B082320-F8FF-427D-8FDE-C5FD9F1A8F39}" type="presOf" srcId="{BF626BA8-09D5-4F3A-A01D-C3F37864350E}" destId="{14B245EE-43BA-4AF1-A4BD-8DB23EF0EF38}" srcOrd="0" destOrd="0" presId="urn:microsoft.com/office/officeart/2005/8/layout/vList2"/>
    <dgm:cxn modelId="{A077B333-12A6-4AE8-A5EE-B630DCF36EEE}" type="presOf" srcId="{08C7A043-7AAA-4FDD-B513-73A56AFF35E7}" destId="{8E09267A-E62A-4902-AEE7-ADF670EAF0D3}" srcOrd="0" destOrd="0" presId="urn:microsoft.com/office/officeart/2005/8/layout/vList2"/>
    <dgm:cxn modelId="{E1F4F265-1B93-44CE-B6E5-430B933A9E31}" srcId="{A9A27E65-C74A-4736-AA8A-31459628CFD4}" destId="{1427485C-D14B-4FB3-ADFB-1C755D5AFA28}" srcOrd="2" destOrd="0" parTransId="{071BCD15-64E6-4321-8A73-82EF10B526B7}" sibTransId="{E91C1A63-6A5A-40BF-A666-6B0DB34CACE1}"/>
    <dgm:cxn modelId="{5FF98366-D74E-4806-A716-D8BA110E4EA2}" srcId="{A9A27E65-C74A-4736-AA8A-31459628CFD4}" destId="{D070A94C-0315-4B91-8509-4D9D5267835F}" srcOrd="3" destOrd="0" parTransId="{15F0375F-EE92-4D75-BC28-BA578A36EC6C}" sibTransId="{DFEF5E32-FEB4-47C6-83CA-3673AF5F3648}"/>
    <dgm:cxn modelId="{F192AC51-7D73-42BC-B5A0-1737EF40F51C}" type="presOf" srcId="{A9A27E65-C74A-4736-AA8A-31459628CFD4}" destId="{E31C7929-1EF9-4689-89AE-A5046A072E30}" srcOrd="0" destOrd="0" presId="urn:microsoft.com/office/officeart/2005/8/layout/vList2"/>
    <dgm:cxn modelId="{A216D3A4-581D-401E-829F-D21B4AFDA6E1}" type="presOf" srcId="{16707538-8A05-42A3-A7B5-174F7B64EE75}" destId="{B93766D9-63D7-4198-A6B3-2D143651175D}" srcOrd="0" destOrd="0" presId="urn:microsoft.com/office/officeart/2005/8/layout/vList2"/>
    <dgm:cxn modelId="{1BCA9EBF-BBF9-4483-A681-B7436E8F78F4}" type="presOf" srcId="{1427485C-D14B-4FB3-ADFB-1C755D5AFA28}" destId="{DF41A1CD-E376-4F2E-BC26-89973AC13846}" srcOrd="0" destOrd="0" presId="urn:microsoft.com/office/officeart/2005/8/layout/vList2"/>
    <dgm:cxn modelId="{522833FB-B9FF-4E11-93DE-66B56C8CFC86}" srcId="{A9A27E65-C74A-4736-AA8A-31459628CFD4}" destId="{08C7A043-7AAA-4FDD-B513-73A56AFF35E7}" srcOrd="4" destOrd="0" parTransId="{A62C2CB2-7E8D-48EB-8CAE-03EA0F2557CA}" sibTransId="{7B2D6F45-C986-4DED-9906-FC396E96D904}"/>
    <dgm:cxn modelId="{FF453C82-349E-488C-8F09-3AFE1440BA54}" type="presParOf" srcId="{E31C7929-1EF9-4689-89AE-A5046A072E30}" destId="{14B245EE-43BA-4AF1-A4BD-8DB23EF0EF38}" srcOrd="0" destOrd="0" presId="urn:microsoft.com/office/officeart/2005/8/layout/vList2"/>
    <dgm:cxn modelId="{1E9A85E5-F464-49B3-BDFB-1CD421588943}" type="presParOf" srcId="{E31C7929-1EF9-4689-89AE-A5046A072E30}" destId="{47E1C8C0-A742-488C-BFFC-27D4F084FA6E}" srcOrd="1" destOrd="0" presId="urn:microsoft.com/office/officeart/2005/8/layout/vList2"/>
    <dgm:cxn modelId="{0D6476A3-E851-4864-B576-14EA4809462E}" type="presParOf" srcId="{E31C7929-1EF9-4689-89AE-A5046A072E30}" destId="{B93766D9-63D7-4198-A6B3-2D143651175D}" srcOrd="2" destOrd="0" presId="urn:microsoft.com/office/officeart/2005/8/layout/vList2"/>
    <dgm:cxn modelId="{02AE2146-0821-4B3C-96CA-63E927161234}" type="presParOf" srcId="{E31C7929-1EF9-4689-89AE-A5046A072E30}" destId="{51747B22-6DDD-400B-A358-3920128EF0C0}" srcOrd="3" destOrd="0" presId="urn:microsoft.com/office/officeart/2005/8/layout/vList2"/>
    <dgm:cxn modelId="{6652A063-DCA0-4450-9C13-A3A9450FD4EA}" type="presParOf" srcId="{E31C7929-1EF9-4689-89AE-A5046A072E30}" destId="{DF41A1CD-E376-4F2E-BC26-89973AC13846}" srcOrd="4" destOrd="0" presId="urn:microsoft.com/office/officeart/2005/8/layout/vList2"/>
    <dgm:cxn modelId="{FC30DB9D-DAF8-4746-9376-F0A5283E2775}" type="presParOf" srcId="{E31C7929-1EF9-4689-89AE-A5046A072E30}" destId="{8008B566-AD93-4AE7-ABBE-CBDDE3B7537B}" srcOrd="5" destOrd="0" presId="urn:microsoft.com/office/officeart/2005/8/layout/vList2"/>
    <dgm:cxn modelId="{335F7F3B-8775-4FD3-B754-E63F40BED117}" type="presParOf" srcId="{E31C7929-1EF9-4689-89AE-A5046A072E30}" destId="{05706576-FCBF-4554-8F0B-9D72178AA2EC}" srcOrd="6" destOrd="0" presId="urn:microsoft.com/office/officeart/2005/8/layout/vList2"/>
    <dgm:cxn modelId="{394CDEE8-0542-4B4F-BDBE-0E1205A7D64A}" type="presParOf" srcId="{E31C7929-1EF9-4689-89AE-A5046A072E30}" destId="{B21D921A-1F54-4B12-842A-099E37B0D12F}" srcOrd="7" destOrd="0" presId="urn:microsoft.com/office/officeart/2005/8/layout/vList2"/>
    <dgm:cxn modelId="{16DA64DB-5A31-49C8-9E95-38924EE4DB95}" type="presParOf" srcId="{E31C7929-1EF9-4689-89AE-A5046A072E30}" destId="{8E09267A-E62A-4902-AEE7-ADF670EAF0D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022B6A-087D-4704-9DF5-3E8F8714BD5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7A892C-1CDA-44FE-BCB7-A4C68C60D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Electronics and GPS Component Manufacturer</a:t>
          </a:r>
        </a:p>
      </dgm:t>
    </dgm:pt>
    <dgm:pt modelId="{70F3A6FE-A304-46AF-8078-A10253D04AF9}" type="parTrans" cxnId="{C5989922-484E-4569-9C9B-45F849440DAA}">
      <dgm:prSet/>
      <dgm:spPr/>
      <dgm:t>
        <a:bodyPr/>
        <a:lstStyle/>
        <a:p>
          <a:endParaRPr lang="en-US"/>
        </a:p>
      </dgm:t>
    </dgm:pt>
    <dgm:pt modelId="{1D8A5D15-B415-458A-8BE0-CBD7E50D5322}" type="sibTrans" cxnId="{C5989922-484E-4569-9C9B-45F849440DAA}">
      <dgm:prSet/>
      <dgm:spPr/>
      <dgm:t>
        <a:bodyPr/>
        <a:lstStyle/>
        <a:p>
          <a:endParaRPr lang="en-US"/>
        </a:p>
      </dgm:t>
    </dgm:pt>
    <dgm:pt modelId="{1B06FAC8-475D-48C2-894B-147A883F6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Wireless Communication Technology Provider</a:t>
          </a:r>
        </a:p>
      </dgm:t>
    </dgm:pt>
    <dgm:pt modelId="{8563CD0A-9A09-4B54-B93E-17D52D343F70}" type="parTrans" cxnId="{5E2357D7-66DD-4C6F-8D1D-C6B47AC25E34}">
      <dgm:prSet/>
      <dgm:spPr/>
      <dgm:t>
        <a:bodyPr/>
        <a:lstStyle/>
        <a:p>
          <a:endParaRPr lang="en-US"/>
        </a:p>
      </dgm:t>
    </dgm:pt>
    <dgm:pt modelId="{7A297801-7901-4562-8982-92F152215423}" type="sibTrans" cxnId="{5E2357D7-66DD-4C6F-8D1D-C6B47AC25E34}">
      <dgm:prSet/>
      <dgm:spPr/>
      <dgm:t>
        <a:bodyPr/>
        <a:lstStyle/>
        <a:p>
          <a:endParaRPr lang="en-US"/>
        </a:p>
      </dgm:t>
    </dgm:pt>
    <dgm:pt modelId="{1D74627D-DB29-4F80-B1CB-9E6B16D508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Manufacturing and Assembly Supplier</a:t>
          </a:r>
        </a:p>
      </dgm:t>
    </dgm:pt>
    <dgm:pt modelId="{44CE0EB7-5DD9-4731-93F3-5534C5E0BB4C}" type="parTrans" cxnId="{60A025EE-0B35-4C57-A34A-E98446BD658E}">
      <dgm:prSet/>
      <dgm:spPr/>
      <dgm:t>
        <a:bodyPr/>
        <a:lstStyle/>
        <a:p>
          <a:endParaRPr lang="en-US"/>
        </a:p>
      </dgm:t>
    </dgm:pt>
    <dgm:pt modelId="{F5662F84-D704-49F1-A934-6479E5C88E9D}" type="sibTrans" cxnId="{60A025EE-0B35-4C57-A34A-E98446BD658E}">
      <dgm:prSet/>
      <dgm:spPr/>
      <dgm:t>
        <a:bodyPr/>
        <a:lstStyle/>
        <a:p>
          <a:endParaRPr lang="en-US"/>
        </a:p>
      </dgm:t>
    </dgm:pt>
    <dgm:pt modelId="{B44D4857-0585-468D-8267-DC4BDEB9F0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App Developers</a:t>
          </a:r>
        </a:p>
      </dgm:t>
    </dgm:pt>
    <dgm:pt modelId="{9B05CD38-171A-47D3-BEB3-A418BB8D01DE}" type="parTrans" cxnId="{57B6D35A-2F90-4FC7-8342-D63A75DE109F}">
      <dgm:prSet/>
      <dgm:spPr/>
      <dgm:t>
        <a:bodyPr/>
        <a:lstStyle/>
        <a:p>
          <a:endParaRPr lang="en-US"/>
        </a:p>
      </dgm:t>
    </dgm:pt>
    <dgm:pt modelId="{9F185FEB-64C3-4E53-988D-4A6DB7AD1D0C}" type="sibTrans" cxnId="{57B6D35A-2F90-4FC7-8342-D63A75DE109F}">
      <dgm:prSet/>
      <dgm:spPr/>
      <dgm:t>
        <a:bodyPr/>
        <a:lstStyle/>
        <a:p>
          <a:endParaRPr lang="en-US"/>
        </a:p>
      </dgm:t>
    </dgm:pt>
    <dgm:pt modelId="{9D817199-96BF-4DE8-8DC4-28F90188A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Distributors and Retailers</a:t>
          </a:r>
        </a:p>
      </dgm:t>
    </dgm:pt>
    <dgm:pt modelId="{B087277E-1961-4F1F-9CBA-C7DEEC84ACC4}" type="parTrans" cxnId="{C19C53A6-085B-4E7D-9303-313C5D712357}">
      <dgm:prSet/>
      <dgm:spPr/>
      <dgm:t>
        <a:bodyPr/>
        <a:lstStyle/>
        <a:p>
          <a:endParaRPr lang="en-US"/>
        </a:p>
      </dgm:t>
    </dgm:pt>
    <dgm:pt modelId="{5D5E21D3-53AD-4364-9106-4D21361A6A35}" type="sibTrans" cxnId="{C19C53A6-085B-4E7D-9303-313C5D712357}">
      <dgm:prSet/>
      <dgm:spPr/>
      <dgm:t>
        <a:bodyPr/>
        <a:lstStyle/>
        <a:p>
          <a:endParaRPr lang="en-US"/>
        </a:p>
      </dgm:t>
    </dgm:pt>
    <dgm:pt modelId="{F53B7604-E6BE-4D26-B0FC-67F16200CB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Logistics Partners</a:t>
          </a:r>
        </a:p>
      </dgm:t>
    </dgm:pt>
    <dgm:pt modelId="{DCA6E12B-37CC-42AB-A3B2-ECC113F8294B}" type="parTrans" cxnId="{36BB898D-0DFE-4D8C-B82E-9206EC5BF604}">
      <dgm:prSet/>
      <dgm:spPr/>
      <dgm:t>
        <a:bodyPr/>
        <a:lstStyle/>
        <a:p>
          <a:endParaRPr lang="en-US"/>
        </a:p>
      </dgm:t>
    </dgm:pt>
    <dgm:pt modelId="{DEF1D921-D4F5-40AB-895E-FAF02E5B2CF5}" type="sibTrans" cxnId="{36BB898D-0DFE-4D8C-B82E-9206EC5BF604}">
      <dgm:prSet/>
      <dgm:spPr/>
      <dgm:t>
        <a:bodyPr/>
        <a:lstStyle/>
        <a:p>
          <a:endParaRPr lang="en-US"/>
        </a:p>
      </dgm:t>
    </dgm:pt>
    <dgm:pt modelId="{A698B5A3-DB63-4779-A4C5-8EB3AF038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and Data Protection Experts</a:t>
          </a:r>
        </a:p>
      </dgm:t>
    </dgm:pt>
    <dgm:pt modelId="{D1101C1C-44E5-4580-8744-C42B74F7E779}" type="parTrans" cxnId="{0ABDF857-D00A-4BA7-AFD2-513A067010A5}">
      <dgm:prSet/>
      <dgm:spPr/>
      <dgm:t>
        <a:bodyPr/>
        <a:lstStyle/>
        <a:p>
          <a:endParaRPr lang="en-US"/>
        </a:p>
      </dgm:t>
    </dgm:pt>
    <dgm:pt modelId="{6A05469B-8BD6-4041-8E02-5282837376F1}" type="sibTrans" cxnId="{0ABDF857-D00A-4BA7-AFD2-513A067010A5}">
      <dgm:prSet/>
      <dgm:spPr/>
      <dgm:t>
        <a:bodyPr/>
        <a:lstStyle/>
        <a:p>
          <a:endParaRPr lang="en-US"/>
        </a:p>
      </dgm:t>
    </dgm:pt>
    <dgm:pt modelId="{26E1F445-72F9-4F43-92C3-48C109D83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Marketing and Communication Partners</a:t>
          </a:r>
        </a:p>
      </dgm:t>
    </dgm:pt>
    <dgm:pt modelId="{02A1061B-7F77-4459-8C06-791AECA88A3A}" type="parTrans" cxnId="{7CAA4906-37BB-46A9-94E8-67268B8485F5}">
      <dgm:prSet/>
      <dgm:spPr/>
      <dgm:t>
        <a:bodyPr/>
        <a:lstStyle/>
        <a:p>
          <a:endParaRPr lang="en-US"/>
        </a:p>
      </dgm:t>
    </dgm:pt>
    <dgm:pt modelId="{61321006-2132-4B63-BCC2-3D7C3E364C41}" type="sibTrans" cxnId="{7CAA4906-37BB-46A9-94E8-67268B8485F5}">
      <dgm:prSet/>
      <dgm:spPr/>
      <dgm:t>
        <a:bodyPr/>
        <a:lstStyle/>
        <a:p>
          <a:endParaRPr lang="en-US"/>
        </a:p>
      </dgm:t>
    </dgm:pt>
    <dgm:pt modelId="{F976B4BC-4CE9-488D-B7F5-FFB189F97AE3}" type="pres">
      <dgm:prSet presAssocID="{6B022B6A-087D-4704-9DF5-3E8F8714BD55}" presName="root" presStyleCnt="0">
        <dgm:presLayoutVars>
          <dgm:dir/>
          <dgm:resizeHandles val="exact"/>
        </dgm:presLayoutVars>
      </dgm:prSet>
      <dgm:spPr/>
    </dgm:pt>
    <dgm:pt modelId="{43408C16-1A3C-4640-A1C5-11F103E75393}" type="pres">
      <dgm:prSet presAssocID="{657A892C-1CDA-44FE-BCB7-A4C68C60DA88}" presName="compNode" presStyleCnt="0"/>
      <dgm:spPr/>
    </dgm:pt>
    <dgm:pt modelId="{658FD623-910C-42A0-B7A5-23E19AF37012}" type="pres">
      <dgm:prSet presAssocID="{657A892C-1CDA-44FE-BCB7-A4C68C60DA8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E82935A-CD62-4D0A-A04A-354A1A841B6A}" type="pres">
      <dgm:prSet presAssocID="{657A892C-1CDA-44FE-BCB7-A4C68C60DA88}" presName="spaceRect" presStyleCnt="0"/>
      <dgm:spPr/>
    </dgm:pt>
    <dgm:pt modelId="{761F28B4-0DC4-4A2B-A763-30DB161FCCEF}" type="pres">
      <dgm:prSet presAssocID="{657A892C-1CDA-44FE-BCB7-A4C68C60DA88}" presName="textRect" presStyleLbl="revTx" presStyleIdx="0" presStyleCnt="8">
        <dgm:presLayoutVars>
          <dgm:chMax val="1"/>
          <dgm:chPref val="1"/>
        </dgm:presLayoutVars>
      </dgm:prSet>
      <dgm:spPr/>
    </dgm:pt>
    <dgm:pt modelId="{1F1A3192-92B3-4914-9E6A-296F486274FE}" type="pres">
      <dgm:prSet presAssocID="{1D8A5D15-B415-458A-8BE0-CBD7E50D5322}" presName="sibTrans" presStyleCnt="0"/>
      <dgm:spPr/>
    </dgm:pt>
    <dgm:pt modelId="{BEC37603-7721-4816-951E-B985D96832B0}" type="pres">
      <dgm:prSet presAssocID="{1B06FAC8-475D-48C2-894B-147A883F6954}" presName="compNode" presStyleCnt="0"/>
      <dgm:spPr/>
    </dgm:pt>
    <dgm:pt modelId="{AD3100E6-5241-4E5A-B490-AE13097909CB}" type="pres">
      <dgm:prSet presAssocID="{1B06FAC8-475D-48C2-894B-147A883F695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F2DCC96-C54C-4035-912F-4C5D9EEDED19}" type="pres">
      <dgm:prSet presAssocID="{1B06FAC8-475D-48C2-894B-147A883F6954}" presName="spaceRect" presStyleCnt="0"/>
      <dgm:spPr/>
    </dgm:pt>
    <dgm:pt modelId="{6C605059-8E85-48E5-9A41-17EA27845702}" type="pres">
      <dgm:prSet presAssocID="{1B06FAC8-475D-48C2-894B-147A883F6954}" presName="textRect" presStyleLbl="revTx" presStyleIdx="1" presStyleCnt="8">
        <dgm:presLayoutVars>
          <dgm:chMax val="1"/>
          <dgm:chPref val="1"/>
        </dgm:presLayoutVars>
      </dgm:prSet>
      <dgm:spPr/>
    </dgm:pt>
    <dgm:pt modelId="{3A7972C5-E18F-471B-BE6E-003D85A7DB61}" type="pres">
      <dgm:prSet presAssocID="{7A297801-7901-4562-8982-92F152215423}" presName="sibTrans" presStyleCnt="0"/>
      <dgm:spPr/>
    </dgm:pt>
    <dgm:pt modelId="{48D4AF16-09D3-48B2-9A03-5158127510EE}" type="pres">
      <dgm:prSet presAssocID="{1D74627D-DB29-4F80-B1CB-9E6B16D50831}" presName="compNode" presStyleCnt="0"/>
      <dgm:spPr/>
    </dgm:pt>
    <dgm:pt modelId="{318134FB-074F-4E5F-95C1-96B4E783DAD6}" type="pres">
      <dgm:prSet presAssocID="{1D74627D-DB29-4F80-B1CB-9E6B16D5083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ine"/>
        </a:ext>
      </dgm:extLst>
    </dgm:pt>
    <dgm:pt modelId="{79996AEF-8DB3-4526-9E75-79A85C84C1A0}" type="pres">
      <dgm:prSet presAssocID="{1D74627D-DB29-4F80-B1CB-9E6B16D50831}" presName="spaceRect" presStyleCnt="0"/>
      <dgm:spPr/>
    </dgm:pt>
    <dgm:pt modelId="{C5CDEB06-A4C1-450D-8A65-EB23AE73560D}" type="pres">
      <dgm:prSet presAssocID="{1D74627D-DB29-4F80-B1CB-9E6B16D50831}" presName="textRect" presStyleLbl="revTx" presStyleIdx="2" presStyleCnt="8">
        <dgm:presLayoutVars>
          <dgm:chMax val="1"/>
          <dgm:chPref val="1"/>
        </dgm:presLayoutVars>
      </dgm:prSet>
      <dgm:spPr/>
    </dgm:pt>
    <dgm:pt modelId="{9C5231AA-ADE7-43D8-9542-C834B3D76240}" type="pres">
      <dgm:prSet presAssocID="{F5662F84-D704-49F1-A934-6479E5C88E9D}" presName="sibTrans" presStyleCnt="0"/>
      <dgm:spPr/>
    </dgm:pt>
    <dgm:pt modelId="{8E84A232-05C1-409C-9805-E1C5046E00AB}" type="pres">
      <dgm:prSet presAssocID="{B44D4857-0585-468D-8267-DC4BDEB9F0CC}" presName="compNode" presStyleCnt="0"/>
      <dgm:spPr/>
    </dgm:pt>
    <dgm:pt modelId="{9EC36B7E-3F23-4900-9495-3E29BF2510A1}" type="pres">
      <dgm:prSet presAssocID="{B44D4857-0585-468D-8267-DC4BDEB9F0C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D89BCFA-C303-4538-A130-23BB6448E391}" type="pres">
      <dgm:prSet presAssocID="{B44D4857-0585-468D-8267-DC4BDEB9F0CC}" presName="spaceRect" presStyleCnt="0"/>
      <dgm:spPr/>
    </dgm:pt>
    <dgm:pt modelId="{AFBE0452-B277-4E7E-AA48-965805EEAFBE}" type="pres">
      <dgm:prSet presAssocID="{B44D4857-0585-468D-8267-DC4BDEB9F0CC}" presName="textRect" presStyleLbl="revTx" presStyleIdx="3" presStyleCnt="8">
        <dgm:presLayoutVars>
          <dgm:chMax val="1"/>
          <dgm:chPref val="1"/>
        </dgm:presLayoutVars>
      </dgm:prSet>
      <dgm:spPr/>
    </dgm:pt>
    <dgm:pt modelId="{EE978900-2142-4CDD-BD28-F77744CF20F6}" type="pres">
      <dgm:prSet presAssocID="{9F185FEB-64C3-4E53-988D-4A6DB7AD1D0C}" presName="sibTrans" presStyleCnt="0"/>
      <dgm:spPr/>
    </dgm:pt>
    <dgm:pt modelId="{CBDA5D68-73C3-4F9E-847D-A56C05E7A428}" type="pres">
      <dgm:prSet presAssocID="{9D817199-96BF-4DE8-8DC4-28F90188A65B}" presName="compNode" presStyleCnt="0"/>
      <dgm:spPr/>
    </dgm:pt>
    <dgm:pt modelId="{CC623EF8-E187-4715-8F12-6C19B9AD7F60}" type="pres">
      <dgm:prSet presAssocID="{9D817199-96BF-4DE8-8DC4-28F90188A65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asin"/>
        </a:ext>
      </dgm:extLst>
    </dgm:pt>
    <dgm:pt modelId="{686EAE09-8EEA-4512-AF7B-BE76CAAA9971}" type="pres">
      <dgm:prSet presAssocID="{9D817199-96BF-4DE8-8DC4-28F90188A65B}" presName="spaceRect" presStyleCnt="0"/>
      <dgm:spPr/>
    </dgm:pt>
    <dgm:pt modelId="{76C5170B-8607-4792-A8BF-414B7112C047}" type="pres">
      <dgm:prSet presAssocID="{9D817199-96BF-4DE8-8DC4-28F90188A65B}" presName="textRect" presStyleLbl="revTx" presStyleIdx="4" presStyleCnt="8">
        <dgm:presLayoutVars>
          <dgm:chMax val="1"/>
          <dgm:chPref val="1"/>
        </dgm:presLayoutVars>
      </dgm:prSet>
      <dgm:spPr/>
    </dgm:pt>
    <dgm:pt modelId="{F90DAA79-5000-4509-801D-03854753B02B}" type="pres">
      <dgm:prSet presAssocID="{5D5E21D3-53AD-4364-9106-4D21361A6A35}" presName="sibTrans" presStyleCnt="0"/>
      <dgm:spPr/>
    </dgm:pt>
    <dgm:pt modelId="{1B7C9F3C-2DCA-4F5E-84A8-3D6EB675E6ED}" type="pres">
      <dgm:prSet presAssocID="{F53B7604-E6BE-4D26-B0FC-67F16200CB1B}" presName="compNode" presStyleCnt="0"/>
      <dgm:spPr/>
    </dgm:pt>
    <dgm:pt modelId="{06D092C0-44E6-4255-95D6-53B3EE598DCD}" type="pres">
      <dgm:prSet presAssocID="{F53B7604-E6BE-4D26-B0FC-67F16200CB1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5D7A6FFF-BD32-4E90-B6AE-2A6351B6D8BE}" type="pres">
      <dgm:prSet presAssocID="{F53B7604-E6BE-4D26-B0FC-67F16200CB1B}" presName="spaceRect" presStyleCnt="0"/>
      <dgm:spPr/>
    </dgm:pt>
    <dgm:pt modelId="{F428717B-09C0-4FC1-9913-494B9A5F7024}" type="pres">
      <dgm:prSet presAssocID="{F53B7604-E6BE-4D26-B0FC-67F16200CB1B}" presName="textRect" presStyleLbl="revTx" presStyleIdx="5" presStyleCnt="8">
        <dgm:presLayoutVars>
          <dgm:chMax val="1"/>
          <dgm:chPref val="1"/>
        </dgm:presLayoutVars>
      </dgm:prSet>
      <dgm:spPr/>
    </dgm:pt>
    <dgm:pt modelId="{C00BABD6-55A4-4B4C-9535-92B3DA93E6B2}" type="pres">
      <dgm:prSet presAssocID="{DEF1D921-D4F5-40AB-895E-FAF02E5B2CF5}" presName="sibTrans" presStyleCnt="0"/>
      <dgm:spPr/>
    </dgm:pt>
    <dgm:pt modelId="{219B6A05-3F1D-4D88-9ACC-E1BF7A4ACFE5}" type="pres">
      <dgm:prSet presAssocID="{A698B5A3-DB63-4779-A4C5-8EB3AF0380E5}" presName="compNode" presStyleCnt="0"/>
      <dgm:spPr/>
    </dgm:pt>
    <dgm:pt modelId="{314C42C9-C2C1-467F-9C12-FB658EE48D80}" type="pres">
      <dgm:prSet presAssocID="{A698B5A3-DB63-4779-A4C5-8EB3AF0380E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54338196-904E-42B2-81A2-2E9BF1969602}" type="pres">
      <dgm:prSet presAssocID="{A698B5A3-DB63-4779-A4C5-8EB3AF0380E5}" presName="spaceRect" presStyleCnt="0"/>
      <dgm:spPr/>
    </dgm:pt>
    <dgm:pt modelId="{D39B2092-6F59-4205-8732-E4529F4489BE}" type="pres">
      <dgm:prSet presAssocID="{A698B5A3-DB63-4779-A4C5-8EB3AF0380E5}" presName="textRect" presStyleLbl="revTx" presStyleIdx="6" presStyleCnt="8">
        <dgm:presLayoutVars>
          <dgm:chMax val="1"/>
          <dgm:chPref val="1"/>
        </dgm:presLayoutVars>
      </dgm:prSet>
      <dgm:spPr/>
    </dgm:pt>
    <dgm:pt modelId="{361EB9E6-F3A2-4427-8C14-A95E13FE362F}" type="pres">
      <dgm:prSet presAssocID="{6A05469B-8BD6-4041-8E02-5282837376F1}" presName="sibTrans" presStyleCnt="0"/>
      <dgm:spPr/>
    </dgm:pt>
    <dgm:pt modelId="{03455EF0-CFDB-47E3-A1A5-B6FEA59D6881}" type="pres">
      <dgm:prSet presAssocID="{26E1F445-72F9-4F43-92C3-48C109D83D12}" presName="compNode" presStyleCnt="0"/>
      <dgm:spPr/>
    </dgm:pt>
    <dgm:pt modelId="{82AF4490-1ACB-4C03-A160-8DD4A5609A10}" type="pres">
      <dgm:prSet presAssocID="{26E1F445-72F9-4F43-92C3-48C109D83D1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C9899318-4D6F-456F-BF41-416B876CAE1E}" type="pres">
      <dgm:prSet presAssocID="{26E1F445-72F9-4F43-92C3-48C109D83D12}" presName="spaceRect" presStyleCnt="0"/>
      <dgm:spPr/>
    </dgm:pt>
    <dgm:pt modelId="{AD0528FD-FDBB-44B1-BAF9-498FE03520F3}" type="pres">
      <dgm:prSet presAssocID="{26E1F445-72F9-4F43-92C3-48C109D83D1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CAA4906-37BB-46A9-94E8-67268B8485F5}" srcId="{6B022B6A-087D-4704-9DF5-3E8F8714BD55}" destId="{26E1F445-72F9-4F43-92C3-48C109D83D12}" srcOrd="7" destOrd="0" parTransId="{02A1061B-7F77-4459-8C06-791AECA88A3A}" sibTransId="{61321006-2132-4B63-BCC2-3D7C3E364C41}"/>
    <dgm:cxn modelId="{C5989922-484E-4569-9C9B-45F849440DAA}" srcId="{6B022B6A-087D-4704-9DF5-3E8F8714BD55}" destId="{657A892C-1CDA-44FE-BCB7-A4C68C60DA88}" srcOrd="0" destOrd="0" parTransId="{70F3A6FE-A304-46AF-8078-A10253D04AF9}" sibTransId="{1D8A5D15-B415-458A-8BE0-CBD7E50D5322}"/>
    <dgm:cxn modelId="{DEF1602B-F784-4F62-8D30-C2C29858CA22}" type="presOf" srcId="{6B022B6A-087D-4704-9DF5-3E8F8714BD55}" destId="{F976B4BC-4CE9-488D-B7F5-FFB189F97AE3}" srcOrd="0" destOrd="0" presId="urn:microsoft.com/office/officeart/2018/2/layout/IconLabelList"/>
    <dgm:cxn modelId="{DC5A7C65-BA14-4B20-95BF-E8EA8FD7D3EB}" type="presOf" srcId="{657A892C-1CDA-44FE-BCB7-A4C68C60DA88}" destId="{761F28B4-0DC4-4A2B-A763-30DB161FCCEF}" srcOrd="0" destOrd="0" presId="urn:microsoft.com/office/officeart/2018/2/layout/IconLabelList"/>
    <dgm:cxn modelId="{BB6C7467-6CC5-4134-ACBC-64AC6C41E68B}" type="presOf" srcId="{1B06FAC8-475D-48C2-894B-147A883F6954}" destId="{6C605059-8E85-48E5-9A41-17EA27845702}" srcOrd="0" destOrd="0" presId="urn:microsoft.com/office/officeart/2018/2/layout/IconLabelList"/>
    <dgm:cxn modelId="{9A8FDF6A-D4CE-4F4F-A15D-ECBEAEB93150}" type="presOf" srcId="{9D817199-96BF-4DE8-8DC4-28F90188A65B}" destId="{76C5170B-8607-4792-A8BF-414B7112C047}" srcOrd="0" destOrd="0" presId="urn:microsoft.com/office/officeart/2018/2/layout/IconLabelList"/>
    <dgm:cxn modelId="{9C62BD56-8D77-471D-8DE0-A9673A8ABDC9}" type="presOf" srcId="{F53B7604-E6BE-4D26-B0FC-67F16200CB1B}" destId="{F428717B-09C0-4FC1-9913-494B9A5F7024}" srcOrd="0" destOrd="0" presId="urn:microsoft.com/office/officeart/2018/2/layout/IconLabelList"/>
    <dgm:cxn modelId="{0ABDF857-D00A-4BA7-AFD2-513A067010A5}" srcId="{6B022B6A-087D-4704-9DF5-3E8F8714BD55}" destId="{A698B5A3-DB63-4779-A4C5-8EB3AF0380E5}" srcOrd="6" destOrd="0" parTransId="{D1101C1C-44E5-4580-8744-C42B74F7E779}" sibTransId="{6A05469B-8BD6-4041-8E02-5282837376F1}"/>
    <dgm:cxn modelId="{57B6D35A-2F90-4FC7-8342-D63A75DE109F}" srcId="{6B022B6A-087D-4704-9DF5-3E8F8714BD55}" destId="{B44D4857-0585-468D-8267-DC4BDEB9F0CC}" srcOrd="3" destOrd="0" parTransId="{9B05CD38-171A-47D3-BEB3-A418BB8D01DE}" sibTransId="{9F185FEB-64C3-4E53-988D-4A6DB7AD1D0C}"/>
    <dgm:cxn modelId="{36BB898D-0DFE-4D8C-B82E-9206EC5BF604}" srcId="{6B022B6A-087D-4704-9DF5-3E8F8714BD55}" destId="{F53B7604-E6BE-4D26-B0FC-67F16200CB1B}" srcOrd="5" destOrd="0" parTransId="{DCA6E12B-37CC-42AB-A3B2-ECC113F8294B}" sibTransId="{DEF1D921-D4F5-40AB-895E-FAF02E5B2CF5}"/>
    <dgm:cxn modelId="{C19C53A6-085B-4E7D-9303-313C5D712357}" srcId="{6B022B6A-087D-4704-9DF5-3E8F8714BD55}" destId="{9D817199-96BF-4DE8-8DC4-28F90188A65B}" srcOrd="4" destOrd="0" parTransId="{B087277E-1961-4F1F-9CBA-C7DEEC84ACC4}" sibTransId="{5D5E21D3-53AD-4364-9106-4D21361A6A35}"/>
    <dgm:cxn modelId="{39E76DB5-1529-442E-A407-65782599A412}" type="presOf" srcId="{A698B5A3-DB63-4779-A4C5-8EB3AF0380E5}" destId="{D39B2092-6F59-4205-8732-E4529F4489BE}" srcOrd="0" destOrd="0" presId="urn:microsoft.com/office/officeart/2018/2/layout/IconLabelList"/>
    <dgm:cxn modelId="{6FECB9C0-24D3-43C3-9CD6-584BE72B06D7}" type="presOf" srcId="{B44D4857-0585-468D-8267-DC4BDEB9F0CC}" destId="{AFBE0452-B277-4E7E-AA48-965805EEAFBE}" srcOrd="0" destOrd="0" presId="urn:microsoft.com/office/officeart/2018/2/layout/IconLabelList"/>
    <dgm:cxn modelId="{93C61FC6-5013-4708-998B-30E315380273}" type="presOf" srcId="{26E1F445-72F9-4F43-92C3-48C109D83D12}" destId="{AD0528FD-FDBB-44B1-BAF9-498FE03520F3}" srcOrd="0" destOrd="0" presId="urn:microsoft.com/office/officeart/2018/2/layout/IconLabelList"/>
    <dgm:cxn modelId="{5E2357D7-66DD-4C6F-8D1D-C6B47AC25E34}" srcId="{6B022B6A-087D-4704-9DF5-3E8F8714BD55}" destId="{1B06FAC8-475D-48C2-894B-147A883F6954}" srcOrd="1" destOrd="0" parTransId="{8563CD0A-9A09-4B54-B93E-17D52D343F70}" sibTransId="{7A297801-7901-4562-8982-92F152215423}"/>
    <dgm:cxn modelId="{C08033E3-E22B-486E-9F5F-6C5AA7F2A865}" type="presOf" srcId="{1D74627D-DB29-4F80-B1CB-9E6B16D50831}" destId="{C5CDEB06-A4C1-450D-8A65-EB23AE73560D}" srcOrd="0" destOrd="0" presId="urn:microsoft.com/office/officeart/2018/2/layout/IconLabelList"/>
    <dgm:cxn modelId="{60A025EE-0B35-4C57-A34A-E98446BD658E}" srcId="{6B022B6A-087D-4704-9DF5-3E8F8714BD55}" destId="{1D74627D-DB29-4F80-B1CB-9E6B16D50831}" srcOrd="2" destOrd="0" parTransId="{44CE0EB7-5DD9-4731-93F3-5534C5E0BB4C}" sibTransId="{F5662F84-D704-49F1-A934-6479E5C88E9D}"/>
    <dgm:cxn modelId="{43601764-F1DC-49AA-BEF8-82E7D49E4DF7}" type="presParOf" srcId="{F976B4BC-4CE9-488D-B7F5-FFB189F97AE3}" destId="{43408C16-1A3C-4640-A1C5-11F103E75393}" srcOrd="0" destOrd="0" presId="urn:microsoft.com/office/officeart/2018/2/layout/IconLabelList"/>
    <dgm:cxn modelId="{A3A13F4A-72B1-4FE3-8E47-E2E0CB3F6DA8}" type="presParOf" srcId="{43408C16-1A3C-4640-A1C5-11F103E75393}" destId="{658FD623-910C-42A0-B7A5-23E19AF37012}" srcOrd="0" destOrd="0" presId="urn:microsoft.com/office/officeart/2018/2/layout/IconLabelList"/>
    <dgm:cxn modelId="{881F0064-2742-4146-9530-940968EC61A1}" type="presParOf" srcId="{43408C16-1A3C-4640-A1C5-11F103E75393}" destId="{2E82935A-CD62-4D0A-A04A-354A1A841B6A}" srcOrd="1" destOrd="0" presId="urn:microsoft.com/office/officeart/2018/2/layout/IconLabelList"/>
    <dgm:cxn modelId="{6E2BB26D-A89E-47D2-8805-ED438BC513E5}" type="presParOf" srcId="{43408C16-1A3C-4640-A1C5-11F103E75393}" destId="{761F28B4-0DC4-4A2B-A763-30DB161FCCEF}" srcOrd="2" destOrd="0" presId="urn:microsoft.com/office/officeart/2018/2/layout/IconLabelList"/>
    <dgm:cxn modelId="{C7DB833A-08F5-47AA-A049-CA661F77D673}" type="presParOf" srcId="{F976B4BC-4CE9-488D-B7F5-FFB189F97AE3}" destId="{1F1A3192-92B3-4914-9E6A-296F486274FE}" srcOrd="1" destOrd="0" presId="urn:microsoft.com/office/officeart/2018/2/layout/IconLabelList"/>
    <dgm:cxn modelId="{678E2094-C3A0-4049-B2CC-FD45D18D2A89}" type="presParOf" srcId="{F976B4BC-4CE9-488D-B7F5-FFB189F97AE3}" destId="{BEC37603-7721-4816-951E-B985D96832B0}" srcOrd="2" destOrd="0" presId="urn:microsoft.com/office/officeart/2018/2/layout/IconLabelList"/>
    <dgm:cxn modelId="{F9A7275C-FF0F-44B1-8E22-141FB724AF9A}" type="presParOf" srcId="{BEC37603-7721-4816-951E-B985D96832B0}" destId="{AD3100E6-5241-4E5A-B490-AE13097909CB}" srcOrd="0" destOrd="0" presId="urn:microsoft.com/office/officeart/2018/2/layout/IconLabelList"/>
    <dgm:cxn modelId="{18ED5D4A-F18B-4B12-92A2-EED86F4136DF}" type="presParOf" srcId="{BEC37603-7721-4816-951E-B985D96832B0}" destId="{DF2DCC96-C54C-4035-912F-4C5D9EEDED19}" srcOrd="1" destOrd="0" presId="urn:microsoft.com/office/officeart/2018/2/layout/IconLabelList"/>
    <dgm:cxn modelId="{4A74553C-4803-40CA-9B7D-C8D4683C5E30}" type="presParOf" srcId="{BEC37603-7721-4816-951E-B985D96832B0}" destId="{6C605059-8E85-48E5-9A41-17EA27845702}" srcOrd="2" destOrd="0" presId="urn:microsoft.com/office/officeart/2018/2/layout/IconLabelList"/>
    <dgm:cxn modelId="{F28E4A4F-413F-4B8E-AF87-5FCD92A0F0A8}" type="presParOf" srcId="{F976B4BC-4CE9-488D-B7F5-FFB189F97AE3}" destId="{3A7972C5-E18F-471B-BE6E-003D85A7DB61}" srcOrd="3" destOrd="0" presId="urn:microsoft.com/office/officeart/2018/2/layout/IconLabelList"/>
    <dgm:cxn modelId="{FA3AD10D-99AA-4B29-81C3-3BBB2AB47938}" type="presParOf" srcId="{F976B4BC-4CE9-488D-B7F5-FFB189F97AE3}" destId="{48D4AF16-09D3-48B2-9A03-5158127510EE}" srcOrd="4" destOrd="0" presId="urn:microsoft.com/office/officeart/2018/2/layout/IconLabelList"/>
    <dgm:cxn modelId="{A6D0AAE8-FEA6-42CC-9EE7-203698CDDC32}" type="presParOf" srcId="{48D4AF16-09D3-48B2-9A03-5158127510EE}" destId="{318134FB-074F-4E5F-95C1-96B4E783DAD6}" srcOrd="0" destOrd="0" presId="urn:microsoft.com/office/officeart/2018/2/layout/IconLabelList"/>
    <dgm:cxn modelId="{1BECCF74-383D-410D-B0B9-5E9606C80C8D}" type="presParOf" srcId="{48D4AF16-09D3-48B2-9A03-5158127510EE}" destId="{79996AEF-8DB3-4526-9E75-79A85C84C1A0}" srcOrd="1" destOrd="0" presId="urn:microsoft.com/office/officeart/2018/2/layout/IconLabelList"/>
    <dgm:cxn modelId="{A15D8EB7-4D3D-49EE-AEC4-573620865341}" type="presParOf" srcId="{48D4AF16-09D3-48B2-9A03-5158127510EE}" destId="{C5CDEB06-A4C1-450D-8A65-EB23AE73560D}" srcOrd="2" destOrd="0" presId="urn:microsoft.com/office/officeart/2018/2/layout/IconLabelList"/>
    <dgm:cxn modelId="{217FA701-97AC-448A-9D69-AE8D115DAF5B}" type="presParOf" srcId="{F976B4BC-4CE9-488D-B7F5-FFB189F97AE3}" destId="{9C5231AA-ADE7-43D8-9542-C834B3D76240}" srcOrd="5" destOrd="0" presId="urn:microsoft.com/office/officeart/2018/2/layout/IconLabelList"/>
    <dgm:cxn modelId="{EFBCD196-DAEF-4DD2-985D-19CF7FAF3078}" type="presParOf" srcId="{F976B4BC-4CE9-488D-B7F5-FFB189F97AE3}" destId="{8E84A232-05C1-409C-9805-E1C5046E00AB}" srcOrd="6" destOrd="0" presId="urn:microsoft.com/office/officeart/2018/2/layout/IconLabelList"/>
    <dgm:cxn modelId="{53994280-4A3F-4B3F-88C9-1A31FAA5138A}" type="presParOf" srcId="{8E84A232-05C1-409C-9805-E1C5046E00AB}" destId="{9EC36B7E-3F23-4900-9495-3E29BF2510A1}" srcOrd="0" destOrd="0" presId="urn:microsoft.com/office/officeart/2018/2/layout/IconLabelList"/>
    <dgm:cxn modelId="{D38596DE-2B3C-461B-BA39-32E8C60E89CC}" type="presParOf" srcId="{8E84A232-05C1-409C-9805-E1C5046E00AB}" destId="{FD89BCFA-C303-4538-A130-23BB6448E391}" srcOrd="1" destOrd="0" presId="urn:microsoft.com/office/officeart/2018/2/layout/IconLabelList"/>
    <dgm:cxn modelId="{564AEB06-092E-4C7B-93C3-63F73C7FFE6A}" type="presParOf" srcId="{8E84A232-05C1-409C-9805-E1C5046E00AB}" destId="{AFBE0452-B277-4E7E-AA48-965805EEAFBE}" srcOrd="2" destOrd="0" presId="urn:microsoft.com/office/officeart/2018/2/layout/IconLabelList"/>
    <dgm:cxn modelId="{9F926FD4-228B-4319-8C17-A97D1788D2CA}" type="presParOf" srcId="{F976B4BC-4CE9-488D-B7F5-FFB189F97AE3}" destId="{EE978900-2142-4CDD-BD28-F77744CF20F6}" srcOrd="7" destOrd="0" presId="urn:microsoft.com/office/officeart/2018/2/layout/IconLabelList"/>
    <dgm:cxn modelId="{4803C7C4-DBB5-4ED8-AA0F-9BB36432815F}" type="presParOf" srcId="{F976B4BC-4CE9-488D-B7F5-FFB189F97AE3}" destId="{CBDA5D68-73C3-4F9E-847D-A56C05E7A428}" srcOrd="8" destOrd="0" presId="urn:microsoft.com/office/officeart/2018/2/layout/IconLabelList"/>
    <dgm:cxn modelId="{71796A45-DC83-4327-A820-DB0C58480BB4}" type="presParOf" srcId="{CBDA5D68-73C3-4F9E-847D-A56C05E7A428}" destId="{CC623EF8-E187-4715-8F12-6C19B9AD7F60}" srcOrd="0" destOrd="0" presId="urn:microsoft.com/office/officeart/2018/2/layout/IconLabelList"/>
    <dgm:cxn modelId="{17A5AA34-8B6A-4718-8276-98D12FABC93E}" type="presParOf" srcId="{CBDA5D68-73C3-4F9E-847D-A56C05E7A428}" destId="{686EAE09-8EEA-4512-AF7B-BE76CAAA9971}" srcOrd="1" destOrd="0" presId="urn:microsoft.com/office/officeart/2018/2/layout/IconLabelList"/>
    <dgm:cxn modelId="{F2F1AD13-7B2C-4022-812F-5B0F58C614AB}" type="presParOf" srcId="{CBDA5D68-73C3-4F9E-847D-A56C05E7A428}" destId="{76C5170B-8607-4792-A8BF-414B7112C047}" srcOrd="2" destOrd="0" presId="urn:microsoft.com/office/officeart/2018/2/layout/IconLabelList"/>
    <dgm:cxn modelId="{8C7455E3-2B5B-4F09-B311-4C818516D1E3}" type="presParOf" srcId="{F976B4BC-4CE9-488D-B7F5-FFB189F97AE3}" destId="{F90DAA79-5000-4509-801D-03854753B02B}" srcOrd="9" destOrd="0" presId="urn:microsoft.com/office/officeart/2018/2/layout/IconLabelList"/>
    <dgm:cxn modelId="{2BB7B15F-028E-48CA-9A09-D81C29AEF180}" type="presParOf" srcId="{F976B4BC-4CE9-488D-B7F5-FFB189F97AE3}" destId="{1B7C9F3C-2DCA-4F5E-84A8-3D6EB675E6ED}" srcOrd="10" destOrd="0" presId="urn:microsoft.com/office/officeart/2018/2/layout/IconLabelList"/>
    <dgm:cxn modelId="{C2769534-4531-4545-B616-4E50778E555D}" type="presParOf" srcId="{1B7C9F3C-2DCA-4F5E-84A8-3D6EB675E6ED}" destId="{06D092C0-44E6-4255-95D6-53B3EE598DCD}" srcOrd="0" destOrd="0" presId="urn:microsoft.com/office/officeart/2018/2/layout/IconLabelList"/>
    <dgm:cxn modelId="{7BD31556-3D24-4F94-BDDB-43531EB2992C}" type="presParOf" srcId="{1B7C9F3C-2DCA-4F5E-84A8-3D6EB675E6ED}" destId="{5D7A6FFF-BD32-4E90-B6AE-2A6351B6D8BE}" srcOrd="1" destOrd="0" presId="urn:microsoft.com/office/officeart/2018/2/layout/IconLabelList"/>
    <dgm:cxn modelId="{F9674F71-893E-44DC-94B2-4168F9B8B610}" type="presParOf" srcId="{1B7C9F3C-2DCA-4F5E-84A8-3D6EB675E6ED}" destId="{F428717B-09C0-4FC1-9913-494B9A5F7024}" srcOrd="2" destOrd="0" presId="urn:microsoft.com/office/officeart/2018/2/layout/IconLabelList"/>
    <dgm:cxn modelId="{BB72B337-E996-4678-84AA-89FA3C17A377}" type="presParOf" srcId="{F976B4BC-4CE9-488D-B7F5-FFB189F97AE3}" destId="{C00BABD6-55A4-4B4C-9535-92B3DA93E6B2}" srcOrd="11" destOrd="0" presId="urn:microsoft.com/office/officeart/2018/2/layout/IconLabelList"/>
    <dgm:cxn modelId="{0BE87BC9-F664-4BCC-AF1A-ECBC1A8CD0AE}" type="presParOf" srcId="{F976B4BC-4CE9-488D-B7F5-FFB189F97AE3}" destId="{219B6A05-3F1D-4D88-9ACC-E1BF7A4ACFE5}" srcOrd="12" destOrd="0" presId="urn:microsoft.com/office/officeart/2018/2/layout/IconLabelList"/>
    <dgm:cxn modelId="{23C83D88-9E16-40BC-877E-E5235CC13684}" type="presParOf" srcId="{219B6A05-3F1D-4D88-9ACC-E1BF7A4ACFE5}" destId="{314C42C9-C2C1-467F-9C12-FB658EE48D80}" srcOrd="0" destOrd="0" presId="urn:microsoft.com/office/officeart/2018/2/layout/IconLabelList"/>
    <dgm:cxn modelId="{568974A7-1291-4B90-ABB7-19D4EBABA735}" type="presParOf" srcId="{219B6A05-3F1D-4D88-9ACC-E1BF7A4ACFE5}" destId="{54338196-904E-42B2-81A2-2E9BF1969602}" srcOrd="1" destOrd="0" presId="urn:microsoft.com/office/officeart/2018/2/layout/IconLabelList"/>
    <dgm:cxn modelId="{B1171507-4407-4B10-89F6-AB986A2EB6EF}" type="presParOf" srcId="{219B6A05-3F1D-4D88-9ACC-E1BF7A4ACFE5}" destId="{D39B2092-6F59-4205-8732-E4529F4489BE}" srcOrd="2" destOrd="0" presId="urn:microsoft.com/office/officeart/2018/2/layout/IconLabelList"/>
    <dgm:cxn modelId="{7403707F-1321-42C8-B8F2-287543BA1CD7}" type="presParOf" srcId="{F976B4BC-4CE9-488D-B7F5-FFB189F97AE3}" destId="{361EB9E6-F3A2-4427-8C14-A95E13FE362F}" srcOrd="13" destOrd="0" presId="urn:microsoft.com/office/officeart/2018/2/layout/IconLabelList"/>
    <dgm:cxn modelId="{16BF9EE0-CD43-4A75-82C5-E4BED8A6DE20}" type="presParOf" srcId="{F976B4BC-4CE9-488D-B7F5-FFB189F97AE3}" destId="{03455EF0-CFDB-47E3-A1A5-B6FEA59D6881}" srcOrd="14" destOrd="0" presId="urn:microsoft.com/office/officeart/2018/2/layout/IconLabelList"/>
    <dgm:cxn modelId="{4EF019A7-BE2B-49AA-8814-DE41A9D5D639}" type="presParOf" srcId="{03455EF0-CFDB-47E3-A1A5-B6FEA59D6881}" destId="{82AF4490-1ACB-4C03-A160-8DD4A5609A10}" srcOrd="0" destOrd="0" presId="urn:microsoft.com/office/officeart/2018/2/layout/IconLabelList"/>
    <dgm:cxn modelId="{F2E44A3B-77BC-446A-84AA-6F3286BB8354}" type="presParOf" srcId="{03455EF0-CFDB-47E3-A1A5-B6FEA59D6881}" destId="{C9899318-4D6F-456F-BF41-416B876CAE1E}" srcOrd="1" destOrd="0" presId="urn:microsoft.com/office/officeart/2018/2/layout/IconLabelList"/>
    <dgm:cxn modelId="{AEBE537F-C751-4EA0-AE29-1505E6E020F9}" type="presParOf" srcId="{03455EF0-CFDB-47E3-A1A5-B6FEA59D6881}" destId="{AD0528FD-FDBB-44B1-BAF9-498FE03520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59452-D52B-416A-A9C0-6DAA13318A5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994263-C26B-407B-9596-9F114B00455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LoRa Network</a:t>
          </a:r>
          <a:endParaRPr lang="en-US"/>
        </a:p>
      </dgm:t>
    </dgm:pt>
    <dgm:pt modelId="{C385403A-FFF1-4386-BEEE-CF21B8CFD1AA}" type="parTrans" cxnId="{BF244966-D0ED-4ED2-B39F-CB70ABED7C60}">
      <dgm:prSet/>
      <dgm:spPr/>
      <dgm:t>
        <a:bodyPr/>
        <a:lstStyle/>
        <a:p>
          <a:endParaRPr lang="en-US"/>
        </a:p>
      </dgm:t>
    </dgm:pt>
    <dgm:pt modelId="{1D2114E2-A76E-43DB-810E-766E096D1C1D}" type="sibTrans" cxnId="{BF244966-D0ED-4ED2-B39F-CB70ABED7C60}">
      <dgm:prSet/>
      <dgm:spPr/>
      <dgm:t>
        <a:bodyPr/>
        <a:lstStyle/>
        <a:p>
          <a:endParaRPr lang="en-US"/>
        </a:p>
      </dgm:t>
    </dgm:pt>
    <dgm:pt modelId="{D6E4916D-628E-4716-8ED5-CB17DEF1869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LoRaWan security</a:t>
          </a:r>
          <a:endParaRPr lang="en-US"/>
        </a:p>
      </dgm:t>
    </dgm:pt>
    <dgm:pt modelId="{ECA28140-B968-42ED-8777-D2EFDEF10B59}" type="parTrans" cxnId="{592FF6C0-4807-4170-BF91-780AA68A7352}">
      <dgm:prSet/>
      <dgm:spPr/>
      <dgm:t>
        <a:bodyPr/>
        <a:lstStyle/>
        <a:p>
          <a:endParaRPr lang="en-US"/>
        </a:p>
      </dgm:t>
    </dgm:pt>
    <dgm:pt modelId="{7FAFEAB4-AE9A-45B0-8250-2CCACE5D2819}" type="sibTrans" cxnId="{592FF6C0-4807-4170-BF91-780AA68A7352}">
      <dgm:prSet/>
      <dgm:spPr/>
      <dgm:t>
        <a:bodyPr/>
        <a:lstStyle/>
        <a:p>
          <a:endParaRPr lang="en-US"/>
        </a:p>
      </dgm:t>
    </dgm:pt>
    <dgm:pt modelId="{8833F3DB-CAFE-4625-BEA0-6A028223ED5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Humans (hikers, explorers)</a:t>
          </a:r>
          <a:endParaRPr lang="en-US"/>
        </a:p>
      </dgm:t>
    </dgm:pt>
    <dgm:pt modelId="{B36376E0-7F8F-4A46-9A6E-88D17E3924BE}" type="parTrans" cxnId="{0BBDAEAE-9B7F-4344-881F-DA3C3E89D793}">
      <dgm:prSet/>
      <dgm:spPr/>
      <dgm:t>
        <a:bodyPr/>
        <a:lstStyle/>
        <a:p>
          <a:endParaRPr lang="en-US"/>
        </a:p>
      </dgm:t>
    </dgm:pt>
    <dgm:pt modelId="{F5329C30-4578-4427-9F82-F3B22A9B98BF}" type="sibTrans" cxnId="{0BBDAEAE-9B7F-4344-881F-DA3C3E89D793}">
      <dgm:prSet/>
      <dgm:spPr/>
      <dgm:t>
        <a:bodyPr/>
        <a:lstStyle/>
        <a:p>
          <a:endParaRPr lang="en-US"/>
        </a:p>
      </dgm:t>
    </dgm:pt>
    <dgm:pt modelId="{02D309E8-19AB-4BE7-A987-B8713E3531A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GPS module</a:t>
          </a:r>
          <a:endParaRPr lang="en-US"/>
        </a:p>
      </dgm:t>
    </dgm:pt>
    <dgm:pt modelId="{55433573-10FC-4DEF-A635-D6C7B1386E72}" type="parTrans" cxnId="{2640C92C-BB2A-441A-8A5C-14C50582EACF}">
      <dgm:prSet/>
      <dgm:spPr/>
      <dgm:t>
        <a:bodyPr/>
        <a:lstStyle/>
        <a:p>
          <a:endParaRPr lang="en-US"/>
        </a:p>
      </dgm:t>
    </dgm:pt>
    <dgm:pt modelId="{CAE9B478-6EB4-4E95-BB70-E3BF2A43CF1A}" type="sibTrans" cxnId="{2640C92C-BB2A-441A-8A5C-14C50582EACF}">
      <dgm:prSet/>
      <dgm:spPr/>
      <dgm:t>
        <a:bodyPr/>
        <a:lstStyle/>
        <a:p>
          <a:endParaRPr lang="en-US"/>
        </a:p>
      </dgm:t>
    </dgm:pt>
    <dgm:pt modelId="{587DBB4A-CFC5-4527-A6CF-4A97D97F297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Bluetooth Low Energy (BLE) module</a:t>
          </a:r>
          <a:endParaRPr lang="en-US"/>
        </a:p>
      </dgm:t>
    </dgm:pt>
    <dgm:pt modelId="{6894959D-AD80-4EB3-BF09-6F9761686A78}" type="parTrans" cxnId="{06339D9C-6288-4242-8453-B7944A30A82F}">
      <dgm:prSet/>
      <dgm:spPr/>
      <dgm:t>
        <a:bodyPr/>
        <a:lstStyle/>
        <a:p>
          <a:endParaRPr lang="en-US"/>
        </a:p>
      </dgm:t>
    </dgm:pt>
    <dgm:pt modelId="{A7ABFE03-17ED-4352-A15B-FB8576AC1455}" type="sibTrans" cxnId="{06339D9C-6288-4242-8453-B7944A30A82F}">
      <dgm:prSet/>
      <dgm:spPr/>
      <dgm:t>
        <a:bodyPr/>
        <a:lstStyle/>
        <a:p>
          <a:endParaRPr lang="en-US"/>
        </a:p>
      </dgm:t>
    </dgm:pt>
    <dgm:pt modelId="{B0BD08F3-A55B-40DA-9646-315C3E1A74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Thermal Sensor</a:t>
          </a:r>
          <a:endParaRPr lang="en-US"/>
        </a:p>
      </dgm:t>
    </dgm:pt>
    <dgm:pt modelId="{2ACCE0EB-C248-4865-864D-1CD299B33B15}" type="parTrans" cxnId="{BA781B0F-1918-4AD1-90E7-92C2C3724AAE}">
      <dgm:prSet/>
      <dgm:spPr/>
      <dgm:t>
        <a:bodyPr/>
        <a:lstStyle/>
        <a:p>
          <a:endParaRPr lang="en-US"/>
        </a:p>
      </dgm:t>
    </dgm:pt>
    <dgm:pt modelId="{881EEB6F-067F-4218-9194-595111F05DB7}" type="sibTrans" cxnId="{BA781B0F-1918-4AD1-90E7-92C2C3724AAE}">
      <dgm:prSet/>
      <dgm:spPr/>
      <dgm:t>
        <a:bodyPr/>
        <a:lstStyle/>
        <a:p>
          <a:endParaRPr lang="en-US"/>
        </a:p>
      </dgm:t>
    </dgm:pt>
    <dgm:pt modelId="{DBD2D5B0-3401-497C-BB6A-EA293DE76CD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Software Solution</a:t>
          </a:r>
          <a:endParaRPr lang="en-US"/>
        </a:p>
      </dgm:t>
    </dgm:pt>
    <dgm:pt modelId="{EAB206E4-2E79-47D7-A356-6F637654AA91}" type="parTrans" cxnId="{2F19504E-F686-4FF2-BD85-115D3D712CD3}">
      <dgm:prSet/>
      <dgm:spPr/>
      <dgm:t>
        <a:bodyPr/>
        <a:lstStyle/>
        <a:p>
          <a:endParaRPr lang="en-US"/>
        </a:p>
      </dgm:t>
    </dgm:pt>
    <dgm:pt modelId="{F7274AFD-3910-428B-B2F5-EE9CFEDA7186}" type="sibTrans" cxnId="{2F19504E-F686-4FF2-BD85-115D3D712CD3}">
      <dgm:prSet/>
      <dgm:spPr/>
      <dgm:t>
        <a:bodyPr/>
        <a:lstStyle/>
        <a:p>
          <a:endParaRPr lang="en-US"/>
        </a:p>
      </dgm:t>
    </dgm:pt>
    <dgm:pt modelId="{3A882191-1975-48ED-A4C4-C2F337DF51A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Banks </a:t>
          </a:r>
          <a:endParaRPr lang="en-US"/>
        </a:p>
      </dgm:t>
    </dgm:pt>
    <dgm:pt modelId="{C18E770E-9CD7-4280-9E62-D3FBC959B306}" type="parTrans" cxnId="{42A3ADC9-CEC3-4F76-905D-8D0935F18816}">
      <dgm:prSet/>
      <dgm:spPr/>
      <dgm:t>
        <a:bodyPr/>
        <a:lstStyle/>
        <a:p>
          <a:endParaRPr lang="en-US"/>
        </a:p>
      </dgm:t>
    </dgm:pt>
    <dgm:pt modelId="{1D4E455D-55B3-4D7C-B0D1-D6F66FF2B00B}" type="sibTrans" cxnId="{42A3ADC9-CEC3-4F76-905D-8D0935F18816}">
      <dgm:prSet/>
      <dgm:spPr/>
      <dgm:t>
        <a:bodyPr/>
        <a:lstStyle/>
        <a:p>
          <a:endParaRPr lang="en-US"/>
        </a:p>
      </dgm:t>
    </dgm:pt>
    <dgm:pt modelId="{A20BC61B-8E9C-4201-BAD0-75E4A08D45DA}" type="pres">
      <dgm:prSet presAssocID="{91059452-D52B-416A-A9C0-6DAA13318A58}" presName="root" presStyleCnt="0">
        <dgm:presLayoutVars>
          <dgm:dir/>
          <dgm:resizeHandles val="exact"/>
        </dgm:presLayoutVars>
      </dgm:prSet>
      <dgm:spPr/>
    </dgm:pt>
    <dgm:pt modelId="{D34A478A-2699-47EC-B4FC-D4F4B5B6E1A1}" type="pres">
      <dgm:prSet presAssocID="{6D994263-C26B-407B-9596-9F114B00455B}" presName="compNode" presStyleCnt="0"/>
      <dgm:spPr/>
    </dgm:pt>
    <dgm:pt modelId="{BF206273-C839-425C-96B1-D3D03295D577}" type="pres">
      <dgm:prSet presAssocID="{6D994263-C26B-407B-9596-9F114B00455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73CED1A7-174B-408A-B43E-681EAFD9AE7C}" type="pres">
      <dgm:prSet presAssocID="{6D994263-C26B-407B-9596-9F114B00455B}" presName="spaceRect" presStyleCnt="0"/>
      <dgm:spPr/>
    </dgm:pt>
    <dgm:pt modelId="{EBE11BA5-2F17-41F2-9B19-E7A6DBFDEC15}" type="pres">
      <dgm:prSet presAssocID="{6D994263-C26B-407B-9596-9F114B00455B}" presName="textRect" presStyleLbl="revTx" presStyleIdx="0" presStyleCnt="8">
        <dgm:presLayoutVars>
          <dgm:chMax val="1"/>
          <dgm:chPref val="1"/>
        </dgm:presLayoutVars>
      </dgm:prSet>
      <dgm:spPr/>
    </dgm:pt>
    <dgm:pt modelId="{D515AE3E-34A2-4E4A-9A6D-1A7B8A5B1006}" type="pres">
      <dgm:prSet presAssocID="{1D2114E2-A76E-43DB-810E-766E096D1C1D}" presName="sibTrans" presStyleCnt="0"/>
      <dgm:spPr/>
    </dgm:pt>
    <dgm:pt modelId="{05ED5C25-629C-4174-B8CF-7722A3323A25}" type="pres">
      <dgm:prSet presAssocID="{D6E4916D-628E-4716-8ED5-CB17DEF18690}" presName="compNode" presStyleCnt="0"/>
      <dgm:spPr/>
    </dgm:pt>
    <dgm:pt modelId="{D37A5276-061B-4FB7-BE1A-DA43EF36B556}" type="pres">
      <dgm:prSet presAssocID="{D6E4916D-628E-4716-8ED5-CB17DEF1869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E0DCDE15-546A-4837-B6D1-286BBF2E2B14}" type="pres">
      <dgm:prSet presAssocID="{D6E4916D-628E-4716-8ED5-CB17DEF18690}" presName="spaceRect" presStyleCnt="0"/>
      <dgm:spPr/>
    </dgm:pt>
    <dgm:pt modelId="{D55F574B-EC97-4BD1-9C22-B6DE11A05D90}" type="pres">
      <dgm:prSet presAssocID="{D6E4916D-628E-4716-8ED5-CB17DEF18690}" presName="textRect" presStyleLbl="revTx" presStyleIdx="1" presStyleCnt="8">
        <dgm:presLayoutVars>
          <dgm:chMax val="1"/>
          <dgm:chPref val="1"/>
        </dgm:presLayoutVars>
      </dgm:prSet>
      <dgm:spPr/>
    </dgm:pt>
    <dgm:pt modelId="{7F23A55F-AE9A-4E9A-AB31-D8208F6B04E2}" type="pres">
      <dgm:prSet presAssocID="{7FAFEAB4-AE9A-45B0-8250-2CCACE5D2819}" presName="sibTrans" presStyleCnt="0"/>
      <dgm:spPr/>
    </dgm:pt>
    <dgm:pt modelId="{58FF40F1-505C-4BE4-9FA4-06378337CEF2}" type="pres">
      <dgm:prSet presAssocID="{8833F3DB-CAFE-4625-BEA0-6A028223ED5A}" presName="compNode" presStyleCnt="0"/>
      <dgm:spPr/>
    </dgm:pt>
    <dgm:pt modelId="{4745E670-EFD2-4527-B1A3-4BB8834FD82E}" type="pres">
      <dgm:prSet presAssocID="{8833F3DB-CAFE-4625-BEA0-6A028223ED5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ndonnée"/>
        </a:ext>
      </dgm:extLst>
    </dgm:pt>
    <dgm:pt modelId="{36F532B2-5A44-495D-BE4D-6C2F8BD5D96E}" type="pres">
      <dgm:prSet presAssocID="{8833F3DB-CAFE-4625-BEA0-6A028223ED5A}" presName="spaceRect" presStyleCnt="0"/>
      <dgm:spPr/>
    </dgm:pt>
    <dgm:pt modelId="{6905F53F-71AA-4EFE-A02D-0FC917166FEB}" type="pres">
      <dgm:prSet presAssocID="{8833F3DB-CAFE-4625-BEA0-6A028223ED5A}" presName="textRect" presStyleLbl="revTx" presStyleIdx="2" presStyleCnt="8">
        <dgm:presLayoutVars>
          <dgm:chMax val="1"/>
          <dgm:chPref val="1"/>
        </dgm:presLayoutVars>
      </dgm:prSet>
      <dgm:spPr/>
    </dgm:pt>
    <dgm:pt modelId="{88AC249B-2D6C-4E3E-804F-1EBBCCC9DF13}" type="pres">
      <dgm:prSet presAssocID="{F5329C30-4578-4427-9F82-F3B22A9B98BF}" presName="sibTrans" presStyleCnt="0"/>
      <dgm:spPr/>
    </dgm:pt>
    <dgm:pt modelId="{C9850700-E0C2-433C-A0EF-9208A01299A5}" type="pres">
      <dgm:prSet presAssocID="{02D309E8-19AB-4BE7-A987-B8713E3531A1}" presName="compNode" presStyleCnt="0"/>
      <dgm:spPr/>
    </dgm:pt>
    <dgm:pt modelId="{1DD7B44C-AA17-4AB4-BF69-2393018D749D}" type="pres">
      <dgm:prSet presAssocID="{02D309E8-19AB-4BE7-A987-B8713E3531A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7EE55DFB-3A8D-4997-A695-1FC6357116ED}" type="pres">
      <dgm:prSet presAssocID="{02D309E8-19AB-4BE7-A987-B8713E3531A1}" presName="spaceRect" presStyleCnt="0"/>
      <dgm:spPr/>
    </dgm:pt>
    <dgm:pt modelId="{7241FA4D-519A-4B4E-A056-FAB60CEA104C}" type="pres">
      <dgm:prSet presAssocID="{02D309E8-19AB-4BE7-A987-B8713E3531A1}" presName="textRect" presStyleLbl="revTx" presStyleIdx="3" presStyleCnt="8">
        <dgm:presLayoutVars>
          <dgm:chMax val="1"/>
          <dgm:chPref val="1"/>
        </dgm:presLayoutVars>
      </dgm:prSet>
      <dgm:spPr/>
    </dgm:pt>
    <dgm:pt modelId="{35D1EA60-74E2-4032-BE8A-3E2607A1752C}" type="pres">
      <dgm:prSet presAssocID="{CAE9B478-6EB4-4E95-BB70-E3BF2A43CF1A}" presName="sibTrans" presStyleCnt="0"/>
      <dgm:spPr/>
    </dgm:pt>
    <dgm:pt modelId="{0C5F40C6-59FD-450B-86AE-1980111DE14B}" type="pres">
      <dgm:prSet presAssocID="{587DBB4A-CFC5-4527-A6CF-4A97D97F297E}" presName="compNode" presStyleCnt="0"/>
      <dgm:spPr/>
    </dgm:pt>
    <dgm:pt modelId="{54558E0E-712A-43B3-910C-503C469A8D0E}" type="pres">
      <dgm:prSet presAssocID="{587DBB4A-CFC5-4527-A6CF-4A97D97F297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52C95153-A3CB-411A-AFF7-461F58863241}" type="pres">
      <dgm:prSet presAssocID="{587DBB4A-CFC5-4527-A6CF-4A97D97F297E}" presName="spaceRect" presStyleCnt="0"/>
      <dgm:spPr/>
    </dgm:pt>
    <dgm:pt modelId="{6BDBAF85-639E-4E22-85FC-69941E5340A6}" type="pres">
      <dgm:prSet presAssocID="{587DBB4A-CFC5-4527-A6CF-4A97D97F297E}" presName="textRect" presStyleLbl="revTx" presStyleIdx="4" presStyleCnt="8">
        <dgm:presLayoutVars>
          <dgm:chMax val="1"/>
          <dgm:chPref val="1"/>
        </dgm:presLayoutVars>
      </dgm:prSet>
      <dgm:spPr/>
    </dgm:pt>
    <dgm:pt modelId="{A137BEF2-4806-4A23-AC24-CEC300F629A5}" type="pres">
      <dgm:prSet presAssocID="{A7ABFE03-17ED-4352-A15B-FB8576AC1455}" presName="sibTrans" presStyleCnt="0"/>
      <dgm:spPr/>
    </dgm:pt>
    <dgm:pt modelId="{5BAE4C39-6EFA-4247-B751-2B6FAE062C4F}" type="pres">
      <dgm:prSet presAssocID="{B0BD08F3-A55B-40DA-9646-315C3E1A7486}" presName="compNode" presStyleCnt="0"/>
      <dgm:spPr/>
    </dgm:pt>
    <dgm:pt modelId="{2CA50EE2-619F-4BCE-B0AB-4F89489B52A3}" type="pres">
      <dgm:prSet presAssocID="{B0BD08F3-A55B-40DA-9646-315C3E1A748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ètre"/>
        </a:ext>
      </dgm:extLst>
    </dgm:pt>
    <dgm:pt modelId="{5F23C37F-EDC5-4A87-B2DB-26E8D1BC72B1}" type="pres">
      <dgm:prSet presAssocID="{B0BD08F3-A55B-40DA-9646-315C3E1A7486}" presName="spaceRect" presStyleCnt="0"/>
      <dgm:spPr/>
    </dgm:pt>
    <dgm:pt modelId="{BCAB80E5-2F7A-4356-BD42-37C78A270C70}" type="pres">
      <dgm:prSet presAssocID="{B0BD08F3-A55B-40DA-9646-315C3E1A7486}" presName="textRect" presStyleLbl="revTx" presStyleIdx="5" presStyleCnt="8">
        <dgm:presLayoutVars>
          <dgm:chMax val="1"/>
          <dgm:chPref val="1"/>
        </dgm:presLayoutVars>
      </dgm:prSet>
      <dgm:spPr/>
    </dgm:pt>
    <dgm:pt modelId="{8411F112-CD5D-4CDA-A207-870C1168275E}" type="pres">
      <dgm:prSet presAssocID="{881EEB6F-067F-4218-9194-595111F05DB7}" presName="sibTrans" presStyleCnt="0"/>
      <dgm:spPr/>
    </dgm:pt>
    <dgm:pt modelId="{4EEBA265-5EB7-4AFD-B13C-C4962E5C7B4D}" type="pres">
      <dgm:prSet presAssocID="{DBD2D5B0-3401-497C-BB6A-EA293DE76CDB}" presName="compNode" presStyleCnt="0"/>
      <dgm:spPr/>
    </dgm:pt>
    <dgm:pt modelId="{40A2F638-721D-4315-AF03-96F78CCBC802}" type="pres">
      <dgm:prSet presAssocID="{DBD2D5B0-3401-497C-BB6A-EA293DE76CD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A046409B-BD45-4203-B5AB-166D6C05AF32}" type="pres">
      <dgm:prSet presAssocID="{DBD2D5B0-3401-497C-BB6A-EA293DE76CDB}" presName="spaceRect" presStyleCnt="0"/>
      <dgm:spPr/>
    </dgm:pt>
    <dgm:pt modelId="{F946944B-AAA4-4B7F-B164-E6A07302554C}" type="pres">
      <dgm:prSet presAssocID="{DBD2D5B0-3401-497C-BB6A-EA293DE76CDB}" presName="textRect" presStyleLbl="revTx" presStyleIdx="6" presStyleCnt="8">
        <dgm:presLayoutVars>
          <dgm:chMax val="1"/>
          <dgm:chPref val="1"/>
        </dgm:presLayoutVars>
      </dgm:prSet>
      <dgm:spPr/>
    </dgm:pt>
    <dgm:pt modelId="{38E37AF9-138D-42D5-ACDF-3E5053890F31}" type="pres">
      <dgm:prSet presAssocID="{F7274AFD-3910-428B-B2F5-EE9CFEDA7186}" presName="sibTrans" presStyleCnt="0"/>
      <dgm:spPr/>
    </dgm:pt>
    <dgm:pt modelId="{BB7EB746-B962-4A8F-9545-90FAE17414A8}" type="pres">
      <dgm:prSet presAssocID="{3A882191-1975-48ED-A4C4-C2F337DF51AF}" presName="compNode" presStyleCnt="0"/>
      <dgm:spPr/>
    </dgm:pt>
    <dgm:pt modelId="{3671F3E0-A219-4845-9C83-C2B51C489F25}" type="pres">
      <dgm:prSet presAssocID="{3A882191-1975-48ED-A4C4-C2F337DF51A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que"/>
        </a:ext>
      </dgm:extLst>
    </dgm:pt>
    <dgm:pt modelId="{BB179BD5-067D-4A7A-878F-4E03844692A1}" type="pres">
      <dgm:prSet presAssocID="{3A882191-1975-48ED-A4C4-C2F337DF51AF}" presName="spaceRect" presStyleCnt="0"/>
      <dgm:spPr/>
    </dgm:pt>
    <dgm:pt modelId="{544F41CE-A10C-4377-9D68-194A4E6E8A9B}" type="pres">
      <dgm:prSet presAssocID="{3A882191-1975-48ED-A4C4-C2F337DF51A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A781B0F-1918-4AD1-90E7-92C2C3724AAE}" srcId="{91059452-D52B-416A-A9C0-6DAA13318A58}" destId="{B0BD08F3-A55B-40DA-9646-315C3E1A7486}" srcOrd="5" destOrd="0" parTransId="{2ACCE0EB-C248-4865-864D-1CD299B33B15}" sibTransId="{881EEB6F-067F-4218-9194-595111F05DB7}"/>
    <dgm:cxn modelId="{54B4B02C-C35E-4841-84E3-D47BA13DBD88}" type="presOf" srcId="{02D309E8-19AB-4BE7-A987-B8713E3531A1}" destId="{7241FA4D-519A-4B4E-A056-FAB60CEA104C}" srcOrd="0" destOrd="0" presId="urn:microsoft.com/office/officeart/2018/2/layout/IconLabelList"/>
    <dgm:cxn modelId="{2640C92C-BB2A-441A-8A5C-14C50582EACF}" srcId="{91059452-D52B-416A-A9C0-6DAA13318A58}" destId="{02D309E8-19AB-4BE7-A987-B8713E3531A1}" srcOrd="3" destOrd="0" parTransId="{55433573-10FC-4DEF-A635-D6C7B1386E72}" sibTransId="{CAE9B478-6EB4-4E95-BB70-E3BF2A43CF1A}"/>
    <dgm:cxn modelId="{BA43F432-DC97-4AE8-A46A-EA9C07CC7D5A}" type="presOf" srcId="{91059452-D52B-416A-A9C0-6DAA13318A58}" destId="{A20BC61B-8E9C-4201-BAD0-75E4A08D45DA}" srcOrd="0" destOrd="0" presId="urn:microsoft.com/office/officeart/2018/2/layout/IconLabelList"/>
    <dgm:cxn modelId="{A25AC73C-889E-4994-8F29-B7D1FC1C2934}" type="presOf" srcId="{DBD2D5B0-3401-497C-BB6A-EA293DE76CDB}" destId="{F946944B-AAA4-4B7F-B164-E6A07302554C}" srcOrd="0" destOrd="0" presId="urn:microsoft.com/office/officeart/2018/2/layout/IconLabelList"/>
    <dgm:cxn modelId="{BF244966-D0ED-4ED2-B39F-CB70ABED7C60}" srcId="{91059452-D52B-416A-A9C0-6DAA13318A58}" destId="{6D994263-C26B-407B-9596-9F114B00455B}" srcOrd="0" destOrd="0" parTransId="{C385403A-FFF1-4386-BEEE-CF21B8CFD1AA}" sibTransId="{1D2114E2-A76E-43DB-810E-766E096D1C1D}"/>
    <dgm:cxn modelId="{2F19504E-F686-4FF2-BD85-115D3D712CD3}" srcId="{91059452-D52B-416A-A9C0-6DAA13318A58}" destId="{DBD2D5B0-3401-497C-BB6A-EA293DE76CDB}" srcOrd="6" destOrd="0" parTransId="{EAB206E4-2E79-47D7-A356-6F637654AA91}" sibTransId="{F7274AFD-3910-428B-B2F5-EE9CFEDA7186}"/>
    <dgm:cxn modelId="{881C7A7A-9467-42AE-9473-E8C58A1F7AB5}" type="presOf" srcId="{6D994263-C26B-407B-9596-9F114B00455B}" destId="{EBE11BA5-2F17-41F2-9B19-E7A6DBFDEC15}" srcOrd="0" destOrd="0" presId="urn:microsoft.com/office/officeart/2018/2/layout/IconLabelList"/>
    <dgm:cxn modelId="{26053B7B-4C09-46CF-839B-CD714EFA4F3B}" type="presOf" srcId="{587DBB4A-CFC5-4527-A6CF-4A97D97F297E}" destId="{6BDBAF85-639E-4E22-85FC-69941E5340A6}" srcOrd="0" destOrd="0" presId="urn:microsoft.com/office/officeart/2018/2/layout/IconLabelList"/>
    <dgm:cxn modelId="{06339D9C-6288-4242-8453-B7944A30A82F}" srcId="{91059452-D52B-416A-A9C0-6DAA13318A58}" destId="{587DBB4A-CFC5-4527-A6CF-4A97D97F297E}" srcOrd="4" destOrd="0" parTransId="{6894959D-AD80-4EB3-BF09-6F9761686A78}" sibTransId="{A7ABFE03-17ED-4352-A15B-FB8576AC1455}"/>
    <dgm:cxn modelId="{0BBDAEAE-9B7F-4344-881F-DA3C3E89D793}" srcId="{91059452-D52B-416A-A9C0-6DAA13318A58}" destId="{8833F3DB-CAFE-4625-BEA0-6A028223ED5A}" srcOrd="2" destOrd="0" parTransId="{B36376E0-7F8F-4A46-9A6E-88D17E3924BE}" sibTransId="{F5329C30-4578-4427-9F82-F3B22A9B98BF}"/>
    <dgm:cxn modelId="{F36FD1AE-E403-41C1-9DF2-B96A8A5ADDCA}" type="presOf" srcId="{B0BD08F3-A55B-40DA-9646-315C3E1A7486}" destId="{BCAB80E5-2F7A-4356-BD42-37C78A270C70}" srcOrd="0" destOrd="0" presId="urn:microsoft.com/office/officeart/2018/2/layout/IconLabelList"/>
    <dgm:cxn modelId="{592FF6C0-4807-4170-BF91-780AA68A7352}" srcId="{91059452-D52B-416A-A9C0-6DAA13318A58}" destId="{D6E4916D-628E-4716-8ED5-CB17DEF18690}" srcOrd="1" destOrd="0" parTransId="{ECA28140-B968-42ED-8777-D2EFDEF10B59}" sibTransId="{7FAFEAB4-AE9A-45B0-8250-2CCACE5D2819}"/>
    <dgm:cxn modelId="{B6B78CC1-F07A-426E-9770-E0942A5227BB}" type="presOf" srcId="{3A882191-1975-48ED-A4C4-C2F337DF51AF}" destId="{544F41CE-A10C-4377-9D68-194A4E6E8A9B}" srcOrd="0" destOrd="0" presId="urn:microsoft.com/office/officeart/2018/2/layout/IconLabelList"/>
    <dgm:cxn modelId="{5526F3C7-5F1F-40D4-80F1-16E3A122F8FF}" type="presOf" srcId="{D6E4916D-628E-4716-8ED5-CB17DEF18690}" destId="{D55F574B-EC97-4BD1-9C22-B6DE11A05D90}" srcOrd="0" destOrd="0" presId="urn:microsoft.com/office/officeart/2018/2/layout/IconLabelList"/>
    <dgm:cxn modelId="{42A3ADC9-CEC3-4F76-905D-8D0935F18816}" srcId="{91059452-D52B-416A-A9C0-6DAA13318A58}" destId="{3A882191-1975-48ED-A4C4-C2F337DF51AF}" srcOrd="7" destOrd="0" parTransId="{C18E770E-9CD7-4280-9E62-D3FBC959B306}" sibTransId="{1D4E455D-55B3-4D7C-B0D1-D6F66FF2B00B}"/>
    <dgm:cxn modelId="{3BB337F8-9E4E-49C5-83BC-688402663EFD}" type="presOf" srcId="{8833F3DB-CAFE-4625-BEA0-6A028223ED5A}" destId="{6905F53F-71AA-4EFE-A02D-0FC917166FEB}" srcOrd="0" destOrd="0" presId="urn:microsoft.com/office/officeart/2018/2/layout/IconLabelList"/>
    <dgm:cxn modelId="{B7E56053-AB8D-4557-8CA8-CE1619045298}" type="presParOf" srcId="{A20BC61B-8E9C-4201-BAD0-75E4A08D45DA}" destId="{D34A478A-2699-47EC-B4FC-D4F4B5B6E1A1}" srcOrd="0" destOrd="0" presId="urn:microsoft.com/office/officeart/2018/2/layout/IconLabelList"/>
    <dgm:cxn modelId="{141007D6-43CD-49E4-B9D4-12081B59FD24}" type="presParOf" srcId="{D34A478A-2699-47EC-B4FC-D4F4B5B6E1A1}" destId="{BF206273-C839-425C-96B1-D3D03295D577}" srcOrd="0" destOrd="0" presId="urn:microsoft.com/office/officeart/2018/2/layout/IconLabelList"/>
    <dgm:cxn modelId="{9B59A207-FC22-4F6B-BFAE-020D8B307E81}" type="presParOf" srcId="{D34A478A-2699-47EC-B4FC-D4F4B5B6E1A1}" destId="{73CED1A7-174B-408A-B43E-681EAFD9AE7C}" srcOrd="1" destOrd="0" presId="urn:microsoft.com/office/officeart/2018/2/layout/IconLabelList"/>
    <dgm:cxn modelId="{33F47964-59C4-4C37-A6E7-D5F5EF54DBC2}" type="presParOf" srcId="{D34A478A-2699-47EC-B4FC-D4F4B5B6E1A1}" destId="{EBE11BA5-2F17-41F2-9B19-E7A6DBFDEC15}" srcOrd="2" destOrd="0" presId="urn:microsoft.com/office/officeart/2018/2/layout/IconLabelList"/>
    <dgm:cxn modelId="{34D57120-44DD-4AC5-BDFE-63530F138513}" type="presParOf" srcId="{A20BC61B-8E9C-4201-BAD0-75E4A08D45DA}" destId="{D515AE3E-34A2-4E4A-9A6D-1A7B8A5B1006}" srcOrd="1" destOrd="0" presId="urn:microsoft.com/office/officeart/2018/2/layout/IconLabelList"/>
    <dgm:cxn modelId="{2F924214-BADF-413A-8B16-81A59B4C0472}" type="presParOf" srcId="{A20BC61B-8E9C-4201-BAD0-75E4A08D45DA}" destId="{05ED5C25-629C-4174-B8CF-7722A3323A25}" srcOrd="2" destOrd="0" presId="urn:microsoft.com/office/officeart/2018/2/layout/IconLabelList"/>
    <dgm:cxn modelId="{134B2ABD-164C-496D-8352-B3472057D2E7}" type="presParOf" srcId="{05ED5C25-629C-4174-B8CF-7722A3323A25}" destId="{D37A5276-061B-4FB7-BE1A-DA43EF36B556}" srcOrd="0" destOrd="0" presId="urn:microsoft.com/office/officeart/2018/2/layout/IconLabelList"/>
    <dgm:cxn modelId="{588E7419-B913-4602-9495-83C5868140FB}" type="presParOf" srcId="{05ED5C25-629C-4174-B8CF-7722A3323A25}" destId="{E0DCDE15-546A-4837-B6D1-286BBF2E2B14}" srcOrd="1" destOrd="0" presId="urn:microsoft.com/office/officeart/2018/2/layout/IconLabelList"/>
    <dgm:cxn modelId="{DD3A1A2E-DFF1-43A6-9BB0-093F71FE0B3E}" type="presParOf" srcId="{05ED5C25-629C-4174-B8CF-7722A3323A25}" destId="{D55F574B-EC97-4BD1-9C22-B6DE11A05D90}" srcOrd="2" destOrd="0" presId="urn:microsoft.com/office/officeart/2018/2/layout/IconLabelList"/>
    <dgm:cxn modelId="{5BC212CB-7C75-48D8-9CE9-9106980A0D53}" type="presParOf" srcId="{A20BC61B-8E9C-4201-BAD0-75E4A08D45DA}" destId="{7F23A55F-AE9A-4E9A-AB31-D8208F6B04E2}" srcOrd="3" destOrd="0" presId="urn:microsoft.com/office/officeart/2018/2/layout/IconLabelList"/>
    <dgm:cxn modelId="{CB526000-30D8-4C9C-828F-EEFCB7877E5D}" type="presParOf" srcId="{A20BC61B-8E9C-4201-BAD0-75E4A08D45DA}" destId="{58FF40F1-505C-4BE4-9FA4-06378337CEF2}" srcOrd="4" destOrd="0" presId="urn:microsoft.com/office/officeart/2018/2/layout/IconLabelList"/>
    <dgm:cxn modelId="{EFB1754B-7950-41BF-9A27-7D1FDEF0CA51}" type="presParOf" srcId="{58FF40F1-505C-4BE4-9FA4-06378337CEF2}" destId="{4745E670-EFD2-4527-B1A3-4BB8834FD82E}" srcOrd="0" destOrd="0" presId="urn:microsoft.com/office/officeart/2018/2/layout/IconLabelList"/>
    <dgm:cxn modelId="{8343D270-7A8B-4425-96C2-BA9D37B4F26D}" type="presParOf" srcId="{58FF40F1-505C-4BE4-9FA4-06378337CEF2}" destId="{36F532B2-5A44-495D-BE4D-6C2F8BD5D96E}" srcOrd="1" destOrd="0" presId="urn:microsoft.com/office/officeart/2018/2/layout/IconLabelList"/>
    <dgm:cxn modelId="{967DA8C2-10C9-47BA-B2B6-0AC4D0CB7BFD}" type="presParOf" srcId="{58FF40F1-505C-4BE4-9FA4-06378337CEF2}" destId="{6905F53F-71AA-4EFE-A02D-0FC917166FEB}" srcOrd="2" destOrd="0" presId="urn:microsoft.com/office/officeart/2018/2/layout/IconLabelList"/>
    <dgm:cxn modelId="{98BB14DB-9406-4411-84CD-F73C66C56292}" type="presParOf" srcId="{A20BC61B-8E9C-4201-BAD0-75E4A08D45DA}" destId="{88AC249B-2D6C-4E3E-804F-1EBBCCC9DF13}" srcOrd="5" destOrd="0" presId="urn:microsoft.com/office/officeart/2018/2/layout/IconLabelList"/>
    <dgm:cxn modelId="{E6C4A216-36DA-4562-BB3D-7EFC65AC8923}" type="presParOf" srcId="{A20BC61B-8E9C-4201-BAD0-75E4A08D45DA}" destId="{C9850700-E0C2-433C-A0EF-9208A01299A5}" srcOrd="6" destOrd="0" presId="urn:microsoft.com/office/officeart/2018/2/layout/IconLabelList"/>
    <dgm:cxn modelId="{5B6D99A9-7646-4E07-BDEB-0588163239F7}" type="presParOf" srcId="{C9850700-E0C2-433C-A0EF-9208A01299A5}" destId="{1DD7B44C-AA17-4AB4-BF69-2393018D749D}" srcOrd="0" destOrd="0" presId="urn:microsoft.com/office/officeart/2018/2/layout/IconLabelList"/>
    <dgm:cxn modelId="{4FBEB317-9CE2-41A6-8205-EE52A181C2BB}" type="presParOf" srcId="{C9850700-E0C2-433C-A0EF-9208A01299A5}" destId="{7EE55DFB-3A8D-4997-A695-1FC6357116ED}" srcOrd="1" destOrd="0" presId="urn:microsoft.com/office/officeart/2018/2/layout/IconLabelList"/>
    <dgm:cxn modelId="{0C9C4160-0CAE-4ED6-AB3E-A525590218E4}" type="presParOf" srcId="{C9850700-E0C2-433C-A0EF-9208A01299A5}" destId="{7241FA4D-519A-4B4E-A056-FAB60CEA104C}" srcOrd="2" destOrd="0" presId="urn:microsoft.com/office/officeart/2018/2/layout/IconLabelList"/>
    <dgm:cxn modelId="{170308FB-C1B8-44AA-807D-7980D3363152}" type="presParOf" srcId="{A20BC61B-8E9C-4201-BAD0-75E4A08D45DA}" destId="{35D1EA60-74E2-4032-BE8A-3E2607A1752C}" srcOrd="7" destOrd="0" presId="urn:microsoft.com/office/officeart/2018/2/layout/IconLabelList"/>
    <dgm:cxn modelId="{1200789E-5102-452B-BE45-487573C2D839}" type="presParOf" srcId="{A20BC61B-8E9C-4201-BAD0-75E4A08D45DA}" destId="{0C5F40C6-59FD-450B-86AE-1980111DE14B}" srcOrd="8" destOrd="0" presId="urn:microsoft.com/office/officeart/2018/2/layout/IconLabelList"/>
    <dgm:cxn modelId="{27DE9764-79BB-400C-94C8-C8824F317750}" type="presParOf" srcId="{0C5F40C6-59FD-450B-86AE-1980111DE14B}" destId="{54558E0E-712A-43B3-910C-503C469A8D0E}" srcOrd="0" destOrd="0" presId="urn:microsoft.com/office/officeart/2018/2/layout/IconLabelList"/>
    <dgm:cxn modelId="{56CDBF6B-9157-4274-A99A-DEBC89BC0602}" type="presParOf" srcId="{0C5F40C6-59FD-450B-86AE-1980111DE14B}" destId="{52C95153-A3CB-411A-AFF7-461F58863241}" srcOrd="1" destOrd="0" presId="urn:microsoft.com/office/officeart/2018/2/layout/IconLabelList"/>
    <dgm:cxn modelId="{FA8452E7-CC63-4FD3-9123-0D5845C89A63}" type="presParOf" srcId="{0C5F40C6-59FD-450B-86AE-1980111DE14B}" destId="{6BDBAF85-639E-4E22-85FC-69941E5340A6}" srcOrd="2" destOrd="0" presId="urn:microsoft.com/office/officeart/2018/2/layout/IconLabelList"/>
    <dgm:cxn modelId="{B9CA7D50-5B5A-4006-AD73-CD8BCFCBC039}" type="presParOf" srcId="{A20BC61B-8E9C-4201-BAD0-75E4A08D45DA}" destId="{A137BEF2-4806-4A23-AC24-CEC300F629A5}" srcOrd="9" destOrd="0" presId="urn:microsoft.com/office/officeart/2018/2/layout/IconLabelList"/>
    <dgm:cxn modelId="{88793D54-A2BD-4B3F-9AAE-AE19BE5DBE11}" type="presParOf" srcId="{A20BC61B-8E9C-4201-BAD0-75E4A08D45DA}" destId="{5BAE4C39-6EFA-4247-B751-2B6FAE062C4F}" srcOrd="10" destOrd="0" presId="urn:microsoft.com/office/officeart/2018/2/layout/IconLabelList"/>
    <dgm:cxn modelId="{7C77F820-FE9E-4ED3-B527-C5874FC8C234}" type="presParOf" srcId="{5BAE4C39-6EFA-4247-B751-2B6FAE062C4F}" destId="{2CA50EE2-619F-4BCE-B0AB-4F89489B52A3}" srcOrd="0" destOrd="0" presId="urn:microsoft.com/office/officeart/2018/2/layout/IconLabelList"/>
    <dgm:cxn modelId="{EA5D1A1A-A029-432B-9B21-A5BB7D90483D}" type="presParOf" srcId="{5BAE4C39-6EFA-4247-B751-2B6FAE062C4F}" destId="{5F23C37F-EDC5-4A87-B2DB-26E8D1BC72B1}" srcOrd="1" destOrd="0" presId="urn:microsoft.com/office/officeart/2018/2/layout/IconLabelList"/>
    <dgm:cxn modelId="{A3CFF649-6429-45A8-B54E-F1E7DBA4A2E3}" type="presParOf" srcId="{5BAE4C39-6EFA-4247-B751-2B6FAE062C4F}" destId="{BCAB80E5-2F7A-4356-BD42-37C78A270C70}" srcOrd="2" destOrd="0" presId="urn:microsoft.com/office/officeart/2018/2/layout/IconLabelList"/>
    <dgm:cxn modelId="{74444428-878B-43FA-A7CE-B6AA766A1B37}" type="presParOf" srcId="{A20BC61B-8E9C-4201-BAD0-75E4A08D45DA}" destId="{8411F112-CD5D-4CDA-A207-870C1168275E}" srcOrd="11" destOrd="0" presId="urn:microsoft.com/office/officeart/2018/2/layout/IconLabelList"/>
    <dgm:cxn modelId="{FA6A62E1-D414-4F0C-8C8C-2F1F1DC079D8}" type="presParOf" srcId="{A20BC61B-8E9C-4201-BAD0-75E4A08D45DA}" destId="{4EEBA265-5EB7-4AFD-B13C-C4962E5C7B4D}" srcOrd="12" destOrd="0" presId="urn:microsoft.com/office/officeart/2018/2/layout/IconLabelList"/>
    <dgm:cxn modelId="{38EC2CC5-C2C4-4ADC-AE90-5809D3C30F7A}" type="presParOf" srcId="{4EEBA265-5EB7-4AFD-B13C-C4962E5C7B4D}" destId="{40A2F638-721D-4315-AF03-96F78CCBC802}" srcOrd="0" destOrd="0" presId="urn:microsoft.com/office/officeart/2018/2/layout/IconLabelList"/>
    <dgm:cxn modelId="{89F947C1-BDCF-4B6D-9935-FB2D92797520}" type="presParOf" srcId="{4EEBA265-5EB7-4AFD-B13C-C4962E5C7B4D}" destId="{A046409B-BD45-4203-B5AB-166D6C05AF32}" srcOrd="1" destOrd="0" presId="urn:microsoft.com/office/officeart/2018/2/layout/IconLabelList"/>
    <dgm:cxn modelId="{A9494400-F1E7-4A1B-BD12-0A5B8D3DD48E}" type="presParOf" srcId="{4EEBA265-5EB7-4AFD-B13C-C4962E5C7B4D}" destId="{F946944B-AAA4-4B7F-B164-E6A07302554C}" srcOrd="2" destOrd="0" presId="urn:microsoft.com/office/officeart/2018/2/layout/IconLabelList"/>
    <dgm:cxn modelId="{7A77E45B-FAB3-4BA0-965C-D4FA3D84E1E3}" type="presParOf" srcId="{A20BC61B-8E9C-4201-BAD0-75E4A08D45DA}" destId="{38E37AF9-138D-42D5-ACDF-3E5053890F31}" srcOrd="13" destOrd="0" presId="urn:microsoft.com/office/officeart/2018/2/layout/IconLabelList"/>
    <dgm:cxn modelId="{D1E4E78A-ECDD-461A-8E8F-0E7A34A1814B}" type="presParOf" srcId="{A20BC61B-8E9C-4201-BAD0-75E4A08D45DA}" destId="{BB7EB746-B962-4A8F-9545-90FAE17414A8}" srcOrd="14" destOrd="0" presId="urn:microsoft.com/office/officeart/2018/2/layout/IconLabelList"/>
    <dgm:cxn modelId="{A4400D69-618B-45B5-823B-A6D47CB76E5C}" type="presParOf" srcId="{BB7EB746-B962-4A8F-9545-90FAE17414A8}" destId="{3671F3E0-A219-4845-9C83-C2B51C489F25}" srcOrd="0" destOrd="0" presId="urn:microsoft.com/office/officeart/2018/2/layout/IconLabelList"/>
    <dgm:cxn modelId="{F5E87FBD-578A-44CC-8389-0244FA5379A2}" type="presParOf" srcId="{BB7EB746-B962-4A8F-9545-90FAE17414A8}" destId="{BB179BD5-067D-4A7A-878F-4E03844692A1}" srcOrd="1" destOrd="0" presId="urn:microsoft.com/office/officeart/2018/2/layout/IconLabelList"/>
    <dgm:cxn modelId="{68C3843C-EF4E-4CF8-B566-E441A8C1914B}" type="presParOf" srcId="{BB7EB746-B962-4A8F-9545-90FAE17414A8}" destId="{544F41CE-A10C-4377-9D68-194A4E6E8A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33055A-3EF3-4758-B46A-41B5319941E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045EE9-5C7B-48DE-8BA3-B7A41C7189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Braceloc</a:t>
          </a:r>
          <a:r>
            <a:rPr lang="en-US"/>
            <a:t> Sales: Revenue from selling </a:t>
          </a:r>
          <a:r>
            <a:rPr lang="en-US" err="1"/>
            <a:t>Braceloc</a:t>
          </a:r>
          <a:r>
            <a:rPr lang="en-US"/>
            <a:t> bracelets.</a:t>
          </a:r>
        </a:p>
      </dgm:t>
    </dgm:pt>
    <dgm:pt modelId="{AADB43BB-49AA-4755-94BE-E81D8CCCE643}" type="parTrans" cxnId="{4F2EFC84-E6DF-450D-8DC1-F0B12065F648}">
      <dgm:prSet/>
      <dgm:spPr/>
      <dgm:t>
        <a:bodyPr/>
        <a:lstStyle/>
        <a:p>
          <a:endParaRPr lang="en-US"/>
        </a:p>
      </dgm:t>
    </dgm:pt>
    <dgm:pt modelId="{8A041C1C-7B49-4FE0-A338-33390AB6E55B}" type="sibTrans" cxnId="{4F2EFC84-E6DF-450D-8DC1-F0B12065F6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3BD370-5C32-4835-BFF0-AAAE319BAC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Subscription Services: Income from subscription plans offering enhanced features.</a:t>
          </a:r>
        </a:p>
      </dgm:t>
    </dgm:pt>
    <dgm:pt modelId="{132932C8-A7E8-4985-9B54-A2373E21B335}" type="parTrans" cxnId="{F335D969-5606-463C-8DD2-D8F5EE5512DD}">
      <dgm:prSet/>
      <dgm:spPr/>
      <dgm:t>
        <a:bodyPr/>
        <a:lstStyle/>
        <a:p>
          <a:endParaRPr lang="en-US"/>
        </a:p>
      </dgm:t>
    </dgm:pt>
    <dgm:pt modelId="{68C76F64-59F3-4290-8DBB-7367AEE28FE2}" type="sibTrans" cxnId="{F335D969-5606-463C-8DD2-D8F5EE5512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EA7902-08EC-4B3B-AAEF-9B51B8134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Partnership Collaborations: Revenue generated through partnerships with retailers or event organizers.</a:t>
          </a:r>
        </a:p>
      </dgm:t>
    </dgm:pt>
    <dgm:pt modelId="{BEAB5C35-FF2D-423E-A394-3190CE8B3B32}" type="parTrans" cxnId="{5000E490-9025-40AF-9694-0851EF801465}">
      <dgm:prSet/>
      <dgm:spPr/>
      <dgm:t>
        <a:bodyPr/>
        <a:lstStyle/>
        <a:p>
          <a:endParaRPr lang="en-US"/>
        </a:p>
      </dgm:t>
    </dgm:pt>
    <dgm:pt modelId="{915D6AED-FCF6-4561-A1FB-54D0B323D885}" type="sibTrans" cxnId="{5000E490-9025-40AF-9694-0851EF8014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F49699-EAB6-45FE-9335-4DDF78C52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Insights: Income from providing anonymized user data insights.</a:t>
          </a:r>
        </a:p>
      </dgm:t>
    </dgm:pt>
    <dgm:pt modelId="{6B41D850-1490-4938-9D73-B7D65A8526AD}" type="parTrans" cxnId="{C17C6DDD-757C-4D58-8368-018264BB8C9A}">
      <dgm:prSet/>
      <dgm:spPr/>
      <dgm:t>
        <a:bodyPr/>
        <a:lstStyle/>
        <a:p>
          <a:endParaRPr lang="en-US"/>
        </a:p>
      </dgm:t>
    </dgm:pt>
    <dgm:pt modelId="{DB12747D-9081-4C91-8E8C-7296DB943FCE}" type="sibTrans" cxnId="{C17C6DDD-757C-4D58-8368-018264BB8C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B55FC2-8823-4959-A431-7E47E730D1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Technology Licensing: Revenue from licensing </a:t>
          </a:r>
          <a:r>
            <a:rPr lang="en-US" err="1"/>
            <a:t>Braceloc</a:t>
          </a:r>
          <a:r>
            <a:rPr lang="en-US"/>
            <a:t> technology.</a:t>
          </a:r>
        </a:p>
      </dgm:t>
    </dgm:pt>
    <dgm:pt modelId="{DCD0AE1A-2CE4-47FF-BA24-1F1E23ED5472}" type="parTrans" cxnId="{3C6E7A27-A10A-47C7-BD8D-EADE7BE948E2}">
      <dgm:prSet/>
      <dgm:spPr/>
      <dgm:t>
        <a:bodyPr/>
        <a:lstStyle/>
        <a:p>
          <a:endParaRPr lang="en-US"/>
        </a:p>
      </dgm:t>
    </dgm:pt>
    <dgm:pt modelId="{2F31A5EE-424E-478E-8F19-927C8C12761A}" type="sibTrans" cxnId="{3C6E7A27-A10A-47C7-BD8D-EADE7BE948E2}">
      <dgm:prSet/>
      <dgm:spPr/>
      <dgm:t>
        <a:bodyPr/>
        <a:lstStyle/>
        <a:p>
          <a:endParaRPr lang="en-US"/>
        </a:p>
      </dgm:t>
    </dgm:pt>
    <dgm:pt modelId="{2B79F0BC-A9F1-445D-B762-BC74B4E330BE}" type="pres">
      <dgm:prSet presAssocID="{0F33055A-3EF3-4758-B46A-41B5319941E9}" presName="root" presStyleCnt="0">
        <dgm:presLayoutVars>
          <dgm:dir/>
          <dgm:resizeHandles val="exact"/>
        </dgm:presLayoutVars>
      </dgm:prSet>
      <dgm:spPr/>
    </dgm:pt>
    <dgm:pt modelId="{674832BF-5833-4C69-9AD7-6CA209770B1B}" type="pres">
      <dgm:prSet presAssocID="{0F33055A-3EF3-4758-B46A-41B5319941E9}" presName="container" presStyleCnt="0">
        <dgm:presLayoutVars>
          <dgm:dir/>
          <dgm:resizeHandles val="exact"/>
        </dgm:presLayoutVars>
      </dgm:prSet>
      <dgm:spPr/>
    </dgm:pt>
    <dgm:pt modelId="{112D69BB-098D-43A7-B02F-84DE044FE198}" type="pres">
      <dgm:prSet presAssocID="{42045EE9-5C7B-48DE-8BA3-B7A41C718919}" presName="compNode" presStyleCnt="0"/>
      <dgm:spPr/>
    </dgm:pt>
    <dgm:pt modelId="{25CF9173-056F-4B1D-805A-267B5BC90356}" type="pres">
      <dgm:prSet presAssocID="{42045EE9-5C7B-48DE-8BA3-B7A41C718919}" presName="iconBgRect" presStyleLbl="bgShp" presStyleIdx="0" presStyleCnt="5"/>
      <dgm:spPr/>
    </dgm:pt>
    <dgm:pt modelId="{2BBDDA8C-BC06-4016-B5A1-A1B669591661}" type="pres">
      <dgm:prSet presAssocID="{42045EE9-5C7B-48DE-8BA3-B7A41C7189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c"/>
        </a:ext>
      </dgm:extLst>
    </dgm:pt>
    <dgm:pt modelId="{95CE9EBA-0D92-428F-B06D-B2F8A8424D56}" type="pres">
      <dgm:prSet presAssocID="{42045EE9-5C7B-48DE-8BA3-B7A41C718919}" presName="spaceRect" presStyleCnt="0"/>
      <dgm:spPr/>
    </dgm:pt>
    <dgm:pt modelId="{78A326DB-5FB1-41E8-BDB4-BE32DE66DC62}" type="pres">
      <dgm:prSet presAssocID="{42045EE9-5C7B-48DE-8BA3-B7A41C718919}" presName="textRect" presStyleLbl="revTx" presStyleIdx="0" presStyleCnt="5">
        <dgm:presLayoutVars>
          <dgm:chMax val="1"/>
          <dgm:chPref val="1"/>
        </dgm:presLayoutVars>
      </dgm:prSet>
      <dgm:spPr/>
    </dgm:pt>
    <dgm:pt modelId="{4DAFBADA-F017-418D-8E1F-EDB0CC7DDC42}" type="pres">
      <dgm:prSet presAssocID="{8A041C1C-7B49-4FE0-A338-33390AB6E55B}" presName="sibTrans" presStyleLbl="sibTrans2D1" presStyleIdx="0" presStyleCnt="0"/>
      <dgm:spPr/>
    </dgm:pt>
    <dgm:pt modelId="{2B1DE743-54CA-44C6-9884-F4E143C3AEB8}" type="pres">
      <dgm:prSet presAssocID="{F23BD370-5C32-4835-BFF0-AAAE319BAC7B}" presName="compNode" presStyleCnt="0"/>
      <dgm:spPr/>
    </dgm:pt>
    <dgm:pt modelId="{28B89922-DE30-4097-B8EB-4DB9F35B1358}" type="pres">
      <dgm:prSet presAssocID="{F23BD370-5C32-4835-BFF0-AAAE319BAC7B}" presName="iconBgRect" presStyleLbl="bgShp" presStyleIdx="1" presStyleCnt="5"/>
      <dgm:spPr/>
    </dgm:pt>
    <dgm:pt modelId="{28DF0E4A-C30D-4D24-B2C7-D863D29ACAC8}" type="pres">
      <dgm:prSet presAssocID="{F23BD370-5C32-4835-BFF0-AAAE319BAC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jouter"/>
        </a:ext>
      </dgm:extLst>
    </dgm:pt>
    <dgm:pt modelId="{67FFFFD2-4416-4551-B6F9-BE7277FA299B}" type="pres">
      <dgm:prSet presAssocID="{F23BD370-5C32-4835-BFF0-AAAE319BAC7B}" presName="spaceRect" presStyleCnt="0"/>
      <dgm:spPr/>
    </dgm:pt>
    <dgm:pt modelId="{63350DF8-41D9-44CF-B5D4-1BC923883819}" type="pres">
      <dgm:prSet presAssocID="{F23BD370-5C32-4835-BFF0-AAAE319BAC7B}" presName="textRect" presStyleLbl="revTx" presStyleIdx="1" presStyleCnt="5">
        <dgm:presLayoutVars>
          <dgm:chMax val="1"/>
          <dgm:chPref val="1"/>
        </dgm:presLayoutVars>
      </dgm:prSet>
      <dgm:spPr/>
    </dgm:pt>
    <dgm:pt modelId="{AD7180BD-BBBD-4466-9A97-1C7266AEB687}" type="pres">
      <dgm:prSet presAssocID="{68C76F64-59F3-4290-8DBB-7367AEE28FE2}" presName="sibTrans" presStyleLbl="sibTrans2D1" presStyleIdx="0" presStyleCnt="0"/>
      <dgm:spPr/>
    </dgm:pt>
    <dgm:pt modelId="{A7E4A5F2-5DBC-444B-9C15-34FE6DC8CD4F}" type="pres">
      <dgm:prSet presAssocID="{9FEA7902-08EC-4B3B-AAEF-9B51B8134823}" presName="compNode" presStyleCnt="0"/>
      <dgm:spPr/>
    </dgm:pt>
    <dgm:pt modelId="{136480B2-4E73-4B05-B74A-02419D8D204C}" type="pres">
      <dgm:prSet presAssocID="{9FEA7902-08EC-4B3B-AAEF-9B51B8134823}" presName="iconBgRect" presStyleLbl="bgShp" presStyleIdx="2" presStyleCnt="5"/>
      <dgm:spPr/>
    </dgm:pt>
    <dgm:pt modelId="{413B8269-456E-4C26-A7F0-9B9938F87B05}" type="pres">
      <dgm:prSet presAssocID="{9FEA7902-08EC-4B3B-AAEF-9B51B81348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que"/>
        </a:ext>
      </dgm:extLst>
    </dgm:pt>
    <dgm:pt modelId="{D9406575-34E3-48C1-830D-034C2CFE68C7}" type="pres">
      <dgm:prSet presAssocID="{9FEA7902-08EC-4B3B-AAEF-9B51B8134823}" presName="spaceRect" presStyleCnt="0"/>
      <dgm:spPr/>
    </dgm:pt>
    <dgm:pt modelId="{6EBDB85E-B6D6-4BA0-A611-C92143F47F67}" type="pres">
      <dgm:prSet presAssocID="{9FEA7902-08EC-4B3B-AAEF-9B51B8134823}" presName="textRect" presStyleLbl="revTx" presStyleIdx="2" presStyleCnt="5">
        <dgm:presLayoutVars>
          <dgm:chMax val="1"/>
          <dgm:chPref val="1"/>
        </dgm:presLayoutVars>
      </dgm:prSet>
      <dgm:spPr/>
    </dgm:pt>
    <dgm:pt modelId="{BBF0D54C-A6B9-4459-AA43-12E8A0C0E3B5}" type="pres">
      <dgm:prSet presAssocID="{915D6AED-FCF6-4561-A1FB-54D0B323D885}" presName="sibTrans" presStyleLbl="sibTrans2D1" presStyleIdx="0" presStyleCnt="0"/>
      <dgm:spPr/>
    </dgm:pt>
    <dgm:pt modelId="{11175FF3-DE91-4BDE-A013-5E4ED43D0325}" type="pres">
      <dgm:prSet presAssocID="{18F49699-EAB6-45FE-9335-4DDF78C52B12}" presName="compNode" presStyleCnt="0"/>
      <dgm:spPr/>
    </dgm:pt>
    <dgm:pt modelId="{A11E2D5B-00B2-4C07-B926-D0CFB644ED2F}" type="pres">
      <dgm:prSet presAssocID="{18F49699-EAB6-45FE-9335-4DDF78C52B12}" presName="iconBgRect" presStyleLbl="bgShp" presStyleIdx="3" presStyleCnt="5"/>
      <dgm:spPr/>
    </dgm:pt>
    <dgm:pt modelId="{E5014A5F-6E43-4E20-AA87-FB4860FA7E9E}" type="pres">
      <dgm:prSet presAssocID="{18F49699-EAB6-45FE-9335-4DDF78C52B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0377F0-2751-4CF5-ADED-88EC13475A51}" type="pres">
      <dgm:prSet presAssocID="{18F49699-EAB6-45FE-9335-4DDF78C52B12}" presName="spaceRect" presStyleCnt="0"/>
      <dgm:spPr/>
    </dgm:pt>
    <dgm:pt modelId="{7FE7FBF2-97BB-4970-A5EB-82E55E01DC1E}" type="pres">
      <dgm:prSet presAssocID="{18F49699-EAB6-45FE-9335-4DDF78C52B12}" presName="textRect" presStyleLbl="revTx" presStyleIdx="3" presStyleCnt="5">
        <dgm:presLayoutVars>
          <dgm:chMax val="1"/>
          <dgm:chPref val="1"/>
        </dgm:presLayoutVars>
      </dgm:prSet>
      <dgm:spPr/>
    </dgm:pt>
    <dgm:pt modelId="{402C5637-12CB-4180-A21F-A182ADE2770A}" type="pres">
      <dgm:prSet presAssocID="{DB12747D-9081-4C91-8E8C-7296DB943FCE}" presName="sibTrans" presStyleLbl="sibTrans2D1" presStyleIdx="0" presStyleCnt="0"/>
      <dgm:spPr/>
    </dgm:pt>
    <dgm:pt modelId="{F25C11EA-12B5-4DAB-9D87-B611288B3AC8}" type="pres">
      <dgm:prSet presAssocID="{8EB55FC2-8823-4959-A431-7E47E730D15F}" presName="compNode" presStyleCnt="0"/>
      <dgm:spPr/>
    </dgm:pt>
    <dgm:pt modelId="{2395E885-A603-49CE-93BC-C3B7A9979852}" type="pres">
      <dgm:prSet presAssocID="{8EB55FC2-8823-4959-A431-7E47E730D15F}" presName="iconBgRect" presStyleLbl="bgShp" presStyleIdx="4" presStyleCnt="5"/>
      <dgm:spPr/>
    </dgm:pt>
    <dgm:pt modelId="{723C629B-D163-451A-AC3C-7806B633CE79}" type="pres">
      <dgm:prSet presAssocID="{8EB55FC2-8823-4959-A431-7E47E730D1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90FCC52-42EE-48E7-8429-66E15477A6EB}" type="pres">
      <dgm:prSet presAssocID="{8EB55FC2-8823-4959-A431-7E47E730D15F}" presName="spaceRect" presStyleCnt="0"/>
      <dgm:spPr/>
    </dgm:pt>
    <dgm:pt modelId="{C1A777D2-5CA3-4BFC-B784-D03432DD2BD6}" type="pres">
      <dgm:prSet presAssocID="{8EB55FC2-8823-4959-A431-7E47E730D15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C6ED13-F6C5-49F8-BF50-BE94D6CE41B4}" type="presOf" srcId="{9FEA7902-08EC-4B3B-AAEF-9B51B8134823}" destId="{6EBDB85E-B6D6-4BA0-A611-C92143F47F67}" srcOrd="0" destOrd="0" presId="urn:microsoft.com/office/officeart/2018/2/layout/IconCircleList"/>
    <dgm:cxn modelId="{76B53325-7054-4B29-8A81-882A33C9B916}" type="presOf" srcId="{915D6AED-FCF6-4561-A1FB-54D0B323D885}" destId="{BBF0D54C-A6B9-4459-AA43-12E8A0C0E3B5}" srcOrd="0" destOrd="0" presId="urn:microsoft.com/office/officeart/2018/2/layout/IconCircleList"/>
    <dgm:cxn modelId="{3C6E7A27-A10A-47C7-BD8D-EADE7BE948E2}" srcId="{0F33055A-3EF3-4758-B46A-41B5319941E9}" destId="{8EB55FC2-8823-4959-A431-7E47E730D15F}" srcOrd="4" destOrd="0" parTransId="{DCD0AE1A-2CE4-47FF-BA24-1F1E23ED5472}" sibTransId="{2F31A5EE-424E-478E-8F19-927C8C12761A}"/>
    <dgm:cxn modelId="{E8DB9764-A4B6-414C-97DD-360934A404EF}" type="presOf" srcId="{DB12747D-9081-4C91-8E8C-7296DB943FCE}" destId="{402C5637-12CB-4180-A21F-A182ADE2770A}" srcOrd="0" destOrd="0" presId="urn:microsoft.com/office/officeart/2018/2/layout/IconCircleList"/>
    <dgm:cxn modelId="{F335D969-5606-463C-8DD2-D8F5EE5512DD}" srcId="{0F33055A-3EF3-4758-B46A-41B5319941E9}" destId="{F23BD370-5C32-4835-BFF0-AAAE319BAC7B}" srcOrd="1" destOrd="0" parTransId="{132932C8-A7E8-4985-9B54-A2373E21B335}" sibTransId="{68C76F64-59F3-4290-8DBB-7367AEE28FE2}"/>
    <dgm:cxn modelId="{96B9576C-909B-436D-81BA-8DF0CF31EDEC}" type="presOf" srcId="{68C76F64-59F3-4290-8DBB-7367AEE28FE2}" destId="{AD7180BD-BBBD-4466-9A97-1C7266AEB687}" srcOrd="0" destOrd="0" presId="urn:microsoft.com/office/officeart/2018/2/layout/IconCircleList"/>
    <dgm:cxn modelId="{CD827181-91F0-4DF5-B307-8423000564EB}" type="presOf" srcId="{8EB55FC2-8823-4959-A431-7E47E730D15F}" destId="{C1A777D2-5CA3-4BFC-B784-D03432DD2BD6}" srcOrd="0" destOrd="0" presId="urn:microsoft.com/office/officeart/2018/2/layout/IconCircleList"/>
    <dgm:cxn modelId="{4F2EFC84-E6DF-450D-8DC1-F0B12065F648}" srcId="{0F33055A-3EF3-4758-B46A-41B5319941E9}" destId="{42045EE9-5C7B-48DE-8BA3-B7A41C718919}" srcOrd="0" destOrd="0" parTransId="{AADB43BB-49AA-4755-94BE-E81D8CCCE643}" sibTransId="{8A041C1C-7B49-4FE0-A338-33390AB6E55B}"/>
    <dgm:cxn modelId="{E225628A-92E9-40C4-855B-6C3E40BFB46E}" type="presOf" srcId="{0F33055A-3EF3-4758-B46A-41B5319941E9}" destId="{2B79F0BC-A9F1-445D-B762-BC74B4E330BE}" srcOrd="0" destOrd="0" presId="urn:microsoft.com/office/officeart/2018/2/layout/IconCircleList"/>
    <dgm:cxn modelId="{5000E490-9025-40AF-9694-0851EF801465}" srcId="{0F33055A-3EF3-4758-B46A-41B5319941E9}" destId="{9FEA7902-08EC-4B3B-AAEF-9B51B8134823}" srcOrd="2" destOrd="0" parTransId="{BEAB5C35-FF2D-423E-A394-3190CE8B3B32}" sibTransId="{915D6AED-FCF6-4561-A1FB-54D0B323D885}"/>
    <dgm:cxn modelId="{A7BE4997-5EED-432B-AEFD-1BB97B2B7347}" type="presOf" srcId="{42045EE9-5C7B-48DE-8BA3-B7A41C718919}" destId="{78A326DB-5FB1-41E8-BDB4-BE32DE66DC62}" srcOrd="0" destOrd="0" presId="urn:microsoft.com/office/officeart/2018/2/layout/IconCircleList"/>
    <dgm:cxn modelId="{F1753C9A-397F-4503-9A16-6D57AA4028A7}" type="presOf" srcId="{8A041C1C-7B49-4FE0-A338-33390AB6E55B}" destId="{4DAFBADA-F017-418D-8E1F-EDB0CC7DDC42}" srcOrd="0" destOrd="0" presId="urn:microsoft.com/office/officeart/2018/2/layout/IconCircleList"/>
    <dgm:cxn modelId="{7351329E-0E37-42DD-AD67-4DEB3C11DFC7}" type="presOf" srcId="{18F49699-EAB6-45FE-9335-4DDF78C52B12}" destId="{7FE7FBF2-97BB-4970-A5EB-82E55E01DC1E}" srcOrd="0" destOrd="0" presId="urn:microsoft.com/office/officeart/2018/2/layout/IconCircleList"/>
    <dgm:cxn modelId="{A8794ECE-FF74-4D5A-8493-1DC6DD9ED1D4}" type="presOf" srcId="{F23BD370-5C32-4835-BFF0-AAAE319BAC7B}" destId="{63350DF8-41D9-44CF-B5D4-1BC923883819}" srcOrd="0" destOrd="0" presId="urn:microsoft.com/office/officeart/2018/2/layout/IconCircleList"/>
    <dgm:cxn modelId="{C17C6DDD-757C-4D58-8368-018264BB8C9A}" srcId="{0F33055A-3EF3-4758-B46A-41B5319941E9}" destId="{18F49699-EAB6-45FE-9335-4DDF78C52B12}" srcOrd="3" destOrd="0" parTransId="{6B41D850-1490-4938-9D73-B7D65A8526AD}" sibTransId="{DB12747D-9081-4C91-8E8C-7296DB943FCE}"/>
    <dgm:cxn modelId="{7B738A3D-78D1-4DA3-BE91-38EADAC53E9E}" type="presParOf" srcId="{2B79F0BC-A9F1-445D-B762-BC74B4E330BE}" destId="{674832BF-5833-4C69-9AD7-6CA209770B1B}" srcOrd="0" destOrd="0" presId="urn:microsoft.com/office/officeart/2018/2/layout/IconCircleList"/>
    <dgm:cxn modelId="{534F6CF6-B5C9-4B51-BAA5-458ED2CCA10C}" type="presParOf" srcId="{674832BF-5833-4C69-9AD7-6CA209770B1B}" destId="{112D69BB-098D-43A7-B02F-84DE044FE198}" srcOrd="0" destOrd="0" presId="urn:microsoft.com/office/officeart/2018/2/layout/IconCircleList"/>
    <dgm:cxn modelId="{78BB477A-0500-43B4-BD30-9AA5E7F74C6B}" type="presParOf" srcId="{112D69BB-098D-43A7-B02F-84DE044FE198}" destId="{25CF9173-056F-4B1D-805A-267B5BC90356}" srcOrd="0" destOrd="0" presId="urn:microsoft.com/office/officeart/2018/2/layout/IconCircleList"/>
    <dgm:cxn modelId="{57E5448D-E87A-48C9-B777-A61B3759C00F}" type="presParOf" srcId="{112D69BB-098D-43A7-B02F-84DE044FE198}" destId="{2BBDDA8C-BC06-4016-B5A1-A1B669591661}" srcOrd="1" destOrd="0" presId="urn:microsoft.com/office/officeart/2018/2/layout/IconCircleList"/>
    <dgm:cxn modelId="{DBD51424-D13E-445E-9D3A-24CB86DD6E20}" type="presParOf" srcId="{112D69BB-098D-43A7-B02F-84DE044FE198}" destId="{95CE9EBA-0D92-428F-B06D-B2F8A8424D56}" srcOrd="2" destOrd="0" presId="urn:microsoft.com/office/officeart/2018/2/layout/IconCircleList"/>
    <dgm:cxn modelId="{B2F8A52D-A3A4-48F4-B141-7C6879A30B68}" type="presParOf" srcId="{112D69BB-098D-43A7-B02F-84DE044FE198}" destId="{78A326DB-5FB1-41E8-BDB4-BE32DE66DC62}" srcOrd="3" destOrd="0" presId="urn:microsoft.com/office/officeart/2018/2/layout/IconCircleList"/>
    <dgm:cxn modelId="{9E28BC58-5962-41C7-8926-C3C720ECBC86}" type="presParOf" srcId="{674832BF-5833-4C69-9AD7-6CA209770B1B}" destId="{4DAFBADA-F017-418D-8E1F-EDB0CC7DDC42}" srcOrd="1" destOrd="0" presId="urn:microsoft.com/office/officeart/2018/2/layout/IconCircleList"/>
    <dgm:cxn modelId="{16CA2A0A-E25E-42DC-8C7B-67E4705E1FC9}" type="presParOf" srcId="{674832BF-5833-4C69-9AD7-6CA209770B1B}" destId="{2B1DE743-54CA-44C6-9884-F4E143C3AEB8}" srcOrd="2" destOrd="0" presId="urn:microsoft.com/office/officeart/2018/2/layout/IconCircleList"/>
    <dgm:cxn modelId="{56FEE767-4B9A-4B3D-8FCC-0CD9727A5B3B}" type="presParOf" srcId="{2B1DE743-54CA-44C6-9884-F4E143C3AEB8}" destId="{28B89922-DE30-4097-B8EB-4DB9F35B1358}" srcOrd="0" destOrd="0" presId="urn:microsoft.com/office/officeart/2018/2/layout/IconCircleList"/>
    <dgm:cxn modelId="{A25D8B46-A69F-45F7-9346-6FCDDDBA0797}" type="presParOf" srcId="{2B1DE743-54CA-44C6-9884-F4E143C3AEB8}" destId="{28DF0E4A-C30D-4D24-B2C7-D863D29ACAC8}" srcOrd="1" destOrd="0" presId="urn:microsoft.com/office/officeart/2018/2/layout/IconCircleList"/>
    <dgm:cxn modelId="{0E98655C-3CDE-40B1-8F23-EE752786F4CF}" type="presParOf" srcId="{2B1DE743-54CA-44C6-9884-F4E143C3AEB8}" destId="{67FFFFD2-4416-4551-B6F9-BE7277FA299B}" srcOrd="2" destOrd="0" presId="urn:microsoft.com/office/officeart/2018/2/layout/IconCircleList"/>
    <dgm:cxn modelId="{0708BBB0-CF5E-42F9-BA9B-243AF3A5674C}" type="presParOf" srcId="{2B1DE743-54CA-44C6-9884-F4E143C3AEB8}" destId="{63350DF8-41D9-44CF-B5D4-1BC923883819}" srcOrd="3" destOrd="0" presId="urn:microsoft.com/office/officeart/2018/2/layout/IconCircleList"/>
    <dgm:cxn modelId="{78580F68-B8A8-4072-83D5-71539FD6AB4C}" type="presParOf" srcId="{674832BF-5833-4C69-9AD7-6CA209770B1B}" destId="{AD7180BD-BBBD-4466-9A97-1C7266AEB687}" srcOrd="3" destOrd="0" presId="urn:microsoft.com/office/officeart/2018/2/layout/IconCircleList"/>
    <dgm:cxn modelId="{6F08C439-0C37-4967-8B08-1AC911871711}" type="presParOf" srcId="{674832BF-5833-4C69-9AD7-6CA209770B1B}" destId="{A7E4A5F2-5DBC-444B-9C15-34FE6DC8CD4F}" srcOrd="4" destOrd="0" presId="urn:microsoft.com/office/officeart/2018/2/layout/IconCircleList"/>
    <dgm:cxn modelId="{18359E2C-F161-48A5-A668-AA3903472F8A}" type="presParOf" srcId="{A7E4A5F2-5DBC-444B-9C15-34FE6DC8CD4F}" destId="{136480B2-4E73-4B05-B74A-02419D8D204C}" srcOrd="0" destOrd="0" presId="urn:microsoft.com/office/officeart/2018/2/layout/IconCircleList"/>
    <dgm:cxn modelId="{657681D4-E3EB-496B-ADA1-4653C20CB51C}" type="presParOf" srcId="{A7E4A5F2-5DBC-444B-9C15-34FE6DC8CD4F}" destId="{413B8269-456E-4C26-A7F0-9B9938F87B05}" srcOrd="1" destOrd="0" presId="urn:microsoft.com/office/officeart/2018/2/layout/IconCircleList"/>
    <dgm:cxn modelId="{2131808C-0B6F-4D35-A5CC-1883D598B36C}" type="presParOf" srcId="{A7E4A5F2-5DBC-444B-9C15-34FE6DC8CD4F}" destId="{D9406575-34E3-48C1-830D-034C2CFE68C7}" srcOrd="2" destOrd="0" presId="urn:microsoft.com/office/officeart/2018/2/layout/IconCircleList"/>
    <dgm:cxn modelId="{991B6095-8917-4C84-9A9B-38A96F8307CB}" type="presParOf" srcId="{A7E4A5F2-5DBC-444B-9C15-34FE6DC8CD4F}" destId="{6EBDB85E-B6D6-4BA0-A611-C92143F47F67}" srcOrd="3" destOrd="0" presId="urn:microsoft.com/office/officeart/2018/2/layout/IconCircleList"/>
    <dgm:cxn modelId="{E8D9FC07-7413-4228-868F-C11D67BE8C20}" type="presParOf" srcId="{674832BF-5833-4C69-9AD7-6CA209770B1B}" destId="{BBF0D54C-A6B9-4459-AA43-12E8A0C0E3B5}" srcOrd="5" destOrd="0" presId="urn:microsoft.com/office/officeart/2018/2/layout/IconCircleList"/>
    <dgm:cxn modelId="{214E26BF-081B-47CB-8C5A-988F731D1591}" type="presParOf" srcId="{674832BF-5833-4C69-9AD7-6CA209770B1B}" destId="{11175FF3-DE91-4BDE-A013-5E4ED43D0325}" srcOrd="6" destOrd="0" presId="urn:microsoft.com/office/officeart/2018/2/layout/IconCircleList"/>
    <dgm:cxn modelId="{BDDD57A1-09D7-4E8A-A220-4EEA1AB86EA3}" type="presParOf" srcId="{11175FF3-DE91-4BDE-A013-5E4ED43D0325}" destId="{A11E2D5B-00B2-4C07-B926-D0CFB644ED2F}" srcOrd="0" destOrd="0" presId="urn:microsoft.com/office/officeart/2018/2/layout/IconCircleList"/>
    <dgm:cxn modelId="{0ABF0DEE-6139-4240-9326-E3808CADABE1}" type="presParOf" srcId="{11175FF3-DE91-4BDE-A013-5E4ED43D0325}" destId="{E5014A5F-6E43-4E20-AA87-FB4860FA7E9E}" srcOrd="1" destOrd="0" presId="urn:microsoft.com/office/officeart/2018/2/layout/IconCircleList"/>
    <dgm:cxn modelId="{4030A1CE-6D34-42EC-A965-14C4BD1BCBD7}" type="presParOf" srcId="{11175FF3-DE91-4BDE-A013-5E4ED43D0325}" destId="{300377F0-2751-4CF5-ADED-88EC13475A51}" srcOrd="2" destOrd="0" presId="urn:microsoft.com/office/officeart/2018/2/layout/IconCircleList"/>
    <dgm:cxn modelId="{545E0FF2-EEC1-4972-B0BC-3BDDFA7E2E6C}" type="presParOf" srcId="{11175FF3-DE91-4BDE-A013-5E4ED43D0325}" destId="{7FE7FBF2-97BB-4970-A5EB-82E55E01DC1E}" srcOrd="3" destOrd="0" presId="urn:microsoft.com/office/officeart/2018/2/layout/IconCircleList"/>
    <dgm:cxn modelId="{75946868-6A04-4E4C-BD97-BCFC3AE50FF1}" type="presParOf" srcId="{674832BF-5833-4C69-9AD7-6CA209770B1B}" destId="{402C5637-12CB-4180-A21F-A182ADE2770A}" srcOrd="7" destOrd="0" presId="urn:microsoft.com/office/officeart/2018/2/layout/IconCircleList"/>
    <dgm:cxn modelId="{F46EDB45-7F6A-4010-9DF9-766E1DCB3425}" type="presParOf" srcId="{674832BF-5833-4C69-9AD7-6CA209770B1B}" destId="{F25C11EA-12B5-4DAB-9D87-B611288B3AC8}" srcOrd="8" destOrd="0" presId="urn:microsoft.com/office/officeart/2018/2/layout/IconCircleList"/>
    <dgm:cxn modelId="{EDAC6799-8CB9-4F9B-849E-8D5AFC556067}" type="presParOf" srcId="{F25C11EA-12B5-4DAB-9D87-B611288B3AC8}" destId="{2395E885-A603-49CE-93BC-C3B7A9979852}" srcOrd="0" destOrd="0" presId="urn:microsoft.com/office/officeart/2018/2/layout/IconCircleList"/>
    <dgm:cxn modelId="{725E23A8-BF93-4CF4-8B10-F19D9332CB73}" type="presParOf" srcId="{F25C11EA-12B5-4DAB-9D87-B611288B3AC8}" destId="{723C629B-D163-451A-AC3C-7806B633CE79}" srcOrd="1" destOrd="0" presId="urn:microsoft.com/office/officeart/2018/2/layout/IconCircleList"/>
    <dgm:cxn modelId="{ED19BF3A-AECC-486C-9081-0DFCC0AA6D2E}" type="presParOf" srcId="{F25C11EA-12B5-4DAB-9D87-B611288B3AC8}" destId="{F90FCC52-42EE-48E7-8429-66E15477A6EB}" srcOrd="2" destOrd="0" presId="urn:microsoft.com/office/officeart/2018/2/layout/IconCircleList"/>
    <dgm:cxn modelId="{A7CA6687-E301-47E4-97CE-66D462A9816A}" type="presParOf" srcId="{F25C11EA-12B5-4DAB-9D87-B611288B3AC8}" destId="{C1A777D2-5CA3-4BFC-B784-D03432DD2BD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0C8F83-0A6B-4955-9809-4D3249B85A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F7B914-05FD-4CC7-BCEA-B36AD78B233C}">
      <dgm:prSet/>
      <dgm:spPr/>
      <dgm:t>
        <a:bodyPr/>
        <a:lstStyle/>
        <a:p>
          <a:r>
            <a:rPr lang="en-US"/>
            <a:t>Geolocate your group in real time </a:t>
          </a:r>
        </a:p>
      </dgm:t>
    </dgm:pt>
    <dgm:pt modelId="{136E57B1-FA1C-4155-A3F1-5CA032E06348}" type="parTrans" cxnId="{AFED1A83-FE5F-4685-ADA8-38B3807F76B5}">
      <dgm:prSet/>
      <dgm:spPr/>
      <dgm:t>
        <a:bodyPr/>
        <a:lstStyle/>
        <a:p>
          <a:endParaRPr lang="en-US"/>
        </a:p>
      </dgm:t>
    </dgm:pt>
    <dgm:pt modelId="{AC6CBA65-A517-48CF-92DC-19DD3C823C01}" type="sibTrans" cxnId="{AFED1A83-FE5F-4685-ADA8-38B3807F76B5}">
      <dgm:prSet/>
      <dgm:spPr/>
      <dgm:t>
        <a:bodyPr/>
        <a:lstStyle/>
        <a:p>
          <a:endParaRPr lang="en-US"/>
        </a:p>
      </dgm:t>
    </dgm:pt>
    <dgm:pt modelId="{B88606EC-DB10-45C2-993B-266FA96EE880}">
      <dgm:prSet/>
      <dgm:spPr/>
      <dgm:t>
        <a:bodyPr/>
        <a:lstStyle/>
        <a:p>
          <a:r>
            <a:rPr lang="en-US"/>
            <a:t>Knowing the direction and the speed of each member of the group</a:t>
          </a:r>
        </a:p>
      </dgm:t>
    </dgm:pt>
    <dgm:pt modelId="{2F630D37-5E44-4DE6-9DE1-71B0A8D1F472}" type="parTrans" cxnId="{C4648AA6-B3FF-43F5-8ADF-3659D65D6014}">
      <dgm:prSet/>
      <dgm:spPr/>
      <dgm:t>
        <a:bodyPr/>
        <a:lstStyle/>
        <a:p>
          <a:endParaRPr lang="en-US"/>
        </a:p>
      </dgm:t>
    </dgm:pt>
    <dgm:pt modelId="{CC694E66-F99C-4E60-8E94-8A017AE9A985}" type="sibTrans" cxnId="{C4648AA6-B3FF-43F5-8ADF-3659D65D6014}">
      <dgm:prSet/>
      <dgm:spPr/>
      <dgm:t>
        <a:bodyPr/>
        <a:lstStyle/>
        <a:p>
          <a:endParaRPr lang="en-US"/>
        </a:p>
      </dgm:t>
    </dgm:pt>
    <dgm:pt modelId="{F9D42772-D334-4013-96E9-2F4AB2068CB2}">
      <dgm:prSet/>
      <dgm:spPr/>
      <dgm:t>
        <a:bodyPr/>
        <a:lstStyle/>
        <a:p>
          <a:r>
            <a:rPr lang="en-US"/>
            <a:t>Send a distress signal in case of emergency </a:t>
          </a:r>
        </a:p>
      </dgm:t>
    </dgm:pt>
    <dgm:pt modelId="{20C35BD2-852D-49AF-A4E2-7572E8F4BA0E}" type="parTrans" cxnId="{20285C43-4BE8-4F87-A053-2599E8CA426D}">
      <dgm:prSet/>
      <dgm:spPr/>
      <dgm:t>
        <a:bodyPr/>
        <a:lstStyle/>
        <a:p>
          <a:endParaRPr lang="en-US"/>
        </a:p>
      </dgm:t>
    </dgm:pt>
    <dgm:pt modelId="{5E7530D7-FEEE-4499-8B2A-28CC29C2DA1C}" type="sibTrans" cxnId="{20285C43-4BE8-4F87-A053-2599E8CA426D}">
      <dgm:prSet/>
      <dgm:spPr/>
      <dgm:t>
        <a:bodyPr/>
        <a:lstStyle/>
        <a:p>
          <a:endParaRPr lang="en-US"/>
        </a:p>
      </dgm:t>
    </dgm:pt>
    <dgm:pt modelId="{5C482CC3-58D9-4C1C-BAA3-7987C6B850C2}">
      <dgm:prSet/>
      <dgm:spPr/>
      <dgm:t>
        <a:bodyPr/>
        <a:lstStyle/>
        <a:p>
          <a:r>
            <a:rPr lang="en-US"/>
            <a:t>Send a gathering message to group's members</a:t>
          </a:r>
        </a:p>
      </dgm:t>
    </dgm:pt>
    <dgm:pt modelId="{A494B131-AEC3-406C-9C7A-A3A2BB6BB52B}" type="parTrans" cxnId="{106B780E-776F-4D26-B217-E0B298C79FEA}">
      <dgm:prSet/>
      <dgm:spPr/>
      <dgm:t>
        <a:bodyPr/>
        <a:lstStyle/>
        <a:p>
          <a:endParaRPr lang="en-US"/>
        </a:p>
      </dgm:t>
    </dgm:pt>
    <dgm:pt modelId="{3712E24F-DD03-4BF9-AB07-B97BCF98B518}" type="sibTrans" cxnId="{106B780E-776F-4D26-B217-E0B298C79FEA}">
      <dgm:prSet/>
      <dgm:spPr/>
      <dgm:t>
        <a:bodyPr/>
        <a:lstStyle/>
        <a:p>
          <a:endParaRPr lang="en-US"/>
        </a:p>
      </dgm:t>
    </dgm:pt>
    <dgm:pt modelId="{1ADE33E3-F4BD-48CF-9844-E27DD5519098}">
      <dgm:prSet/>
      <dgm:spPr/>
      <dgm:t>
        <a:bodyPr/>
        <a:lstStyle/>
        <a:p>
          <a:r>
            <a:rPr lang="en-US"/>
            <a:t>Access to each person's position reserved for group members</a:t>
          </a:r>
        </a:p>
      </dgm:t>
    </dgm:pt>
    <dgm:pt modelId="{7B319ED6-0E92-44D6-978F-FCF6E891C8BF}" type="parTrans" cxnId="{25DF4C5D-B7E7-49AB-B95A-01F97F738ECE}">
      <dgm:prSet/>
      <dgm:spPr/>
      <dgm:t>
        <a:bodyPr/>
        <a:lstStyle/>
        <a:p>
          <a:endParaRPr lang="en-US"/>
        </a:p>
      </dgm:t>
    </dgm:pt>
    <dgm:pt modelId="{FB4567BB-4341-4D71-8F62-DCB95B7DCAC0}" type="sibTrans" cxnId="{25DF4C5D-B7E7-49AB-B95A-01F97F738ECE}">
      <dgm:prSet/>
      <dgm:spPr/>
      <dgm:t>
        <a:bodyPr/>
        <a:lstStyle/>
        <a:p>
          <a:endParaRPr lang="en-US"/>
        </a:p>
      </dgm:t>
    </dgm:pt>
    <dgm:pt modelId="{7971A71A-E55C-4812-9DD0-34F4E0C4D80B}" type="pres">
      <dgm:prSet presAssocID="{F80C8F83-0A6B-4955-9809-4D3249B85A95}" presName="linear" presStyleCnt="0">
        <dgm:presLayoutVars>
          <dgm:animLvl val="lvl"/>
          <dgm:resizeHandles val="exact"/>
        </dgm:presLayoutVars>
      </dgm:prSet>
      <dgm:spPr/>
    </dgm:pt>
    <dgm:pt modelId="{826278DE-7C86-4418-B03B-E86EE71820C6}" type="pres">
      <dgm:prSet presAssocID="{EAF7B914-05FD-4CC7-BCEA-B36AD78B23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23E10A-8E38-4B08-82CC-7B8DA7A7D3CE}" type="pres">
      <dgm:prSet presAssocID="{AC6CBA65-A517-48CF-92DC-19DD3C823C01}" presName="spacer" presStyleCnt="0"/>
      <dgm:spPr/>
    </dgm:pt>
    <dgm:pt modelId="{E4E9FB78-FFB3-490F-B4A5-ADC92068B186}" type="pres">
      <dgm:prSet presAssocID="{B88606EC-DB10-45C2-993B-266FA96EE8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F36378-57AF-486D-B7ED-E5AF91F018D2}" type="pres">
      <dgm:prSet presAssocID="{CC694E66-F99C-4E60-8E94-8A017AE9A985}" presName="spacer" presStyleCnt="0"/>
      <dgm:spPr/>
    </dgm:pt>
    <dgm:pt modelId="{AD01F0F2-A760-4477-AD34-9F02F7786021}" type="pres">
      <dgm:prSet presAssocID="{F9D42772-D334-4013-96E9-2F4AB2068C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236311-5F54-4E14-A0C4-606FC4079139}" type="pres">
      <dgm:prSet presAssocID="{5E7530D7-FEEE-4499-8B2A-28CC29C2DA1C}" presName="spacer" presStyleCnt="0"/>
      <dgm:spPr/>
    </dgm:pt>
    <dgm:pt modelId="{36A98BE5-30BA-41F1-B495-BA3D4757E2E8}" type="pres">
      <dgm:prSet presAssocID="{5C482CC3-58D9-4C1C-BAA3-7987C6B85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572B1F-1D24-4B59-9512-2DA7F7299531}" type="pres">
      <dgm:prSet presAssocID="{3712E24F-DD03-4BF9-AB07-B97BCF98B518}" presName="spacer" presStyleCnt="0"/>
      <dgm:spPr/>
    </dgm:pt>
    <dgm:pt modelId="{5EC7A280-EF5A-4B37-87F4-B9C8FCBD6CF9}" type="pres">
      <dgm:prSet presAssocID="{1ADE33E3-F4BD-48CF-9844-E27DD55190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06B780E-776F-4D26-B217-E0B298C79FEA}" srcId="{F80C8F83-0A6B-4955-9809-4D3249B85A95}" destId="{5C482CC3-58D9-4C1C-BAA3-7987C6B850C2}" srcOrd="3" destOrd="0" parTransId="{A494B131-AEC3-406C-9C7A-A3A2BB6BB52B}" sibTransId="{3712E24F-DD03-4BF9-AB07-B97BCF98B518}"/>
    <dgm:cxn modelId="{7DD95E32-184D-4425-8C2A-A7B5DE12F728}" type="presOf" srcId="{5C482CC3-58D9-4C1C-BAA3-7987C6B850C2}" destId="{36A98BE5-30BA-41F1-B495-BA3D4757E2E8}" srcOrd="0" destOrd="0" presId="urn:microsoft.com/office/officeart/2005/8/layout/vList2"/>
    <dgm:cxn modelId="{D3350E3E-3034-4356-976A-9E2DCCCD1BC3}" type="presOf" srcId="{F9D42772-D334-4013-96E9-2F4AB2068CB2}" destId="{AD01F0F2-A760-4477-AD34-9F02F7786021}" srcOrd="0" destOrd="0" presId="urn:microsoft.com/office/officeart/2005/8/layout/vList2"/>
    <dgm:cxn modelId="{25DF4C5D-B7E7-49AB-B95A-01F97F738ECE}" srcId="{F80C8F83-0A6B-4955-9809-4D3249B85A95}" destId="{1ADE33E3-F4BD-48CF-9844-E27DD5519098}" srcOrd="4" destOrd="0" parTransId="{7B319ED6-0E92-44D6-978F-FCF6E891C8BF}" sibTransId="{FB4567BB-4341-4D71-8F62-DCB95B7DCAC0}"/>
    <dgm:cxn modelId="{20285C43-4BE8-4F87-A053-2599E8CA426D}" srcId="{F80C8F83-0A6B-4955-9809-4D3249B85A95}" destId="{F9D42772-D334-4013-96E9-2F4AB2068CB2}" srcOrd="2" destOrd="0" parTransId="{20C35BD2-852D-49AF-A4E2-7572E8F4BA0E}" sibTransId="{5E7530D7-FEEE-4499-8B2A-28CC29C2DA1C}"/>
    <dgm:cxn modelId="{AE58EC45-950D-4C5B-B7E5-FD70DEBEA829}" type="presOf" srcId="{F80C8F83-0A6B-4955-9809-4D3249B85A95}" destId="{7971A71A-E55C-4812-9DD0-34F4E0C4D80B}" srcOrd="0" destOrd="0" presId="urn:microsoft.com/office/officeart/2005/8/layout/vList2"/>
    <dgm:cxn modelId="{AFED1A83-FE5F-4685-ADA8-38B3807F76B5}" srcId="{F80C8F83-0A6B-4955-9809-4D3249B85A95}" destId="{EAF7B914-05FD-4CC7-BCEA-B36AD78B233C}" srcOrd="0" destOrd="0" parTransId="{136E57B1-FA1C-4155-A3F1-5CA032E06348}" sibTransId="{AC6CBA65-A517-48CF-92DC-19DD3C823C01}"/>
    <dgm:cxn modelId="{D4DB8089-4041-4539-988B-E03FB1F33348}" type="presOf" srcId="{B88606EC-DB10-45C2-993B-266FA96EE880}" destId="{E4E9FB78-FFB3-490F-B4A5-ADC92068B186}" srcOrd="0" destOrd="0" presId="urn:microsoft.com/office/officeart/2005/8/layout/vList2"/>
    <dgm:cxn modelId="{C4648AA6-B3FF-43F5-8ADF-3659D65D6014}" srcId="{F80C8F83-0A6B-4955-9809-4D3249B85A95}" destId="{B88606EC-DB10-45C2-993B-266FA96EE880}" srcOrd="1" destOrd="0" parTransId="{2F630D37-5E44-4DE6-9DE1-71B0A8D1F472}" sibTransId="{CC694E66-F99C-4E60-8E94-8A017AE9A985}"/>
    <dgm:cxn modelId="{2E7823E4-D2AC-40C1-8ABC-6B3F0423A83A}" type="presOf" srcId="{EAF7B914-05FD-4CC7-BCEA-B36AD78B233C}" destId="{826278DE-7C86-4418-B03B-E86EE71820C6}" srcOrd="0" destOrd="0" presId="urn:microsoft.com/office/officeart/2005/8/layout/vList2"/>
    <dgm:cxn modelId="{E95977F2-D8D2-41F8-8038-AF5CAE4F05E2}" type="presOf" srcId="{1ADE33E3-F4BD-48CF-9844-E27DD5519098}" destId="{5EC7A280-EF5A-4B37-87F4-B9C8FCBD6CF9}" srcOrd="0" destOrd="0" presId="urn:microsoft.com/office/officeart/2005/8/layout/vList2"/>
    <dgm:cxn modelId="{ED588839-CDFD-44AB-A049-8AF936AACA38}" type="presParOf" srcId="{7971A71A-E55C-4812-9DD0-34F4E0C4D80B}" destId="{826278DE-7C86-4418-B03B-E86EE71820C6}" srcOrd="0" destOrd="0" presId="urn:microsoft.com/office/officeart/2005/8/layout/vList2"/>
    <dgm:cxn modelId="{71EC27CD-9D6A-4686-BD54-FA29520BB44A}" type="presParOf" srcId="{7971A71A-E55C-4812-9DD0-34F4E0C4D80B}" destId="{5A23E10A-8E38-4B08-82CC-7B8DA7A7D3CE}" srcOrd="1" destOrd="0" presId="urn:microsoft.com/office/officeart/2005/8/layout/vList2"/>
    <dgm:cxn modelId="{7A300954-0DF0-4DF8-A717-6AF775CCB758}" type="presParOf" srcId="{7971A71A-E55C-4812-9DD0-34F4E0C4D80B}" destId="{E4E9FB78-FFB3-490F-B4A5-ADC92068B186}" srcOrd="2" destOrd="0" presId="urn:microsoft.com/office/officeart/2005/8/layout/vList2"/>
    <dgm:cxn modelId="{468B15A9-0E3B-4E47-BAF5-1BBE111E0C0A}" type="presParOf" srcId="{7971A71A-E55C-4812-9DD0-34F4E0C4D80B}" destId="{46F36378-57AF-486D-B7ED-E5AF91F018D2}" srcOrd="3" destOrd="0" presId="urn:microsoft.com/office/officeart/2005/8/layout/vList2"/>
    <dgm:cxn modelId="{03D148D4-89D1-47EC-9FDE-7644188E3D8A}" type="presParOf" srcId="{7971A71A-E55C-4812-9DD0-34F4E0C4D80B}" destId="{AD01F0F2-A760-4477-AD34-9F02F7786021}" srcOrd="4" destOrd="0" presId="urn:microsoft.com/office/officeart/2005/8/layout/vList2"/>
    <dgm:cxn modelId="{9B6DE96F-C39B-4E45-B3BE-9B7F7A226F7A}" type="presParOf" srcId="{7971A71A-E55C-4812-9DD0-34F4E0C4D80B}" destId="{5F236311-5F54-4E14-A0C4-606FC4079139}" srcOrd="5" destOrd="0" presId="urn:microsoft.com/office/officeart/2005/8/layout/vList2"/>
    <dgm:cxn modelId="{74D9272A-AD10-4906-9CED-C13F9B31FB8F}" type="presParOf" srcId="{7971A71A-E55C-4812-9DD0-34F4E0C4D80B}" destId="{36A98BE5-30BA-41F1-B495-BA3D4757E2E8}" srcOrd="6" destOrd="0" presId="urn:microsoft.com/office/officeart/2005/8/layout/vList2"/>
    <dgm:cxn modelId="{82AC4956-3D56-49E0-B145-72A4A8871AA7}" type="presParOf" srcId="{7971A71A-E55C-4812-9DD0-34F4E0C4D80B}" destId="{42572B1F-1D24-4B59-9512-2DA7F7299531}" srcOrd="7" destOrd="0" presId="urn:microsoft.com/office/officeart/2005/8/layout/vList2"/>
    <dgm:cxn modelId="{4F82D328-5D37-4281-8B38-DE445DABD9DF}" type="presParOf" srcId="{7971A71A-E55C-4812-9DD0-34F4E0C4D80B}" destId="{5EC7A280-EF5A-4B37-87F4-B9C8FCBD6C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59D38-B1B3-44C6-A793-41A7900DA9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D94A3D-2823-459B-8715-70DDFE971C83}">
      <dgm:prSet/>
      <dgm:spPr/>
      <dgm:t>
        <a:bodyPr/>
        <a:lstStyle/>
        <a:p>
          <a:r>
            <a:rPr lang="fr-FR"/>
            <a:t>Communication Parameters:</a:t>
          </a:r>
          <a:endParaRPr lang="en-US"/>
        </a:p>
      </dgm:t>
    </dgm:pt>
    <dgm:pt modelId="{5BB43E94-0516-4768-9472-893606DA50CD}" type="parTrans" cxnId="{237396BA-CF87-4681-9876-EF5A5C8BE06F}">
      <dgm:prSet/>
      <dgm:spPr/>
      <dgm:t>
        <a:bodyPr/>
        <a:lstStyle/>
        <a:p>
          <a:endParaRPr lang="en-US"/>
        </a:p>
      </dgm:t>
    </dgm:pt>
    <dgm:pt modelId="{E7794289-5D81-4D04-A770-55F9ECB2B0DB}" type="sibTrans" cxnId="{237396BA-CF87-4681-9876-EF5A5C8BE06F}">
      <dgm:prSet/>
      <dgm:spPr/>
      <dgm:t>
        <a:bodyPr/>
        <a:lstStyle/>
        <a:p>
          <a:endParaRPr lang="en-US"/>
        </a:p>
      </dgm:t>
    </dgm:pt>
    <dgm:pt modelId="{C4FC6788-D1C6-400A-A899-75964BDD023E}">
      <dgm:prSet/>
      <dgm:spPr/>
      <dgm:t>
        <a:bodyPr/>
        <a:lstStyle/>
        <a:p>
          <a:r>
            <a:rPr lang="fr-FR"/>
            <a:t>Frequency: 868 MHz (Europe).</a:t>
          </a:r>
          <a:endParaRPr lang="en-US"/>
        </a:p>
      </dgm:t>
    </dgm:pt>
    <dgm:pt modelId="{CCCE4D45-0575-40F1-ACC4-68FC77AB4A29}" type="parTrans" cxnId="{C721B561-6490-4AB8-AD4F-9FAC909A34D0}">
      <dgm:prSet/>
      <dgm:spPr/>
      <dgm:t>
        <a:bodyPr/>
        <a:lstStyle/>
        <a:p>
          <a:endParaRPr lang="en-US"/>
        </a:p>
      </dgm:t>
    </dgm:pt>
    <dgm:pt modelId="{5F8EA8EA-689C-4E3F-9F32-A471B383E8D3}" type="sibTrans" cxnId="{C721B561-6490-4AB8-AD4F-9FAC909A34D0}">
      <dgm:prSet/>
      <dgm:spPr/>
      <dgm:t>
        <a:bodyPr/>
        <a:lstStyle/>
        <a:p>
          <a:endParaRPr lang="en-US"/>
        </a:p>
      </dgm:t>
    </dgm:pt>
    <dgm:pt modelId="{A01119B1-A0DC-4AE1-B94A-51DCC993A2A6}">
      <dgm:prSet/>
      <dgm:spPr/>
      <dgm:t>
        <a:bodyPr/>
        <a:lstStyle/>
        <a:p>
          <a:r>
            <a:rPr lang="fr-FR"/>
            <a:t>Power: 20 dBm.</a:t>
          </a:r>
          <a:endParaRPr lang="en-US"/>
        </a:p>
      </dgm:t>
    </dgm:pt>
    <dgm:pt modelId="{5BF9A6CE-43F2-4712-85C5-EFBDF39C50E4}" type="parTrans" cxnId="{4DCA8812-EA4A-42E1-8A07-74BE375EF58B}">
      <dgm:prSet/>
      <dgm:spPr/>
      <dgm:t>
        <a:bodyPr/>
        <a:lstStyle/>
        <a:p>
          <a:endParaRPr lang="en-US"/>
        </a:p>
      </dgm:t>
    </dgm:pt>
    <dgm:pt modelId="{1A01AF19-2FBC-40A6-90CD-6D1D54C657B6}" type="sibTrans" cxnId="{4DCA8812-EA4A-42E1-8A07-74BE375EF58B}">
      <dgm:prSet/>
      <dgm:spPr/>
      <dgm:t>
        <a:bodyPr/>
        <a:lstStyle/>
        <a:p>
          <a:endParaRPr lang="en-US"/>
        </a:p>
      </dgm:t>
    </dgm:pt>
    <dgm:pt modelId="{95863ADE-2D89-494E-A7C4-17D5C8A11DDC}">
      <dgm:prSet/>
      <dgm:spPr/>
      <dgm:t>
        <a:bodyPr/>
        <a:lstStyle/>
        <a:p>
          <a:r>
            <a:rPr lang="fr-FR"/>
            <a:t>Data rate: 10 kbps.</a:t>
          </a:r>
          <a:endParaRPr lang="en-US"/>
        </a:p>
      </dgm:t>
    </dgm:pt>
    <dgm:pt modelId="{E7DAC2CA-C465-4ECC-9036-FC99CB65A005}" type="parTrans" cxnId="{0BD388EC-7A87-4E00-95B6-2EE3C02A33D3}">
      <dgm:prSet/>
      <dgm:spPr/>
      <dgm:t>
        <a:bodyPr/>
        <a:lstStyle/>
        <a:p>
          <a:endParaRPr lang="en-US"/>
        </a:p>
      </dgm:t>
    </dgm:pt>
    <dgm:pt modelId="{689BCCF9-62A7-41ED-84E1-F99A54F855FF}" type="sibTrans" cxnId="{0BD388EC-7A87-4E00-95B6-2EE3C02A33D3}">
      <dgm:prSet/>
      <dgm:spPr/>
      <dgm:t>
        <a:bodyPr/>
        <a:lstStyle/>
        <a:p>
          <a:endParaRPr lang="en-US"/>
        </a:p>
      </dgm:t>
    </dgm:pt>
    <dgm:pt modelId="{AC19EA13-3521-46F8-B53E-E48816E95471}">
      <dgm:prSet/>
      <dgm:spPr/>
      <dgm:t>
        <a:bodyPr/>
        <a:lstStyle/>
        <a:p>
          <a:r>
            <a:rPr lang="fr-FR"/>
            <a:t>Configure modules as network nodes.</a:t>
          </a:r>
          <a:endParaRPr lang="en-US"/>
        </a:p>
      </dgm:t>
    </dgm:pt>
    <dgm:pt modelId="{D760EE93-55A5-414E-9751-E8130A64CF87}" type="parTrans" cxnId="{E04DCF08-7558-4671-8B32-1A27B9605539}">
      <dgm:prSet/>
      <dgm:spPr/>
      <dgm:t>
        <a:bodyPr/>
        <a:lstStyle/>
        <a:p>
          <a:endParaRPr lang="en-US"/>
        </a:p>
      </dgm:t>
    </dgm:pt>
    <dgm:pt modelId="{48DB1309-E875-42B1-AFC2-5CA3F19B78F3}" type="sibTrans" cxnId="{E04DCF08-7558-4671-8B32-1A27B9605539}">
      <dgm:prSet/>
      <dgm:spPr/>
      <dgm:t>
        <a:bodyPr/>
        <a:lstStyle/>
        <a:p>
          <a:endParaRPr lang="en-US"/>
        </a:p>
      </dgm:t>
    </dgm:pt>
    <dgm:pt modelId="{4082C2CF-7189-4D8A-BBEA-9C08919BDABE}">
      <dgm:prSet/>
      <dgm:spPr/>
      <dgm:t>
        <a:bodyPr/>
        <a:lstStyle/>
        <a:p>
          <a:r>
            <a:rPr lang="fr-FR"/>
            <a:t>Testing and Validation:</a:t>
          </a:r>
          <a:endParaRPr lang="en-US"/>
        </a:p>
      </dgm:t>
    </dgm:pt>
    <dgm:pt modelId="{5D8D955F-98BD-450F-8B39-0DAB8201F388}" type="parTrans" cxnId="{1890A102-49E7-43A1-876E-FECEB14E6AC5}">
      <dgm:prSet/>
      <dgm:spPr/>
      <dgm:t>
        <a:bodyPr/>
        <a:lstStyle/>
        <a:p>
          <a:endParaRPr lang="en-US"/>
        </a:p>
      </dgm:t>
    </dgm:pt>
    <dgm:pt modelId="{FDAB3627-4520-4372-B856-BEC4B8F54B82}" type="sibTrans" cxnId="{1890A102-49E7-43A1-876E-FECEB14E6AC5}">
      <dgm:prSet/>
      <dgm:spPr/>
      <dgm:t>
        <a:bodyPr/>
        <a:lstStyle/>
        <a:p>
          <a:endParaRPr lang="en-US"/>
        </a:p>
      </dgm:t>
    </dgm:pt>
    <dgm:pt modelId="{C4D71FAB-5E01-4315-8AD6-2CFCC7C36D18}">
      <dgm:prSet/>
      <dgm:spPr/>
      <dgm:t>
        <a:bodyPr/>
        <a:lstStyle/>
        <a:p>
          <a:r>
            <a:rPr lang="fr-FR"/>
            <a:t>Verify range: 1 km (urban), 5 km (rural).</a:t>
          </a:r>
          <a:endParaRPr lang="en-US"/>
        </a:p>
      </dgm:t>
    </dgm:pt>
    <dgm:pt modelId="{243BE191-7940-4BE9-86BC-3E5DA7DE1DC3}" type="parTrans" cxnId="{2C2E14A2-8602-4205-A71B-740C96CE7ADA}">
      <dgm:prSet/>
      <dgm:spPr/>
      <dgm:t>
        <a:bodyPr/>
        <a:lstStyle/>
        <a:p>
          <a:endParaRPr lang="en-US"/>
        </a:p>
      </dgm:t>
    </dgm:pt>
    <dgm:pt modelId="{DCA765E4-8461-44C8-B3D4-260363847900}" type="sibTrans" cxnId="{2C2E14A2-8602-4205-A71B-740C96CE7ADA}">
      <dgm:prSet/>
      <dgm:spPr/>
      <dgm:t>
        <a:bodyPr/>
        <a:lstStyle/>
        <a:p>
          <a:endParaRPr lang="en-US"/>
        </a:p>
      </dgm:t>
    </dgm:pt>
    <dgm:pt modelId="{FC9DFEFC-C875-4CFF-BC49-2A8859752F8B}">
      <dgm:prSet/>
      <dgm:spPr/>
      <dgm:t>
        <a:bodyPr/>
        <a:lstStyle/>
        <a:p>
          <a:r>
            <a:rPr lang="fr-FR"/>
            <a:t>Assess communication reliability.</a:t>
          </a:r>
          <a:endParaRPr lang="en-US"/>
        </a:p>
      </dgm:t>
    </dgm:pt>
    <dgm:pt modelId="{E5709704-A570-43A3-9E6E-CFE7DCDCB62A}" type="parTrans" cxnId="{3FF66568-C92C-43AB-8B07-4876E285B79D}">
      <dgm:prSet/>
      <dgm:spPr/>
      <dgm:t>
        <a:bodyPr/>
        <a:lstStyle/>
        <a:p>
          <a:endParaRPr lang="en-US"/>
        </a:p>
      </dgm:t>
    </dgm:pt>
    <dgm:pt modelId="{0F5D7FA4-38C6-4ABB-BED2-596E397E013A}" type="sibTrans" cxnId="{3FF66568-C92C-43AB-8B07-4876E285B79D}">
      <dgm:prSet/>
      <dgm:spPr/>
      <dgm:t>
        <a:bodyPr/>
        <a:lstStyle/>
        <a:p>
          <a:endParaRPr lang="en-US"/>
        </a:p>
      </dgm:t>
    </dgm:pt>
    <dgm:pt modelId="{8F35650F-52A5-4EF7-B387-3595734FB9FB}" type="pres">
      <dgm:prSet presAssocID="{92159D38-B1B3-44C6-A793-41A7900DA9B4}" presName="Name0" presStyleCnt="0">
        <dgm:presLayoutVars>
          <dgm:dir/>
          <dgm:animLvl val="lvl"/>
          <dgm:resizeHandles val="exact"/>
        </dgm:presLayoutVars>
      </dgm:prSet>
      <dgm:spPr/>
    </dgm:pt>
    <dgm:pt modelId="{075EA840-4163-43F3-857B-6EC829E1CC45}" type="pres">
      <dgm:prSet presAssocID="{41D94A3D-2823-459B-8715-70DDFE971C83}" presName="linNode" presStyleCnt="0"/>
      <dgm:spPr/>
    </dgm:pt>
    <dgm:pt modelId="{56F2ACCD-B1A3-4BCE-B115-62B4BB6D3EDA}" type="pres">
      <dgm:prSet presAssocID="{41D94A3D-2823-459B-8715-70DDFE971C83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8D0358F4-522E-4EE1-BC96-7932D95887A2}" type="pres">
      <dgm:prSet presAssocID="{E7794289-5D81-4D04-A770-55F9ECB2B0DB}" presName="sp" presStyleCnt="0"/>
      <dgm:spPr/>
    </dgm:pt>
    <dgm:pt modelId="{82368B17-BFB2-4989-BDFF-A1372B3FBF20}" type="pres">
      <dgm:prSet presAssocID="{C4FC6788-D1C6-400A-A899-75964BDD023E}" presName="linNode" presStyleCnt="0"/>
      <dgm:spPr/>
    </dgm:pt>
    <dgm:pt modelId="{4B637FC3-2F47-4070-AAA1-06242B95E280}" type="pres">
      <dgm:prSet presAssocID="{C4FC6788-D1C6-400A-A899-75964BDD023E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E7E07AA9-743A-46E5-AB3F-415C9DDDAA43}" type="pres">
      <dgm:prSet presAssocID="{5F8EA8EA-689C-4E3F-9F32-A471B383E8D3}" presName="sp" presStyleCnt="0"/>
      <dgm:spPr/>
    </dgm:pt>
    <dgm:pt modelId="{032EABA5-EE9A-45DE-9F0C-486D52195294}" type="pres">
      <dgm:prSet presAssocID="{A01119B1-A0DC-4AE1-B94A-51DCC993A2A6}" presName="linNode" presStyleCnt="0"/>
      <dgm:spPr/>
    </dgm:pt>
    <dgm:pt modelId="{CCAB021E-93DD-40ED-B1F6-06E3966A0420}" type="pres">
      <dgm:prSet presAssocID="{A01119B1-A0DC-4AE1-B94A-51DCC993A2A6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2D0D18BF-FFEE-46CA-8229-2631D2C2EE40}" type="pres">
      <dgm:prSet presAssocID="{1A01AF19-2FBC-40A6-90CD-6D1D54C657B6}" presName="sp" presStyleCnt="0"/>
      <dgm:spPr/>
    </dgm:pt>
    <dgm:pt modelId="{B67A9FD8-5CF7-4378-9047-B895E9EF1F38}" type="pres">
      <dgm:prSet presAssocID="{95863ADE-2D89-494E-A7C4-17D5C8A11DDC}" presName="linNode" presStyleCnt="0"/>
      <dgm:spPr/>
    </dgm:pt>
    <dgm:pt modelId="{80881A77-AE8C-4DC8-931B-B112F8779D73}" type="pres">
      <dgm:prSet presAssocID="{95863ADE-2D89-494E-A7C4-17D5C8A11DDC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A18057FB-A442-4239-A890-2F956C8950B1}" type="pres">
      <dgm:prSet presAssocID="{689BCCF9-62A7-41ED-84E1-F99A54F855FF}" presName="sp" presStyleCnt="0"/>
      <dgm:spPr/>
    </dgm:pt>
    <dgm:pt modelId="{A4707543-DAE1-4BFD-ADCE-53306F304989}" type="pres">
      <dgm:prSet presAssocID="{AC19EA13-3521-46F8-B53E-E48816E95471}" presName="linNode" presStyleCnt="0"/>
      <dgm:spPr/>
    </dgm:pt>
    <dgm:pt modelId="{12B719BB-3B92-42C3-9561-593F0C56D47F}" type="pres">
      <dgm:prSet presAssocID="{AC19EA13-3521-46F8-B53E-E48816E95471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AA7CBCAC-A329-4E93-9827-74D3C2CFCB4A}" type="pres">
      <dgm:prSet presAssocID="{48DB1309-E875-42B1-AFC2-5CA3F19B78F3}" presName="sp" presStyleCnt="0"/>
      <dgm:spPr/>
    </dgm:pt>
    <dgm:pt modelId="{CA6BEAF7-4FDE-4ECF-8EB6-77255FB31682}" type="pres">
      <dgm:prSet presAssocID="{4082C2CF-7189-4D8A-BBEA-9C08919BDABE}" presName="linNode" presStyleCnt="0"/>
      <dgm:spPr/>
    </dgm:pt>
    <dgm:pt modelId="{FB7A4320-B4CB-4EB9-9710-D47DEA1099BF}" type="pres">
      <dgm:prSet presAssocID="{4082C2CF-7189-4D8A-BBEA-9C08919BDABE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03C596B-72D4-4F2D-AD05-B8C256E302E1}" type="pres">
      <dgm:prSet presAssocID="{FDAB3627-4520-4372-B856-BEC4B8F54B82}" presName="sp" presStyleCnt="0"/>
      <dgm:spPr/>
    </dgm:pt>
    <dgm:pt modelId="{1A877665-D007-40D9-A2DB-0DCDD5FCA54D}" type="pres">
      <dgm:prSet presAssocID="{C4D71FAB-5E01-4315-8AD6-2CFCC7C36D18}" presName="linNode" presStyleCnt="0"/>
      <dgm:spPr/>
    </dgm:pt>
    <dgm:pt modelId="{5D1419C9-63C9-47C0-AAD0-0472F24BF45F}" type="pres">
      <dgm:prSet presAssocID="{C4D71FAB-5E01-4315-8AD6-2CFCC7C36D1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75E4BECB-7010-4731-B5C6-0909464666A3}" type="pres">
      <dgm:prSet presAssocID="{DCA765E4-8461-44C8-B3D4-260363847900}" presName="sp" presStyleCnt="0"/>
      <dgm:spPr/>
    </dgm:pt>
    <dgm:pt modelId="{A6EAC410-6039-45C5-910D-5E193E27ED78}" type="pres">
      <dgm:prSet presAssocID="{FC9DFEFC-C875-4CFF-BC49-2A8859752F8B}" presName="linNode" presStyleCnt="0"/>
      <dgm:spPr/>
    </dgm:pt>
    <dgm:pt modelId="{DDE5E295-7912-4548-9679-5E9A21361BC3}" type="pres">
      <dgm:prSet presAssocID="{FC9DFEFC-C875-4CFF-BC49-2A8859752F8B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1890A102-49E7-43A1-876E-FECEB14E6AC5}" srcId="{92159D38-B1B3-44C6-A793-41A7900DA9B4}" destId="{4082C2CF-7189-4D8A-BBEA-9C08919BDABE}" srcOrd="5" destOrd="0" parTransId="{5D8D955F-98BD-450F-8B39-0DAB8201F388}" sibTransId="{FDAB3627-4520-4372-B856-BEC4B8F54B82}"/>
    <dgm:cxn modelId="{E04DCF08-7558-4671-8B32-1A27B9605539}" srcId="{92159D38-B1B3-44C6-A793-41A7900DA9B4}" destId="{AC19EA13-3521-46F8-B53E-E48816E95471}" srcOrd="4" destOrd="0" parTransId="{D760EE93-55A5-414E-9751-E8130A64CF87}" sibTransId="{48DB1309-E875-42B1-AFC2-5CA3F19B78F3}"/>
    <dgm:cxn modelId="{4DCA8812-EA4A-42E1-8A07-74BE375EF58B}" srcId="{92159D38-B1B3-44C6-A793-41A7900DA9B4}" destId="{A01119B1-A0DC-4AE1-B94A-51DCC993A2A6}" srcOrd="2" destOrd="0" parTransId="{5BF9A6CE-43F2-4712-85C5-EFBDF39C50E4}" sibTransId="{1A01AF19-2FBC-40A6-90CD-6D1D54C657B6}"/>
    <dgm:cxn modelId="{BD542C2B-EC14-4CC5-94F3-2E0F3E5FBB10}" type="presOf" srcId="{A01119B1-A0DC-4AE1-B94A-51DCC993A2A6}" destId="{CCAB021E-93DD-40ED-B1F6-06E3966A0420}" srcOrd="0" destOrd="0" presId="urn:microsoft.com/office/officeart/2005/8/layout/vList5"/>
    <dgm:cxn modelId="{8A09305F-9EDE-43C1-AB6A-9C4DAE7D8F15}" type="presOf" srcId="{FC9DFEFC-C875-4CFF-BC49-2A8859752F8B}" destId="{DDE5E295-7912-4548-9679-5E9A21361BC3}" srcOrd="0" destOrd="0" presId="urn:microsoft.com/office/officeart/2005/8/layout/vList5"/>
    <dgm:cxn modelId="{C721B561-6490-4AB8-AD4F-9FAC909A34D0}" srcId="{92159D38-B1B3-44C6-A793-41A7900DA9B4}" destId="{C4FC6788-D1C6-400A-A899-75964BDD023E}" srcOrd="1" destOrd="0" parTransId="{CCCE4D45-0575-40F1-ACC4-68FC77AB4A29}" sibTransId="{5F8EA8EA-689C-4E3F-9F32-A471B383E8D3}"/>
    <dgm:cxn modelId="{3FF66568-C92C-43AB-8B07-4876E285B79D}" srcId="{92159D38-B1B3-44C6-A793-41A7900DA9B4}" destId="{FC9DFEFC-C875-4CFF-BC49-2A8859752F8B}" srcOrd="7" destOrd="0" parTransId="{E5709704-A570-43A3-9E6E-CFE7DCDCB62A}" sibTransId="{0F5D7FA4-38C6-4ABB-BED2-596E397E013A}"/>
    <dgm:cxn modelId="{D2984D70-EEE6-4736-AC74-2B6063BF65DB}" type="presOf" srcId="{92159D38-B1B3-44C6-A793-41A7900DA9B4}" destId="{8F35650F-52A5-4EF7-B387-3595734FB9FB}" srcOrd="0" destOrd="0" presId="urn:microsoft.com/office/officeart/2005/8/layout/vList5"/>
    <dgm:cxn modelId="{FC03677F-672D-46DC-ABBE-BD228A1EF18C}" type="presOf" srcId="{41D94A3D-2823-459B-8715-70DDFE971C83}" destId="{56F2ACCD-B1A3-4BCE-B115-62B4BB6D3EDA}" srcOrd="0" destOrd="0" presId="urn:microsoft.com/office/officeart/2005/8/layout/vList5"/>
    <dgm:cxn modelId="{D92FB897-8C45-41F9-8135-6FA9D729ADF0}" type="presOf" srcId="{4082C2CF-7189-4D8A-BBEA-9C08919BDABE}" destId="{FB7A4320-B4CB-4EB9-9710-D47DEA1099BF}" srcOrd="0" destOrd="0" presId="urn:microsoft.com/office/officeart/2005/8/layout/vList5"/>
    <dgm:cxn modelId="{9F2AC69E-706E-4F5E-984A-3BFD119F46E6}" type="presOf" srcId="{C4D71FAB-5E01-4315-8AD6-2CFCC7C36D18}" destId="{5D1419C9-63C9-47C0-AAD0-0472F24BF45F}" srcOrd="0" destOrd="0" presId="urn:microsoft.com/office/officeart/2005/8/layout/vList5"/>
    <dgm:cxn modelId="{2C2E14A2-8602-4205-A71B-740C96CE7ADA}" srcId="{92159D38-B1B3-44C6-A793-41A7900DA9B4}" destId="{C4D71FAB-5E01-4315-8AD6-2CFCC7C36D18}" srcOrd="6" destOrd="0" parTransId="{243BE191-7940-4BE9-86BC-3E5DA7DE1DC3}" sibTransId="{DCA765E4-8461-44C8-B3D4-260363847900}"/>
    <dgm:cxn modelId="{0F5D45A5-6A6D-4391-8DC0-91888B6FA88E}" type="presOf" srcId="{AC19EA13-3521-46F8-B53E-E48816E95471}" destId="{12B719BB-3B92-42C3-9561-593F0C56D47F}" srcOrd="0" destOrd="0" presId="urn:microsoft.com/office/officeart/2005/8/layout/vList5"/>
    <dgm:cxn modelId="{237396BA-CF87-4681-9876-EF5A5C8BE06F}" srcId="{92159D38-B1B3-44C6-A793-41A7900DA9B4}" destId="{41D94A3D-2823-459B-8715-70DDFE971C83}" srcOrd="0" destOrd="0" parTransId="{5BB43E94-0516-4768-9472-893606DA50CD}" sibTransId="{E7794289-5D81-4D04-A770-55F9ECB2B0DB}"/>
    <dgm:cxn modelId="{21615CD9-D1B3-4B5B-AAC7-C436ED085258}" type="presOf" srcId="{95863ADE-2D89-494E-A7C4-17D5C8A11DDC}" destId="{80881A77-AE8C-4DC8-931B-B112F8779D73}" srcOrd="0" destOrd="0" presId="urn:microsoft.com/office/officeart/2005/8/layout/vList5"/>
    <dgm:cxn modelId="{C70A52DE-8593-4962-8EAB-49BB69E88EA0}" type="presOf" srcId="{C4FC6788-D1C6-400A-A899-75964BDD023E}" destId="{4B637FC3-2F47-4070-AAA1-06242B95E280}" srcOrd="0" destOrd="0" presId="urn:microsoft.com/office/officeart/2005/8/layout/vList5"/>
    <dgm:cxn modelId="{0BD388EC-7A87-4E00-95B6-2EE3C02A33D3}" srcId="{92159D38-B1B3-44C6-A793-41A7900DA9B4}" destId="{95863ADE-2D89-494E-A7C4-17D5C8A11DDC}" srcOrd="3" destOrd="0" parTransId="{E7DAC2CA-C465-4ECC-9036-FC99CB65A005}" sibTransId="{689BCCF9-62A7-41ED-84E1-F99A54F855FF}"/>
    <dgm:cxn modelId="{429551EE-2110-4941-91DC-210524B27741}" type="presParOf" srcId="{8F35650F-52A5-4EF7-B387-3595734FB9FB}" destId="{075EA840-4163-43F3-857B-6EC829E1CC45}" srcOrd="0" destOrd="0" presId="urn:microsoft.com/office/officeart/2005/8/layout/vList5"/>
    <dgm:cxn modelId="{1FFAF707-18AE-4054-977F-C25871A2784A}" type="presParOf" srcId="{075EA840-4163-43F3-857B-6EC829E1CC45}" destId="{56F2ACCD-B1A3-4BCE-B115-62B4BB6D3EDA}" srcOrd="0" destOrd="0" presId="urn:microsoft.com/office/officeart/2005/8/layout/vList5"/>
    <dgm:cxn modelId="{45177F07-053E-4E07-8DAC-B330A5DF6A73}" type="presParOf" srcId="{8F35650F-52A5-4EF7-B387-3595734FB9FB}" destId="{8D0358F4-522E-4EE1-BC96-7932D95887A2}" srcOrd="1" destOrd="0" presId="urn:microsoft.com/office/officeart/2005/8/layout/vList5"/>
    <dgm:cxn modelId="{CCDB26AA-5123-43BD-87A7-E20E6DA1FB9E}" type="presParOf" srcId="{8F35650F-52A5-4EF7-B387-3595734FB9FB}" destId="{82368B17-BFB2-4989-BDFF-A1372B3FBF20}" srcOrd="2" destOrd="0" presId="urn:microsoft.com/office/officeart/2005/8/layout/vList5"/>
    <dgm:cxn modelId="{23B6C90A-6B29-47EC-AE5B-E52B9CAC5493}" type="presParOf" srcId="{82368B17-BFB2-4989-BDFF-A1372B3FBF20}" destId="{4B637FC3-2F47-4070-AAA1-06242B95E280}" srcOrd="0" destOrd="0" presId="urn:microsoft.com/office/officeart/2005/8/layout/vList5"/>
    <dgm:cxn modelId="{97AC7530-7448-429C-9A4D-210BA1849626}" type="presParOf" srcId="{8F35650F-52A5-4EF7-B387-3595734FB9FB}" destId="{E7E07AA9-743A-46E5-AB3F-415C9DDDAA43}" srcOrd="3" destOrd="0" presId="urn:microsoft.com/office/officeart/2005/8/layout/vList5"/>
    <dgm:cxn modelId="{194EEA3D-ECE4-4EA2-88A4-6E719933A391}" type="presParOf" srcId="{8F35650F-52A5-4EF7-B387-3595734FB9FB}" destId="{032EABA5-EE9A-45DE-9F0C-486D52195294}" srcOrd="4" destOrd="0" presId="urn:microsoft.com/office/officeart/2005/8/layout/vList5"/>
    <dgm:cxn modelId="{4FA1D015-B334-45D1-8836-7070336E33AE}" type="presParOf" srcId="{032EABA5-EE9A-45DE-9F0C-486D52195294}" destId="{CCAB021E-93DD-40ED-B1F6-06E3966A0420}" srcOrd="0" destOrd="0" presId="urn:microsoft.com/office/officeart/2005/8/layout/vList5"/>
    <dgm:cxn modelId="{4264E8B7-AB48-4950-8DDF-D99D7A602697}" type="presParOf" srcId="{8F35650F-52A5-4EF7-B387-3595734FB9FB}" destId="{2D0D18BF-FFEE-46CA-8229-2631D2C2EE40}" srcOrd="5" destOrd="0" presId="urn:microsoft.com/office/officeart/2005/8/layout/vList5"/>
    <dgm:cxn modelId="{54117925-FB36-4230-A79A-D8C50C0AD0D4}" type="presParOf" srcId="{8F35650F-52A5-4EF7-B387-3595734FB9FB}" destId="{B67A9FD8-5CF7-4378-9047-B895E9EF1F38}" srcOrd="6" destOrd="0" presId="urn:microsoft.com/office/officeart/2005/8/layout/vList5"/>
    <dgm:cxn modelId="{0CB4847E-5B3A-4634-B1BB-87073F99A14E}" type="presParOf" srcId="{B67A9FD8-5CF7-4378-9047-B895E9EF1F38}" destId="{80881A77-AE8C-4DC8-931B-B112F8779D73}" srcOrd="0" destOrd="0" presId="urn:microsoft.com/office/officeart/2005/8/layout/vList5"/>
    <dgm:cxn modelId="{4FA5FCDD-7CA4-4AD1-AA66-A728616C303F}" type="presParOf" srcId="{8F35650F-52A5-4EF7-B387-3595734FB9FB}" destId="{A18057FB-A442-4239-A890-2F956C8950B1}" srcOrd="7" destOrd="0" presId="urn:microsoft.com/office/officeart/2005/8/layout/vList5"/>
    <dgm:cxn modelId="{8A32FDBB-EF3E-469C-A733-2AD876498AE3}" type="presParOf" srcId="{8F35650F-52A5-4EF7-B387-3595734FB9FB}" destId="{A4707543-DAE1-4BFD-ADCE-53306F304989}" srcOrd="8" destOrd="0" presId="urn:microsoft.com/office/officeart/2005/8/layout/vList5"/>
    <dgm:cxn modelId="{E2BF0C88-C5FA-4ED9-86C5-D033F2DA5AE0}" type="presParOf" srcId="{A4707543-DAE1-4BFD-ADCE-53306F304989}" destId="{12B719BB-3B92-42C3-9561-593F0C56D47F}" srcOrd="0" destOrd="0" presId="urn:microsoft.com/office/officeart/2005/8/layout/vList5"/>
    <dgm:cxn modelId="{8971D319-EDD7-485D-922C-22E26621C300}" type="presParOf" srcId="{8F35650F-52A5-4EF7-B387-3595734FB9FB}" destId="{AA7CBCAC-A329-4E93-9827-74D3C2CFCB4A}" srcOrd="9" destOrd="0" presId="urn:microsoft.com/office/officeart/2005/8/layout/vList5"/>
    <dgm:cxn modelId="{0622EA21-233C-4BA7-980C-20B9FAD5F342}" type="presParOf" srcId="{8F35650F-52A5-4EF7-B387-3595734FB9FB}" destId="{CA6BEAF7-4FDE-4ECF-8EB6-77255FB31682}" srcOrd="10" destOrd="0" presId="urn:microsoft.com/office/officeart/2005/8/layout/vList5"/>
    <dgm:cxn modelId="{24867957-8566-495D-A9E2-AAA077772E8C}" type="presParOf" srcId="{CA6BEAF7-4FDE-4ECF-8EB6-77255FB31682}" destId="{FB7A4320-B4CB-4EB9-9710-D47DEA1099BF}" srcOrd="0" destOrd="0" presId="urn:microsoft.com/office/officeart/2005/8/layout/vList5"/>
    <dgm:cxn modelId="{F3E4D2B7-66ED-4C2B-B01F-AD95FD4251EE}" type="presParOf" srcId="{8F35650F-52A5-4EF7-B387-3595734FB9FB}" destId="{403C596B-72D4-4F2D-AD05-B8C256E302E1}" srcOrd="11" destOrd="0" presId="urn:microsoft.com/office/officeart/2005/8/layout/vList5"/>
    <dgm:cxn modelId="{C9041BBE-982C-45BF-8794-394A38918EDA}" type="presParOf" srcId="{8F35650F-52A5-4EF7-B387-3595734FB9FB}" destId="{1A877665-D007-40D9-A2DB-0DCDD5FCA54D}" srcOrd="12" destOrd="0" presId="urn:microsoft.com/office/officeart/2005/8/layout/vList5"/>
    <dgm:cxn modelId="{353DCBA2-7736-487A-B949-E69E4D481DDB}" type="presParOf" srcId="{1A877665-D007-40D9-A2DB-0DCDD5FCA54D}" destId="{5D1419C9-63C9-47C0-AAD0-0472F24BF45F}" srcOrd="0" destOrd="0" presId="urn:microsoft.com/office/officeart/2005/8/layout/vList5"/>
    <dgm:cxn modelId="{99537599-C4D0-4E02-889A-2DC81CCA543A}" type="presParOf" srcId="{8F35650F-52A5-4EF7-B387-3595734FB9FB}" destId="{75E4BECB-7010-4731-B5C6-0909464666A3}" srcOrd="13" destOrd="0" presId="urn:microsoft.com/office/officeart/2005/8/layout/vList5"/>
    <dgm:cxn modelId="{AC9A0463-5D97-4060-BA08-6B8EEB14F1F5}" type="presParOf" srcId="{8F35650F-52A5-4EF7-B387-3595734FB9FB}" destId="{A6EAC410-6039-45C5-910D-5E193E27ED78}" srcOrd="14" destOrd="0" presId="urn:microsoft.com/office/officeart/2005/8/layout/vList5"/>
    <dgm:cxn modelId="{F8F2AD7B-9481-437F-9338-EB3205C66E16}" type="presParOf" srcId="{A6EAC410-6039-45C5-910D-5E193E27ED78}" destId="{DDE5E295-7912-4548-9679-5E9A21361B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91A317-742D-4959-A348-3F0758321F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B44725-4FFC-451F-9AA8-289D011F0DCD}">
      <dgm:prSet/>
      <dgm:spPr/>
      <dgm:t>
        <a:bodyPr/>
        <a:lstStyle/>
        <a:p>
          <a:r>
            <a:rPr lang="fr-FR"/>
            <a:t>Receiver Sensitivity: -162dBm tracking, -148dBm acquisition</a:t>
          </a:r>
          <a:endParaRPr lang="en-US"/>
        </a:p>
      </dgm:t>
    </dgm:pt>
    <dgm:pt modelId="{89E93593-AEE7-4503-B712-8A9949D540BB}" type="parTrans" cxnId="{35B75F22-5182-4380-9368-02703FDD0571}">
      <dgm:prSet/>
      <dgm:spPr/>
      <dgm:t>
        <a:bodyPr/>
        <a:lstStyle/>
        <a:p>
          <a:endParaRPr lang="en-US"/>
        </a:p>
      </dgm:t>
    </dgm:pt>
    <dgm:pt modelId="{92FD205C-96E9-43D6-B5E5-E672BC0E8841}" type="sibTrans" cxnId="{35B75F22-5182-4380-9368-02703FDD0571}">
      <dgm:prSet/>
      <dgm:spPr/>
      <dgm:t>
        <a:bodyPr/>
        <a:lstStyle/>
        <a:p>
          <a:endParaRPr lang="en-US"/>
        </a:p>
      </dgm:t>
    </dgm:pt>
    <dgm:pt modelId="{2B98D338-55DE-47D3-8185-4C3DC025380D}">
      <dgm:prSet/>
      <dgm:spPr/>
      <dgm:t>
        <a:bodyPr/>
        <a:lstStyle/>
        <a:p>
          <a:r>
            <a:rPr lang="fr-FR"/>
            <a:t>Power Consumption: 50mA at 3.3V</a:t>
          </a:r>
          <a:endParaRPr lang="en-US"/>
        </a:p>
      </dgm:t>
    </dgm:pt>
    <dgm:pt modelId="{245909FF-3278-4F38-A447-8F692A1B95C6}" type="parTrans" cxnId="{66CE08F5-64B0-43C6-9588-13510B9B12E4}">
      <dgm:prSet/>
      <dgm:spPr/>
      <dgm:t>
        <a:bodyPr/>
        <a:lstStyle/>
        <a:p>
          <a:endParaRPr lang="en-US"/>
        </a:p>
      </dgm:t>
    </dgm:pt>
    <dgm:pt modelId="{F180ECEB-6C14-4201-8420-C8D60E2D8D49}" type="sibTrans" cxnId="{66CE08F5-64B0-43C6-9588-13510B9B12E4}">
      <dgm:prSet/>
      <dgm:spPr/>
      <dgm:t>
        <a:bodyPr/>
        <a:lstStyle/>
        <a:p>
          <a:endParaRPr lang="en-US"/>
        </a:p>
      </dgm:t>
    </dgm:pt>
    <dgm:pt modelId="{BCEFF56C-C9F0-4ABC-9DD8-336D043AADA9}">
      <dgm:prSet/>
      <dgm:spPr/>
      <dgm:t>
        <a:bodyPr/>
        <a:lstStyle/>
        <a:p>
          <a:r>
            <a:rPr lang="fr-FR"/>
            <a:t>Communication Interface: UART, default baud rate of 9600 bps</a:t>
          </a:r>
          <a:endParaRPr lang="en-US"/>
        </a:p>
      </dgm:t>
    </dgm:pt>
    <dgm:pt modelId="{A003A7BC-A9E3-4989-B38E-7C16FA8F741A}" type="parTrans" cxnId="{2A722FCE-8FFF-4882-90AE-8A3C677300AD}">
      <dgm:prSet/>
      <dgm:spPr/>
      <dgm:t>
        <a:bodyPr/>
        <a:lstStyle/>
        <a:p>
          <a:endParaRPr lang="en-US"/>
        </a:p>
      </dgm:t>
    </dgm:pt>
    <dgm:pt modelId="{6F96D30F-765E-42A0-AAEB-5AFC73F10E7A}" type="sibTrans" cxnId="{2A722FCE-8FFF-4882-90AE-8A3C677300AD}">
      <dgm:prSet/>
      <dgm:spPr/>
      <dgm:t>
        <a:bodyPr/>
        <a:lstStyle/>
        <a:p>
          <a:endParaRPr lang="en-US"/>
        </a:p>
      </dgm:t>
    </dgm:pt>
    <dgm:pt modelId="{EBD242DC-8A84-4B6F-AAC2-65A16C9D4D09}">
      <dgm:prSet/>
      <dgm:spPr/>
      <dgm:t>
        <a:bodyPr/>
        <a:lstStyle/>
        <a:p>
          <a:r>
            <a:rPr lang="fr-FR"/>
            <a:t>Backup Battery: Rechargeable 3.3V lithium-ion battery, 110mAh</a:t>
          </a:r>
          <a:endParaRPr lang="en-US"/>
        </a:p>
      </dgm:t>
    </dgm:pt>
    <dgm:pt modelId="{8CADA9CF-27D4-40D3-981F-8D11825E6D87}" type="parTrans" cxnId="{B501AE28-41CC-492C-967A-C9DF23975F48}">
      <dgm:prSet/>
      <dgm:spPr/>
      <dgm:t>
        <a:bodyPr/>
        <a:lstStyle/>
        <a:p>
          <a:endParaRPr lang="en-US"/>
        </a:p>
      </dgm:t>
    </dgm:pt>
    <dgm:pt modelId="{194AA393-F8C2-4DC8-828E-0AC8C1F2C969}" type="sibTrans" cxnId="{B501AE28-41CC-492C-967A-C9DF23975F48}">
      <dgm:prSet/>
      <dgm:spPr/>
      <dgm:t>
        <a:bodyPr/>
        <a:lstStyle/>
        <a:p>
          <a:endParaRPr lang="en-US"/>
        </a:p>
      </dgm:t>
    </dgm:pt>
    <dgm:pt modelId="{2FCE4987-5D3F-4671-BD01-C01C6099C372}">
      <dgm:prSet/>
      <dgm:spPr/>
      <dgm:t>
        <a:bodyPr/>
        <a:lstStyle/>
        <a:p>
          <a:r>
            <a:rPr lang="fr-FR"/>
            <a:t>Satellite Systems Support: GPS, GLONASS, Galileo</a:t>
          </a:r>
          <a:endParaRPr lang="en-US"/>
        </a:p>
      </dgm:t>
    </dgm:pt>
    <dgm:pt modelId="{363D4548-31DE-44BF-B2A2-2F9A6E74889B}" type="parTrans" cxnId="{8E584DA3-399A-42E7-88D5-281BEABB2178}">
      <dgm:prSet/>
      <dgm:spPr/>
      <dgm:t>
        <a:bodyPr/>
        <a:lstStyle/>
        <a:p>
          <a:endParaRPr lang="en-US"/>
        </a:p>
      </dgm:t>
    </dgm:pt>
    <dgm:pt modelId="{0B1DDDC4-0143-489C-AE79-47AB6A046E97}" type="sibTrans" cxnId="{8E584DA3-399A-42E7-88D5-281BEABB2178}">
      <dgm:prSet/>
      <dgm:spPr/>
      <dgm:t>
        <a:bodyPr/>
        <a:lstStyle/>
        <a:p>
          <a:endParaRPr lang="en-US"/>
        </a:p>
      </dgm:t>
    </dgm:pt>
    <dgm:pt modelId="{C1609703-C2DE-4F53-9B99-2B8F422FD709}">
      <dgm:prSet/>
      <dgm:spPr/>
      <dgm:t>
        <a:bodyPr/>
        <a:lstStyle/>
        <a:p>
          <a:r>
            <a:rPr lang="fr-FR"/>
            <a:t>Frequency: L1, 1575.42 MHz</a:t>
          </a:r>
          <a:endParaRPr lang="en-US"/>
        </a:p>
      </dgm:t>
    </dgm:pt>
    <dgm:pt modelId="{437BD28D-D014-41E8-BBBD-197436085695}" type="parTrans" cxnId="{CB3161E1-F7FF-456C-8022-7C120D8D9888}">
      <dgm:prSet/>
      <dgm:spPr/>
      <dgm:t>
        <a:bodyPr/>
        <a:lstStyle/>
        <a:p>
          <a:endParaRPr lang="en-US"/>
        </a:p>
      </dgm:t>
    </dgm:pt>
    <dgm:pt modelId="{79792BF2-8433-4824-871F-DD473343EE89}" type="sibTrans" cxnId="{CB3161E1-F7FF-456C-8022-7C120D8D9888}">
      <dgm:prSet/>
      <dgm:spPr/>
      <dgm:t>
        <a:bodyPr/>
        <a:lstStyle/>
        <a:p>
          <a:endParaRPr lang="en-US"/>
        </a:p>
      </dgm:t>
    </dgm:pt>
    <dgm:pt modelId="{5CBF5309-7AFA-4800-A09E-2E93366A6173}">
      <dgm:prSet/>
      <dgm:spPr/>
      <dgm:t>
        <a:bodyPr/>
        <a:lstStyle/>
        <a:p>
          <a:r>
            <a:rPr lang="fr-FR"/>
            <a:t>Accuracy: Position accuracy of 2.5m CEP, Velocity accuracy of 0.1m/s</a:t>
          </a:r>
          <a:endParaRPr lang="en-US"/>
        </a:p>
      </dgm:t>
    </dgm:pt>
    <dgm:pt modelId="{33415DEE-7167-41D9-BE47-17BDD4A2CEC4}" type="parTrans" cxnId="{3C93A5B1-AEC9-47FF-BA82-200C71B24FBE}">
      <dgm:prSet/>
      <dgm:spPr/>
      <dgm:t>
        <a:bodyPr/>
        <a:lstStyle/>
        <a:p>
          <a:endParaRPr lang="en-US"/>
        </a:p>
      </dgm:t>
    </dgm:pt>
    <dgm:pt modelId="{2E446012-D50D-4874-9F15-C323A1FBAB5A}" type="sibTrans" cxnId="{3C93A5B1-AEC9-47FF-BA82-200C71B24FBE}">
      <dgm:prSet/>
      <dgm:spPr/>
      <dgm:t>
        <a:bodyPr/>
        <a:lstStyle/>
        <a:p>
          <a:endParaRPr lang="en-US"/>
        </a:p>
      </dgm:t>
    </dgm:pt>
    <dgm:pt modelId="{F612A842-3F9A-408F-B856-5B652AA5D411}">
      <dgm:prSet/>
      <dgm:spPr/>
      <dgm:t>
        <a:bodyPr/>
        <a:lstStyle/>
        <a:p>
          <a:r>
            <a:rPr lang="fr-FR"/>
            <a:t>Operating Voltage: 2.7V to 3.6V</a:t>
          </a:r>
          <a:endParaRPr lang="en-US"/>
        </a:p>
      </dgm:t>
    </dgm:pt>
    <dgm:pt modelId="{1963BCCA-3057-4012-86C4-2BAB7D0A0329}" type="parTrans" cxnId="{5D4F0D8E-F647-4958-A6A7-AA9BE3E67B52}">
      <dgm:prSet/>
      <dgm:spPr/>
      <dgm:t>
        <a:bodyPr/>
        <a:lstStyle/>
        <a:p>
          <a:endParaRPr lang="en-US"/>
        </a:p>
      </dgm:t>
    </dgm:pt>
    <dgm:pt modelId="{DAA2D58E-B380-4DA7-8DC5-11CDD5AD5613}" type="sibTrans" cxnId="{5D4F0D8E-F647-4958-A6A7-AA9BE3E67B52}">
      <dgm:prSet/>
      <dgm:spPr/>
      <dgm:t>
        <a:bodyPr/>
        <a:lstStyle/>
        <a:p>
          <a:endParaRPr lang="en-US"/>
        </a:p>
      </dgm:t>
    </dgm:pt>
    <dgm:pt modelId="{1EF75236-57EE-4B0C-A17B-6972FA455395}">
      <dgm:prSet/>
      <dgm:spPr/>
      <dgm:t>
        <a:bodyPr/>
        <a:lstStyle/>
        <a:p>
          <a:r>
            <a:rPr lang="fr-FR"/>
            <a:t>Operating Temperature: -40°C to +85°C</a:t>
          </a:r>
          <a:endParaRPr lang="en-US"/>
        </a:p>
      </dgm:t>
    </dgm:pt>
    <dgm:pt modelId="{E5EE7DBF-C631-42B1-8B18-E3571F19184E}" type="parTrans" cxnId="{F1CAD0E2-D23A-4BDD-A18F-149CB59C1F55}">
      <dgm:prSet/>
      <dgm:spPr/>
      <dgm:t>
        <a:bodyPr/>
        <a:lstStyle/>
        <a:p>
          <a:endParaRPr lang="en-US"/>
        </a:p>
      </dgm:t>
    </dgm:pt>
    <dgm:pt modelId="{885A293D-5BD8-4F14-933E-C943ECD3630C}" type="sibTrans" cxnId="{F1CAD0E2-D23A-4BDD-A18F-149CB59C1F55}">
      <dgm:prSet/>
      <dgm:spPr/>
      <dgm:t>
        <a:bodyPr/>
        <a:lstStyle/>
        <a:p>
          <a:endParaRPr lang="en-US"/>
        </a:p>
      </dgm:t>
    </dgm:pt>
    <dgm:pt modelId="{12D7FC92-DBB8-41F1-A7ED-CC8758641B44}" type="pres">
      <dgm:prSet presAssocID="{1391A317-742D-4959-A348-3F0758321F03}" presName="vert0" presStyleCnt="0">
        <dgm:presLayoutVars>
          <dgm:dir/>
          <dgm:animOne val="branch"/>
          <dgm:animLvl val="lvl"/>
        </dgm:presLayoutVars>
      </dgm:prSet>
      <dgm:spPr/>
    </dgm:pt>
    <dgm:pt modelId="{5144AB06-1785-4B1C-91BA-3229178E4D0E}" type="pres">
      <dgm:prSet presAssocID="{62B44725-4FFC-451F-9AA8-289D011F0DCD}" presName="thickLine" presStyleLbl="alignNode1" presStyleIdx="0" presStyleCnt="9"/>
      <dgm:spPr/>
    </dgm:pt>
    <dgm:pt modelId="{7584A6F6-4A7F-460B-9387-84CA6078C432}" type="pres">
      <dgm:prSet presAssocID="{62B44725-4FFC-451F-9AA8-289D011F0DCD}" presName="horz1" presStyleCnt="0"/>
      <dgm:spPr/>
    </dgm:pt>
    <dgm:pt modelId="{A73E122C-D370-4338-B34F-A7E1A57D5B82}" type="pres">
      <dgm:prSet presAssocID="{62B44725-4FFC-451F-9AA8-289D011F0DCD}" presName="tx1" presStyleLbl="revTx" presStyleIdx="0" presStyleCnt="9"/>
      <dgm:spPr/>
    </dgm:pt>
    <dgm:pt modelId="{BF9BFE65-F9A2-45C5-A5D0-D4896B75B8A4}" type="pres">
      <dgm:prSet presAssocID="{62B44725-4FFC-451F-9AA8-289D011F0DCD}" presName="vert1" presStyleCnt="0"/>
      <dgm:spPr/>
    </dgm:pt>
    <dgm:pt modelId="{5311567E-F4F5-423F-9093-FB73D12109A3}" type="pres">
      <dgm:prSet presAssocID="{2B98D338-55DE-47D3-8185-4C3DC025380D}" presName="thickLine" presStyleLbl="alignNode1" presStyleIdx="1" presStyleCnt="9"/>
      <dgm:spPr/>
    </dgm:pt>
    <dgm:pt modelId="{944241FC-B97A-4648-9AC2-6DC121E67D85}" type="pres">
      <dgm:prSet presAssocID="{2B98D338-55DE-47D3-8185-4C3DC025380D}" presName="horz1" presStyleCnt="0"/>
      <dgm:spPr/>
    </dgm:pt>
    <dgm:pt modelId="{E7BC4139-9AB7-400F-B59E-9709E0C53962}" type="pres">
      <dgm:prSet presAssocID="{2B98D338-55DE-47D3-8185-4C3DC025380D}" presName="tx1" presStyleLbl="revTx" presStyleIdx="1" presStyleCnt="9"/>
      <dgm:spPr/>
    </dgm:pt>
    <dgm:pt modelId="{5DD57F0E-2522-485A-A4D0-43B568D85670}" type="pres">
      <dgm:prSet presAssocID="{2B98D338-55DE-47D3-8185-4C3DC025380D}" presName="vert1" presStyleCnt="0"/>
      <dgm:spPr/>
    </dgm:pt>
    <dgm:pt modelId="{9F85E1D2-E1AF-4B68-9D5F-E83356CB2955}" type="pres">
      <dgm:prSet presAssocID="{BCEFF56C-C9F0-4ABC-9DD8-336D043AADA9}" presName="thickLine" presStyleLbl="alignNode1" presStyleIdx="2" presStyleCnt="9"/>
      <dgm:spPr/>
    </dgm:pt>
    <dgm:pt modelId="{FF4457F2-3BDB-4E96-8AEB-CC2E755C8E28}" type="pres">
      <dgm:prSet presAssocID="{BCEFF56C-C9F0-4ABC-9DD8-336D043AADA9}" presName="horz1" presStyleCnt="0"/>
      <dgm:spPr/>
    </dgm:pt>
    <dgm:pt modelId="{848A8029-0E08-4247-B008-A35BF0662CB5}" type="pres">
      <dgm:prSet presAssocID="{BCEFF56C-C9F0-4ABC-9DD8-336D043AADA9}" presName="tx1" presStyleLbl="revTx" presStyleIdx="2" presStyleCnt="9"/>
      <dgm:spPr/>
    </dgm:pt>
    <dgm:pt modelId="{F8D491E3-BF08-4F88-B069-FB98F6836F1D}" type="pres">
      <dgm:prSet presAssocID="{BCEFF56C-C9F0-4ABC-9DD8-336D043AADA9}" presName="vert1" presStyleCnt="0"/>
      <dgm:spPr/>
    </dgm:pt>
    <dgm:pt modelId="{60F842DC-033A-4B42-8B1A-1E415C9DD5F6}" type="pres">
      <dgm:prSet presAssocID="{EBD242DC-8A84-4B6F-AAC2-65A16C9D4D09}" presName="thickLine" presStyleLbl="alignNode1" presStyleIdx="3" presStyleCnt="9"/>
      <dgm:spPr/>
    </dgm:pt>
    <dgm:pt modelId="{E781861D-210B-420A-AEB5-016C7FEA4C1B}" type="pres">
      <dgm:prSet presAssocID="{EBD242DC-8A84-4B6F-AAC2-65A16C9D4D09}" presName="horz1" presStyleCnt="0"/>
      <dgm:spPr/>
    </dgm:pt>
    <dgm:pt modelId="{F73BA75F-A63D-4231-B6FD-27ECB6ABC8CC}" type="pres">
      <dgm:prSet presAssocID="{EBD242DC-8A84-4B6F-AAC2-65A16C9D4D09}" presName="tx1" presStyleLbl="revTx" presStyleIdx="3" presStyleCnt="9"/>
      <dgm:spPr/>
    </dgm:pt>
    <dgm:pt modelId="{AD96894A-B9D9-44D5-8540-C675B612303F}" type="pres">
      <dgm:prSet presAssocID="{EBD242DC-8A84-4B6F-AAC2-65A16C9D4D09}" presName="vert1" presStyleCnt="0"/>
      <dgm:spPr/>
    </dgm:pt>
    <dgm:pt modelId="{4AFAB378-71FF-4577-BF7F-32B34F53C236}" type="pres">
      <dgm:prSet presAssocID="{2FCE4987-5D3F-4671-BD01-C01C6099C372}" presName="thickLine" presStyleLbl="alignNode1" presStyleIdx="4" presStyleCnt="9"/>
      <dgm:spPr/>
    </dgm:pt>
    <dgm:pt modelId="{0574B341-9BD4-4388-886E-BB1D69B46638}" type="pres">
      <dgm:prSet presAssocID="{2FCE4987-5D3F-4671-BD01-C01C6099C372}" presName="horz1" presStyleCnt="0"/>
      <dgm:spPr/>
    </dgm:pt>
    <dgm:pt modelId="{A5834A40-D838-4996-91A4-9EB9BC4EE4C4}" type="pres">
      <dgm:prSet presAssocID="{2FCE4987-5D3F-4671-BD01-C01C6099C372}" presName="tx1" presStyleLbl="revTx" presStyleIdx="4" presStyleCnt="9"/>
      <dgm:spPr/>
    </dgm:pt>
    <dgm:pt modelId="{D339B422-B843-44BC-BFD3-491100ADE04D}" type="pres">
      <dgm:prSet presAssocID="{2FCE4987-5D3F-4671-BD01-C01C6099C372}" presName="vert1" presStyleCnt="0"/>
      <dgm:spPr/>
    </dgm:pt>
    <dgm:pt modelId="{51B18E62-67EA-461A-B776-1D4413133E84}" type="pres">
      <dgm:prSet presAssocID="{C1609703-C2DE-4F53-9B99-2B8F422FD709}" presName="thickLine" presStyleLbl="alignNode1" presStyleIdx="5" presStyleCnt="9"/>
      <dgm:spPr/>
    </dgm:pt>
    <dgm:pt modelId="{1897C6D9-FD24-449B-BDCC-DD241C9461EC}" type="pres">
      <dgm:prSet presAssocID="{C1609703-C2DE-4F53-9B99-2B8F422FD709}" presName="horz1" presStyleCnt="0"/>
      <dgm:spPr/>
    </dgm:pt>
    <dgm:pt modelId="{514009BD-5CA6-48C5-9443-593C4AD5B7BD}" type="pres">
      <dgm:prSet presAssocID="{C1609703-C2DE-4F53-9B99-2B8F422FD709}" presName="tx1" presStyleLbl="revTx" presStyleIdx="5" presStyleCnt="9"/>
      <dgm:spPr/>
    </dgm:pt>
    <dgm:pt modelId="{42D66A30-8BD3-43AF-95F4-595CD65B84F8}" type="pres">
      <dgm:prSet presAssocID="{C1609703-C2DE-4F53-9B99-2B8F422FD709}" presName="vert1" presStyleCnt="0"/>
      <dgm:spPr/>
    </dgm:pt>
    <dgm:pt modelId="{80DEC9F0-8D24-46DE-88A4-8D3D80333022}" type="pres">
      <dgm:prSet presAssocID="{5CBF5309-7AFA-4800-A09E-2E93366A6173}" presName="thickLine" presStyleLbl="alignNode1" presStyleIdx="6" presStyleCnt="9"/>
      <dgm:spPr/>
    </dgm:pt>
    <dgm:pt modelId="{81E832BD-54AC-440D-B7E6-A0EA2BE3D101}" type="pres">
      <dgm:prSet presAssocID="{5CBF5309-7AFA-4800-A09E-2E93366A6173}" presName="horz1" presStyleCnt="0"/>
      <dgm:spPr/>
    </dgm:pt>
    <dgm:pt modelId="{1899A063-8953-4FE4-BF8D-06634D7BCDE3}" type="pres">
      <dgm:prSet presAssocID="{5CBF5309-7AFA-4800-A09E-2E93366A6173}" presName="tx1" presStyleLbl="revTx" presStyleIdx="6" presStyleCnt="9"/>
      <dgm:spPr/>
    </dgm:pt>
    <dgm:pt modelId="{29E58B82-6DB3-4860-907D-3AFADB9A7E2C}" type="pres">
      <dgm:prSet presAssocID="{5CBF5309-7AFA-4800-A09E-2E93366A6173}" presName="vert1" presStyleCnt="0"/>
      <dgm:spPr/>
    </dgm:pt>
    <dgm:pt modelId="{B1F6FA1D-A2AC-4B4A-9918-7C0AE4CECCDD}" type="pres">
      <dgm:prSet presAssocID="{F612A842-3F9A-408F-B856-5B652AA5D411}" presName="thickLine" presStyleLbl="alignNode1" presStyleIdx="7" presStyleCnt="9"/>
      <dgm:spPr/>
    </dgm:pt>
    <dgm:pt modelId="{271AA6F2-7A07-43B1-93ED-2F7D6C8CBE56}" type="pres">
      <dgm:prSet presAssocID="{F612A842-3F9A-408F-B856-5B652AA5D411}" presName="horz1" presStyleCnt="0"/>
      <dgm:spPr/>
    </dgm:pt>
    <dgm:pt modelId="{34508179-C07C-4618-B8BF-08112BA49FB9}" type="pres">
      <dgm:prSet presAssocID="{F612A842-3F9A-408F-B856-5B652AA5D411}" presName="tx1" presStyleLbl="revTx" presStyleIdx="7" presStyleCnt="9"/>
      <dgm:spPr/>
    </dgm:pt>
    <dgm:pt modelId="{1CA951DB-69DC-4CFC-9E31-567BE908ECA4}" type="pres">
      <dgm:prSet presAssocID="{F612A842-3F9A-408F-B856-5B652AA5D411}" presName="vert1" presStyleCnt="0"/>
      <dgm:spPr/>
    </dgm:pt>
    <dgm:pt modelId="{7DBAE1FA-6BDB-4D61-A5FC-BF99F659991B}" type="pres">
      <dgm:prSet presAssocID="{1EF75236-57EE-4B0C-A17B-6972FA455395}" presName="thickLine" presStyleLbl="alignNode1" presStyleIdx="8" presStyleCnt="9"/>
      <dgm:spPr/>
    </dgm:pt>
    <dgm:pt modelId="{FADD3883-2D02-423C-AF93-1837E7E9777A}" type="pres">
      <dgm:prSet presAssocID="{1EF75236-57EE-4B0C-A17B-6972FA455395}" presName="horz1" presStyleCnt="0"/>
      <dgm:spPr/>
    </dgm:pt>
    <dgm:pt modelId="{9D34AD54-91CD-4572-9F3A-E5FA634CD844}" type="pres">
      <dgm:prSet presAssocID="{1EF75236-57EE-4B0C-A17B-6972FA455395}" presName="tx1" presStyleLbl="revTx" presStyleIdx="8" presStyleCnt="9"/>
      <dgm:spPr/>
    </dgm:pt>
    <dgm:pt modelId="{653BA02C-70A6-4965-A8AD-4859D418FB49}" type="pres">
      <dgm:prSet presAssocID="{1EF75236-57EE-4B0C-A17B-6972FA455395}" presName="vert1" presStyleCnt="0"/>
      <dgm:spPr/>
    </dgm:pt>
  </dgm:ptLst>
  <dgm:cxnLst>
    <dgm:cxn modelId="{96B6F609-CBAE-42AF-B7ED-56549E2208C8}" type="presOf" srcId="{EBD242DC-8A84-4B6F-AAC2-65A16C9D4D09}" destId="{F73BA75F-A63D-4231-B6FD-27ECB6ABC8CC}" srcOrd="0" destOrd="0" presId="urn:microsoft.com/office/officeart/2008/layout/LinedList"/>
    <dgm:cxn modelId="{5EFC690F-2525-4DBD-8916-44C3B225CE24}" type="presOf" srcId="{BCEFF56C-C9F0-4ABC-9DD8-336D043AADA9}" destId="{848A8029-0E08-4247-B008-A35BF0662CB5}" srcOrd="0" destOrd="0" presId="urn:microsoft.com/office/officeart/2008/layout/LinedList"/>
    <dgm:cxn modelId="{35B75F22-5182-4380-9368-02703FDD0571}" srcId="{1391A317-742D-4959-A348-3F0758321F03}" destId="{62B44725-4FFC-451F-9AA8-289D011F0DCD}" srcOrd="0" destOrd="0" parTransId="{89E93593-AEE7-4503-B712-8A9949D540BB}" sibTransId="{92FD205C-96E9-43D6-B5E5-E672BC0E8841}"/>
    <dgm:cxn modelId="{B501AE28-41CC-492C-967A-C9DF23975F48}" srcId="{1391A317-742D-4959-A348-3F0758321F03}" destId="{EBD242DC-8A84-4B6F-AAC2-65A16C9D4D09}" srcOrd="3" destOrd="0" parTransId="{8CADA9CF-27D4-40D3-981F-8D11825E6D87}" sibTransId="{194AA393-F8C2-4DC8-828E-0AC8C1F2C969}"/>
    <dgm:cxn modelId="{7387C22B-979B-41F6-9536-6D74D5DF760A}" type="presOf" srcId="{C1609703-C2DE-4F53-9B99-2B8F422FD709}" destId="{514009BD-5CA6-48C5-9443-593C4AD5B7BD}" srcOrd="0" destOrd="0" presId="urn:microsoft.com/office/officeart/2008/layout/LinedList"/>
    <dgm:cxn modelId="{B3071232-DD92-4E38-A126-8AA7BA3A2972}" type="presOf" srcId="{1EF75236-57EE-4B0C-A17B-6972FA455395}" destId="{9D34AD54-91CD-4572-9F3A-E5FA634CD844}" srcOrd="0" destOrd="0" presId="urn:microsoft.com/office/officeart/2008/layout/LinedList"/>
    <dgm:cxn modelId="{5D0E238A-5DAF-4937-BA62-FC427FBC442A}" type="presOf" srcId="{62B44725-4FFC-451F-9AA8-289D011F0DCD}" destId="{A73E122C-D370-4338-B34F-A7E1A57D5B82}" srcOrd="0" destOrd="0" presId="urn:microsoft.com/office/officeart/2008/layout/LinedList"/>
    <dgm:cxn modelId="{5D4F0D8E-F647-4958-A6A7-AA9BE3E67B52}" srcId="{1391A317-742D-4959-A348-3F0758321F03}" destId="{F612A842-3F9A-408F-B856-5B652AA5D411}" srcOrd="7" destOrd="0" parTransId="{1963BCCA-3057-4012-86C4-2BAB7D0A0329}" sibTransId="{DAA2D58E-B380-4DA7-8DC5-11CDD5AD5613}"/>
    <dgm:cxn modelId="{8E584DA3-399A-42E7-88D5-281BEABB2178}" srcId="{1391A317-742D-4959-A348-3F0758321F03}" destId="{2FCE4987-5D3F-4671-BD01-C01C6099C372}" srcOrd="4" destOrd="0" parTransId="{363D4548-31DE-44BF-B2A2-2F9A6E74889B}" sibTransId="{0B1DDDC4-0143-489C-AE79-47AB6A046E97}"/>
    <dgm:cxn modelId="{40AF4CAF-1099-4CBC-9E8E-9F5DE6897FBA}" type="presOf" srcId="{F612A842-3F9A-408F-B856-5B652AA5D411}" destId="{34508179-C07C-4618-B8BF-08112BA49FB9}" srcOrd="0" destOrd="0" presId="urn:microsoft.com/office/officeart/2008/layout/LinedList"/>
    <dgm:cxn modelId="{3C93A5B1-AEC9-47FF-BA82-200C71B24FBE}" srcId="{1391A317-742D-4959-A348-3F0758321F03}" destId="{5CBF5309-7AFA-4800-A09E-2E93366A6173}" srcOrd="6" destOrd="0" parTransId="{33415DEE-7167-41D9-BE47-17BDD4A2CEC4}" sibTransId="{2E446012-D50D-4874-9F15-C323A1FBAB5A}"/>
    <dgm:cxn modelId="{2A722FCE-8FFF-4882-90AE-8A3C677300AD}" srcId="{1391A317-742D-4959-A348-3F0758321F03}" destId="{BCEFF56C-C9F0-4ABC-9DD8-336D043AADA9}" srcOrd="2" destOrd="0" parTransId="{A003A7BC-A9E3-4989-B38E-7C16FA8F741A}" sibTransId="{6F96D30F-765E-42A0-AAEB-5AFC73F10E7A}"/>
    <dgm:cxn modelId="{69152BD2-F391-4968-9887-53423D4F1D73}" type="presOf" srcId="{2B98D338-55DE-47D3-8185-4C3DC025380D}" destId="{E7BC4139-9AB7-400F-B59E-9709E0C53962}" srcOrd="0" destOrd="0" presId="urn:microsoft.com/office/officeart/2008/layout/LinedList"/>
    <dgm:cxn modelId="{7EBC52D5-F618-4D87-8B21-4C91EF5FC222}" type="presOf" srcId="{1391A317-742D-4959-A348-3F0758321F03}" destId="{12D7FC92-DBB8-41F1-A7ED-CC8758641B44}" srcOrd="0" destOrd="0" presId="urn:microsoft.com/office/officeart/2008/layout/LinedList"/>
    <dgm:cxn modelId="{CB3161E1-F7FF-456C-8022-7C120D8D9888}" srcId="{1391A317-742D-4959-A348-3F0758321F03}" destId="{C1609703-C2DE-4F53-9B99-2B8F422FD709}" srcOrd="5" destOrd="0" parTransId="{437BD28D-D014-41E8-BBBD-197436085695}" sibTransId="{79792BF2-8433-4824-871F-DD473343EE89}"/>
    <dgm:cxn modelId="{F1CAD0E2-D23A-4BDD-A18F-149CB59C1F55}" srcId="{1391A317-742D-4959-A348-3F0758321F03}" destId="{1EF75236-57EE-4B0C-A17B-6972FA455395}" srcOrd="8" destOrd="0" parTransId="{E5EE7DBF-C631-42B1-8B18-E3571F19184E}" sibTransId="{885A293D-5BD8-4F14-933E-C943ECD3630C}"/>
    <dgm:cxn modelId="{090A84E8-0DD5-4925-9555-63169F249069}" type="presOf" srcId="{5CBF5309-7AFA-4800-A09E-2E93366A6173}" destId="{1899A063-8953-4FE4-BF8D-06634D7BCDE3}" srcOrd="0" destOrd="0" presId="urn:microsoft.com/office/officeart/2008/layout/LinedList"/>
    <dgm:cxn modelId="{713691EC-031F-42AE-8E06-010D6796F1E6}" type="presOf" srcId="{2FCE4987-5D3F-4671-BD01-C01C6099C372}" destId="{A5834A40-D838-4996-91A4-9EB9BC4EE4C4}" srcOrd="0" destOrd="0" presId="urn:microsoft.com/office/officeart/2008/layout/LinedList"/>
    <dgm:cxn modelId="{66CE08F5-64B0-43C6-9588-13510B9B12E4}" srcId="{1391A317-742D-4959-A348-3F0758321F03}" destId="{2B98D338-55DE-47D3-8185-4C3DC025380D}" srcOrd="1" destOrd="0" parTransId="{245909FF-3278-4F38-A447-8F692A1B95C6}" sibTransId="{F180ECEB-6C14-4201-8420-C8D60E2D8D49}"/>
    <dgm:cxn modelId="{E75DE30B-B2BB-48CC-8E53-A85F7D358420}" type="presParOf" srcId="{12D7FC92-DBB8-41F1-A7ED-CC8758641B44}" destId="{5144AB06-1785-4B1C-91BA-3229178E4D0E}" srcOrd="0" destOrd="0" presId="urn:microsoft.com/office/officeart/2008/layout/LinedList"/>
    <dgm:cxn modelId="{876EA016-C68B-4729-AF6D-856E33D84180}" type="presParOf" srcId="{12D7FC92-DBB8-41F1-A7ED-CC8758641B44}" destId="{7584A6F6-4A7F-460B-9387-84CA6078C432}" srcOrd="1" destOrd="0" presId="urn:microsoft.com/office/officeart/2008/layout/LinedList"/>
    <dgm:cxn modelId="{2ED93C03-CFA1-4E30-A831-0904FDFCA6A4}" type="presParOf" srcId="{7584A6F6-4A7F-460B-9387-84CA6078C432}" destId="{A73E122C-D370-4338-B34F-A7E1A57D5B82}" srcOrd="0" destOrd="0" presId="urn:microsoft.com/office/officeart/2008/layout/LinedList"/>
    <dgm:cxn modelId="{56A18087-0B68-49ED-8873-8D26BBA352D6}" type="presParOf" srcId="{7584A6F6-4A7F-460B-9387-84CA6078C432}" destId="{BF9BFE65-F9A2-45C5-A5D0-D4896B75B8A4}" srcOrd="1" destOrd="0" presId="urn:microsoft.com/office/officeart/2008/layout/LinedList"/>
    <dgm:cxn modelId="{4C5A893C-6F38-4932-9E10-60046C6D15D0}" type="presParOf" srcId="{12D7FC92-DBB8-41F1-A7ED-CC8758641B44}" destId="{5311567E-F4F5-423F-9093-FB73D12109A3}" srcOrd="2" destOrd="0" presId="urn:microsoft.com/office/officeart/2008/layout/LinedList"/>
    <dgm:cxn modelId="{66A2AAAC-5399-47C6-B39F-A339E66F5570}" type="presParOf" srcId="{12D7FC92-DBB8-41F1-A7ED-CC8758641B44}" destId="{944241FC-B97A-4648-9AC2-6DC121E67D85}" srcOrd="3" destOrd="0" presId="urn:microsoft.com/office/officeart/2008/layout/LinedList"/>
    <dgm:cxn modelId="{1498A0E1-87EF-49AC-B72B-0E1D4DB91E62}" type="presParOf" srcId="{944241FC-B97A-4648-9AC2-6DC121E67D85}" destId="{E7BC4139-9AB7-400F-B59E-9709E0C53962}" srcOrd="0" destOrd="0" presId="urn:microsoft.com/office/officeart/2008/layout/LinedList"/>
    <dgm:cxn modelId="{D075E549-BBBB-4748-ABFB-7B0139A5A1F9}" type="presParOf" srcId="{944241FC-B97A-4648-9AC2-6DC121E67D85}" destId="{5DD57F0E-2522-485A-A4D0-43B568D85670}" srcOrd="1" destOrd="0" presId="urn:microsoft.com/office/officeart/2008/layout/LinedList"/>
    <dgm:cxn modelId="{C9CBE6F3-6B23-4D8A-A543-DAFE0749FC95}" type="presParOf" srcId="{12D7FC92-DBB8-41F1-A7ED-CC8758641B44}" destId="{9F85E1D2-E1AF-4B68-9D5F-E83356CB2955}" srcOrd="4" destOrd="0" presId="urn:microsoft.com/office/officeart/2008/layout/LinedList"/>
    <dgm:cxn modelId="{13CE5C83-38D2-4263-97AE-F825DA79C050}" type="presParOf" srcId="{12D7FC92-DBB8-41F1-A7ED-CC8758641B44}" destId="{FF4457F2-3BDB-4E96-8AEB-CC2E755C8E28}" srcOrd="5" destOrd="0" presId="urn:microsoft.com/office/officeart/2008/layout/LinedList"/>
    <dgm:cxn modelId="{0F531110-8B70-4F92-A0A8-234E65508B71}" type="presParOf" srcId="{FF4457F2-3BDB-4E96-8AEB-CC2E755C8E28}" destId="{848A8029-0E08-4247-B008-A35BF0662CB5}" srcOrd="0" destOrd="0" presId="urn:microsoft.com/office/officeart/2008/layout/LinedList"/>
    <dgm:cxn modelId="{F4C76132-0642-4E3F-9A48-10805AFE545B}" type="presParOf" srcId="{FF4457F2-3BDB-4E96-8AEB-CC2E755C8E28}" destId="{F8D491E3-BF08-4F88-B069-FB98F6836F1D}" srcOrd="1" destOrd="0" presId="urn:microsoft.com/office/officeart/2008/layout/LinedList"/>
    <dgm:cxn modelId="{FF7A4409-D882-4957-B059-1DB290DC5CA8}" type="presParOf" srcId="{12D7FC92-DBB8-41F1-A7ED-CC8758641B44}" destId="{60F842DC-033A-4B42-8B1A-1E415C9DD5F6}" srcOrd="6" destOrd="0" presId="urn:microsoft.com/office/officeart/2008/layout/LinedList"/>
    <dgm:cxn modelId="{7A782B10-7AED-44DD-A699-ECDF0C7A8F70}" type="presParOf" srcId="{12D7FC92-DBB8-41F1-A7ED-CC8758641B44}" destId="{E781861D-210B-420A-AEB5-016C7FEA4C1B}" srcOrd="7" destOrd="0" presId="urn:microsoft.com/office/officeart/2008/layout/LinedList"/>
    <dgm:cxn modelId="{5EECFCFF-AF92-4DC6-A26A-A4CB5D8CC950}" type="presParOf" srcId="{E781861D-210B-420A-AEB5-016C7FEA4C1B}" destId="{F73BA75F-A63D-4231-B6FD-27ECB6ABC8CC}" srcOrd="0" destOrd="0" presId="urn:microsoft.com/office/officeart/2008/layout/LinedList"/>
    <dgm:cxn modelId="{0BC45676-E14D-4164-8143-8AA7644DEBA2}" type="presParOf" srcId="{E781861D-210B-420A-AEB5-016C7FEA4C1B}" destId="{AD96894A-B9D9-44D5-8540-C675B612303F}" srcOrd="1" destOrd="0" presId="urn:microsoft.com/office/officeart/2008/layout/LinedList"/>
    <dgm:cxn modelId="{25080717-4594-42BC-8574-B3D14AB58DD3}" type="presParOf" srcId="{12D7FC92-DBB8-41F1-A7ED-CC8758641B44}" destId="{4AFAB378-71FF-4577-BF7F-32B34F53C236}" srcOrd="8" destOrd="0" presId="urn:microsoft.com/office/officeart/2008/layout/LinedList"/>
    <dgm:cxn modelId="{8D6BCB4D-5527-4C55-9532-0FB89383CFCB}" type="presParOf" srcId="{12D7FC92-DBB8-41F1-A7ED-CC8758641B44}" destId="{0574B341-9BD4-4388-886E-BB1D69B46638}" srcOrd="9" destOrd="0" presId="urn:microsoft.com/office/officeart/2008/layout/LinedList"/>
    <dgm:cxn modelId="{A1B9DDCF-9825-4EC9-931D-4DE06B0BFDFF}" type="presParOf" srcId="{0574B341-9BD4-4388-886E-BB1D69B46638}" destId="{A5834A40-D838-4996-91A4-9EB9BC4EE4C4}" srcOrd="0" destOrd="0" presId="urn:microsoft.com/office/officeart/2008/layout/LinedList"/>
    <dgm:cxn modelId="{D2EB27D0-BE9F-46B5-A405-14A8E8FD128F}" type="presParOf" srcId="{0574B341-9BD4-4388-886E-BB1D69B46638}" destId="{D339B422-B843-44BC-BFD3-491100ADE04D}" srcOrd="1" destOrd="0" presId="urn:microsoft.com/office/officeart/2008/layout/LinedList"/>
    <dgm:cxn modelId="{73B47C57-639A-47C1-A0DD-6CE7725EFD12}" type="presParOf" srcId="{12D7FC92-DBB8-41F1-A7ED-CC8758641B44}" destId="{51B18E62-67EA-461A-B776-1D4413133E84}" srcOrd="10" destOrd="0" presId="urn:microsoft.com/office/officeart/2008/layout/LinedList"/>
    <dgm:cxn modelId="{2A3D0428-ECAF-45F0-972F-D281682D8308}" type="presParOf" srcId="{12D7FC92-DBB8-41F1-A7ED-CC8758641B44}" destId="{1897C6D9-FD24-449B-BDCC-DD241C9461EC}" srcOrd="11" destOrd="0" presId="urn:microsoft.com/office/officeart/2008/layout/LinedList"/>
    <dgm:cxn modelId="{49F54D6B-72EF-4DEA-A72F-72FEE6855662}" type="presParOf" srcId="{1897C6D9-FD24-449B-BDCC-DD241C9461EC}" destId="{514009BD-5CA6-48C5-9443-593C4AD5B7BD}" srcOrd="0" destOrd="0" presId="urn:microsoft.com/office/officeart/2008/layout/LinedList"/>
    <dgm:cxn modelId="{14F039C7-8BBB-4FDA-9783-5A937C4D6E2C}" type="presParOf" srcId="{1897C6D9-FD24-449B-BDCC-DD241C9461EC}" destId="{42D66A30-8BD3-43AF-95F4-595CD65B84F8}" srcOrd="1" destOrd="0" presId="urn:microsoft.com/office/officeart/2008/layout/LinedList"/>
    <dgm:cxn modelId="{B9B53130-F4A8-4F4C-9F64-2899C9355BEB}" type="presParOf" srcId="{12D7FC92-DBB8-41F1-A7ED-CC8758641B44}" destId="{80DEC9F0-8D24-46DE-88A4-8D3D80333022}" srcOrd="12" destOrd="0" presId="urn:microsoft.com/office/officeart/2008/layout/LinedList"/>
    <dgm:cxn modelId="{56491B5C-5960-4821-BD1B-034D3D36DC79}" type="presParOf" srcId="{12D7FC92-DBB8-41F1-A7ED-CC8758641B44}" destId="{81E832BD-54AC-440D-B7E6-A0EA2BE3D101}" srcOrd="13" destOrd="0" presId="urn:microsoft.com/office/officeart/2008/layout/LinedList"/>
    <dgm:cxn modelId="{8E443AC4-C0A1-4B46-8571-FEA1885F4426}" type="presParOf" srcId="{81E832BD-54AC-440D-B7E6-A0EA2BE3D101}" destId="{1899A063-8953-4FE4-BF8D-06634D7BCDE3}" srcOrd="0" destOrd="0" presId="urn:microsoft.com/office/officeart/2008/layout/LinedList"/>
    <dgm:cxn modelId="{4CF6B2DD-0523-4C3D-95AD-959E5A2E57B7}" type="presParOf" srcId="{81E832BD-54AC-440D-B7E6-A0EA2BE3D101}" destId="{29E58B82-6DB3-4860-907D-3AFADB9A7E2C}" srcOrd="1" destOrd="0" presId="urn:microsoft.com/office/officeart/2008/layout/LinedList"/>
    <dgm:cxn modelId="{A630F5FE-07D0-4587-B197-A1240E525AA5}" type="presParOf" srcId="{12D7FC92-DBB8-41F1-A7ED-CC8758641B44}" destId="{B1F6FA1D-A2AC-4B4A-9918-7C0AE4CECCDD}" srcOrd="14" destOrd="0" presId="urn:microsoft.com/office/officeart/2008/layout/LinedList"/>
    <dgm:cxn modelId="{DF8655A4-032E-44EA-BE80-01CC00140060}" type="presParOf" srcId="{12D7FC92-DBB8-41F1-A7ED-CC8758641B44}" destId="{271AA6F2-7A07-43B1-93ED-2F7D6C8CBE56}" srcOrd="15" destOrd="0" presId="urn:microsoft.com/office/officeart/2008/layout/LinedList"/>
    <dgm:cxn modelId="{4677DC60-6C28-4E23-A83F-EF63E80C3E1B}" type="presParOf" srcId="{271AA6F2-7A07-43B1-93ED-2F7D6C8CBE56}" destId="{34508179-C07C-4618-B8BF-08112BA49FB9}" srcOrd="0" destOrd="0" presId="urn:microsoft.com/office/officeart/2008/layout/LinedList"/>
    <dgm:cxn modelId="{2E77F51A-3C1D-4F7B-9186-E8E50B6858D2}" type="presParOf" srcId="{271AA6F2-7A07-43B1-93ED-2F7D6C8CBE56}" destId="{1CA951DB-69DC-4CFC-9E31-567BE908ECA4}" srcOrd="1" destOrd="0" presId="urn:microsoft.com/office/officeart/2008/layout/LinedList"/>
    <dgm:cxn modelId="{8F1D5730-6866-47FD-8348-474B56B1AD0F}" type="presParOf" srcId="{12D7FC92-DBB8-41F1-A7ED-CC8758641B44}" destId="{7DBAE1FA-6BDB-4D61-A5FC-BF99F659991B}" srcOrd="16" destOrd="0" presId="urn:microsoft.com/office/officeart/2008/layout/LinedList"/>
    <dgm:cxn modelId="{F45C45D7-EFCC-48B8-A112-1BE2F712779D}" type="presParOf" srcId="{12D7FC92-DBB8-41F1-A7ED-CC8758641B44}" destId="{FADD3883-2D02-423C-AF93-1837E7E9777A}" srcOrd="17" destOrd="0" presId="urn:microsoft.com/office/officeart/2008/layout/LinedList"/>
    <dgm:cxn modelId="{B31EC152-70A4-4CD7-8649-25083DD74975}" type="presParOf" srcId="{FADD3883-2D02-423C-AF93-1837E7E9777A}" destId="{9D34AD54-91CD-4572-9F3A-E5FA634CD844}" srcOrd="0" destOrd="0" presId="urn:microsoft.com/office/officeart/2008/layout/LinedList"/>
    <dgm:cxn modelId="{9FED2325-88FA-48A6-BA32-27C7701812B6}" type="presParOf" srcId="{FADD3883-2D02-423C-AF93-1837E7E9777A}" destId="{653BA02C-70A6-4965-A8AD-4859D418FB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32F4-CE3F-42C4-9247-37B1A528D0DD}">
      <dsp:nvSpPr>
        <dsp:cNvPr id="0" name=""/>
        <dsp:cNvSpPr/>
      </dsp:nvSpPr>
      <dsp:spPr>
        <a:xfrm>
          <a:off x="0" y="3996"/>
          <a:ext cx="10515600" cy="851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A2CFC-3291-4601-8CA7-B9933FAA8AED}">
      <dsp:nvSpPr>
        <dsp:cNvPr id="0" name=""/>
        <dsp:cNvSpPr/>
      </dsp:nvSpPr>
      <dsp:spPr>
        <a:xfrm>
          <a:off x="257510" y="195533"/>
          <a:ext cx="468201" cy="468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EC4D2-79AB-438B-87F5-3B67C3C85DC3}">
      <dsp:nvSpPr>
        <dsp:cNvPr id="0" name=""/>
        <dsp:cNvSpPr/>
      </dsp:nvSpPr>
      <dsp:spPr>
        <a:xfrm>
          <a:off x="983222" y="3996"/>
          <a:ext cx="9532377" cy="85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93" tIns="90093" rIns="90093" bIns="90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Marketing </a:t>
          </a:r>
          <a:r>
            <a:rPr lang="fr-FR" sz="1900" kern="1200" err="1"/>
            <a:t>Presentation</a:t>
          </a:r>
          <a:endParaRPr lang="en-US" sz="1900" kern="1200"/>
        </a:p>
      </dsp:txBody>
      <dsp:txXfrm>
        <a:off x="983222" y="3996"/>
        <a:ext cx="9532377" cy="851274"/>
      </dsp:txXfrm>
    </dsp:sp>
    <dsp:sp modelId="{8588DA03-BB64-43B3-91C5-801E8ADC4D78}">
      <dsp:nvSpPr>
        <dsp:cNvPr id="0" name=""/>
        <dsp:cNvSpPr/>
      </dsp:nvSpPr>
      <dsp:spPr>
        <a:xfrm>
          <a:off x="0" y="1068090"/>
          <a:ext cx="10515600" cy="851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93DA7-4D7B-47DB-A932-202F4E71DB4C}">
      <dsp:nvSpPr>
        <dsp:cNvPr id="0" name=""/>
        <dsp:cNvSpPr/>
      </dsp:nvSpPr>
      <dsp:spPr>
        <a:xfrm>
          <a:off x="257510" y="1259626"/>
          <a:ext cx="468201" cy="468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6C9E-2986-46C3-910F-AE260BD7CD8D}">
      <dsp:nvSpPr>
        <dsp:cNvPr id="0" name=""/>
        <dsp:cNvSpPr/>
      </dsp:nvSpPr>
      <dsp:spPr>
        <a:xfrm>
          <a:off x="983222" y="1068090"/>
          <a:ext cx="9532377" cy="85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93" tIns="90093" rIns="90093" bIns="90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Technical Introduction</a:t>
          </a:r>
          <a:endParaRPr lang="en-US" sz="1900" kern="1200"/>
        </a:p>
      </dsp:txBody>
      <dsp:txXfrm>
        <a:off x="983222" y="1068090"/>
        <a:ext cx="9532377" cy="851274"/>
      </dsp:txXfrm>
    </dsp:sp>
    <dsp:sp modelId="{9748A2A6-9243-4CAD-9F69-1F971D1F5462}">
      <dsp:nvSpPr>
        <dsp:cNvPr id="0" name=""/>
        <dsp:cNvSpPr/>
      </dsp:nvSpPr>
      <dsp:spPr>
        <a:xfrm>
          <a:off x="0" y="2132183"/>
          <a:ext cx="10515600" cy="851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E7C9B-8F32-40F4-9B62-11DB1D587BA8}">
      <dsp:nvSpPr>
        <dsp:cNvPr id="0" name=""/>
        <dsp:cNvSpPr/>
      </dsp:nvSpPr>
      <dsp:spPr>
        <a:xfrm>
          <a:off x="257510" y="2323720"/>
          <a:ext cx="468201" cy="468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86FB4-56ED-49FA-BB95-BE7F6AF86D76}">
      <dsp:nvSpPr>
        <dsp:cNvPr id="0" name=""/>
        <dsp:cNvSpPr/>
      </dsp:nvSpPr>
      <dsp:spPr>
        <a:xfrm>
          <a:off x="983222" y="2132183"/>
          <a:ext cx="9532377" cy="85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93" tIns="90093" rIns="90093" bIns="90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Technical Solutions</a:t>
          </a:r>
          <a:endParaRPr lang="en-US" sz="1900" kern="1200"/>
        </a:p>
      </dsp:txBody>
      <dsp:txXfrm>
        <a:off x="983222" y="2132183"/>
        <a:ext cx="9532377" cy="851274"/>
      </dsp:txXfrm>
    </dsp:sp>
    <dsp:sp modelId="{695EA27E-9440-4651-A4D7-B4294C846174}">
      <dsp:nvSpPr>
        <dsp:cNvPr id="0" name=""/>
        <dsp:cNvSpPr/>
      </dsp:nvSpPr>
      <dsp:spPr>
        <a:xfrm>
          <a:off x="0" y="3196277"/>
          <a:ext cx="10515600" cy="851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157D-F47E-442A-8D96-1C9CB61002BC}">
      <dsp:nvSpPr>
        <dsp:cNvPr id="0" name=""/>
        <dsp:cNvSpPr/>
      </dsp:nvSpPr>
      <dsp:spPr>
        <a:xfrm>
          <a:off x="257510" y="3387813"/>
          <a:ext cx="468201" cy="468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1328E-0B26-4420-B50A-30A1439591FD}">
      <dsp:nvSpPr>
        <dsp:cNvPr id="0" name=""/>
        <dsp:cNvSpPr/>
      </dsp:nvSpPr>
      <dsp:spPr>
        <a:xfrm>
          <a:off x="983222" y="3196277"/>
          <a:ext cx="9532377" cy="85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93" tIns="90093" rIns="90093" bIns="90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Planning</a:t>
          </a:r>
          <a:endParaRPr lang="en-US" sz="1900" kern="1200"/>
        </a:p>
      </dsp:txBody>
      <dsp:txXfrm>
        <a:off x="983222" y="3196277"/>
        <a:ext cx="9532377" cy="851274"/>
      </dsp:txXfrm>
    </dsp:sp>
    <dsp:sp modelId="{82266B90-B1DB-400D-859F-5A8BA3164A1A}">
      <dsp:nvSpPr>
        <dsp:cNvPr id="0" name=""/>
        <dsp:cNvSpPr/>
      </dsp:nvSpPr>
      <dsp:spPr>
        <a:xfrm>
          <a:off x="0" y="4260370"/>
          <a:ext cx="10515600" cy="8512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BD29-61D3-45CE-A634-590938FB8748}">
      <dsp:nvSpPr>
        <dsp:cNvPr id="0" name=""/>
        <dsp:cNvSpPr/>
      </dsp:nvSpPr>
      <dsp:spPr>
        <a:xfrm>
          <a:off x="257510" y="4451907"/>
          <a:ext cx="468201" cy="4682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D38B-6EC8-4379-84E4-7BB6590D40D5}">
      <dsp:nvSpPr>
        <dsp:cNvPr id="0" name=""/>
        <dsp:cNvSpPr/>
      </dsp:nvSpPr>
      <dsp:spPr>
        <a:xfrm>
          <a:off x="983222" y="4260370"/>
          <a:ext cx="9532377" cy="851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93" tIns="90093" rIns="90093" bIns="900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983222" y="4260370"/>
        <a:ext cx="9532377" cy="851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245EE-43BA-4AF1-A4BD-8DB23EF0EF38}">
      <dsp:nvSpPr>
        <dsp:cNvPr id="0" name=""/>
        <dsp:cNvSpPr/>
      </dsp:nvSpPr>
      <dsp:spPr>
        <a:xfrm>
          <a:off x="0" y="92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Real-time location tracking, sharing</a:t>
          </a:r>
        </a:p>
      </dsp:txBody>
      <dsp:txXfrm>
        <a:off x="44778" y="54045"/>
        <a:ext cx="5868429" cy="827724"/>
      </dsp:txXfrm>
    </dsp:sp>
    <dsp:sp modelId="{B93766D9-63D7-4198-A6B3-2D143651175D}">
      <dsp:nvSpPr>
        <dsp:cNvPr id="0" name=""/>
        <dsp:cNvSpPr/>
      </dsp:nvSpPr>
      <dsp:spPr>
        <a:xfrm>
          <a:off x="0" y="10676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GPS position exchange</a:t>
          </a:r>
        </a:p>
      </dsp:txBody>
      <dsp:txXfrm>
        <a:off x="44778" y="1112445"/>
        <a:ext cx="5868429" cy="827724"/>
      </dsp:txXfrm>
    </dsp:sp>
    <dsp:sp modelId="{DF41A1CD-E376-4F2E-BC26-89973AC13846}">
      <dsp:nvSpPr>
        <dsp:cNvPr id="0" name=""/>
        <dsp:cNvSpPr/>
      </dsp:nvSpPr>
      <dsp:spPr>
        <a:xfrm>
          <a:off x="0" y="21260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Emergency communication</a:t>
          </a:r>
        </a:p>
      </dsp:txBody>
      <dsp:txXfrm>
        <a:off x="44778" y="2170845"/>
        <a:ext cx="5868429" cy="827724"/>
      </dsp:txXfrm>
    </dsp:sp>
    <dsp:sp modelId="{05706576-FCBF-4554-8F0B-9D72178AA2EC}">
      <dsp:nvSpPr>
        <dsp:cNvPr id="0" name=""/>
        <dsp:cNvSpPr/>
      </dsp:nvSpPr>
      <dsp:spPr>
        <a:xfrm>
          <a:off x="0" y="31844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</a:rPr>
            <a:t>No network coverage dependency</a:t>
          </a:r>
        </a:p>
      </dsp:txBody>
      <dsp:txXfrm>
        <a:off x="44778" y="3229245"/>
        <a:ext cx="5868429" cy="827724"/>
      </dsp:txXfrm>
    </dsp:sp>
    <dsp:sp modelId="{8E09267A-E62A-4902-AEE7-ADF670EAF0D3}">
      <dsp:nvSpPr>
        <dsp:cNvPr id="0" name=""/>
        <dsp:cNvSpPr/>
      </dsp:nvSpPr>
      <dsp:spPr>
        <a:xfrm>
          <a:off x="0" y="4242867"/>
          <a:ext cx="5957985" cy="917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latin typeface="+mn-lt"/>
            </a:rPr>
            <a:t>skin sensor integration</a:t>
          </a:r>
          <a:endParaRPr lang="en-US" sz="2400" kern="1200">
            <a:latin typeface="+mn-lt"/>
          </a:endParaRPr>
        </a:p>
      </dsp:txBody>
      <dsp:txXfrm>
        <a:off x="44778" y="4287645"/>
        <a:ext cx="5868429" cy="827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FD623-910C-42A0-B7A5-23E19AF37012}">
      <dsp:nvSpPr>
        <dsp:cNvPr id="0" name=""/>
        <dsp:cNvSpPr/>
      </dsp:nvSpPr>
      <dsp:spPr>
        <a:xfrm>
          <a:off x="1282916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F28B4-0DC4-4A2B-A763-30DB161FCCEF}">
      <dsp:nvSpPr>
        <dsp:cNvPr id="0" name=""/>
        <dsp:cNvSpPr/>
      </dsp:nvSpPr>
      <dsp:spPr>
        <a:xfrm>
          <a:off x="872995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Electronics and GPS Component Manufacturer</a:t>
          </a:r>
        </a:p>
      </dsp:txBody>
      <dsp:txXfrm>
        <a:off x="872995" y="1567209"/>
        <a:ext cx="1490624" cy="596250"/>
      </dsp:txXfrm>
    </dsp:sp>
    <dsp:sp modelId="{AD3100E6-5241-4E5A-B490-AE13097909CB}">
      <dsp:nvSpPr>
        <dsp:cNvPr id="0" name=""/>
        <dsp:cNvSpPr/>
      </dsp:nvSpPr>
      <dsp:spPr>
        <a:xfrm>
          <a:off x="3034401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05059-8E85-48E5-9A41-17EA27845702}">
      <dsp:nvSpPr>
        <dsp:cNvPr id="0" name=""/>
        <dsp:cNvSpPr/>
      </dsp:nvSpPr>
      <dsp:spPr>
        <a:xfrm>
          <a:off x="2624479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Wireless Communication Technology Provider</a:t>
          </a:r>
        </a:p>
      </dsp:txBody>
      <dsp:txXfrm>
        <a:off x="2624479" y="1567209"/>
        <a:ext cx="1490624" cy="596250"/>
      </dsp:txXfrm>
    </dsp:sp>
    <dsp:sp modelId="{318134FB-074F-4E5F-95C1-96B4E783DAD6}">
      <dsp:nvSpPr>
        <dsp:cNvPr id="0" name=""/>
        <dsp:cNvSpPr/>
      </dsp:nvSpPr>
      <dsp:spPr>
        <a:xfrm>
          <a:off x="4785885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EB06-A4C1-450D-8A65-EB23AE73560D}">
      <dsp:nvSpPr>
        <dsp:cNvPr id="0" name=""/>
        <dsp:cNvSpPr/>
      </dsp:nvSpPr>
      <dsp:spPr>
        <a:xfrm>
          <a:off x="4375963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Manufacturing and Assembly Supplier</a:t>
          </a:r>
        </a:p>
      </dsp:txBody>
      <dsp:txXfrm>
        <a:off x="4375963" y="1567209"/>
        <a:ext cx="1490624" cy="596250"/>
      </dsp:txXfrm>
    </dsp:sp>
    <dsp:sp modelId="{9EC36B7E-3F23-4900-9495-3E29BF2510A1}">
      <dsp:nvSpPr>
        <dsp:cNvPr id="0" name=""/>
        <dsp:cNvSpPr/>
      </dsp:nvSpPr>
      <dsp:spPr>
        <a:xfrm>
          <a:off x="6537370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E0452-B277-4E7E-AA48-965805EEAFBE}">
      <dsp:nvSpPr>
        <dsp:cNvPr id="0" name=""/>
        <dsp:cNvSpPr/>
      </dsp:nvSpPr>
      <dsp:spPr>
        <a:xfrm>
          <a:off x="6127448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Mobile App Developers</a:t>
          </a:r>
        </a:p>
      </dsp:txBody>
      <dsp:txXfrm>
        <a:off x="6127448" y="1567209"/>
        <a:ext cx="1490624" cy="596250"/>
      </dsp:txXfrm>
    </dsp:sp>
    <dsp:sp modelId="{CC623EF8-E187-4715-8F12-6C19B9AD7F60}">
      <dsp:nvSpPr>
        <dsp:cNvPr id="0" name=""/>
        <dsp:cNvSpPr/>
      </dsp:nvSpPr>
      <dsp:spPr>
        <a:xfrm>
          <a:off x="8288854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5170B-8607-4792-A8BF-414B7112C047}">
      <dsp:nvSpPr>
        <dsp:cNvPr id="0" name=""/>
        <dsp:cNvSpPr/>
      </dsp:nvSpPr>
      <dsp:spPr>
        <a:xfrm>
          <a:off x="7878932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Distributors and Retailers</a:t>
          </a:r>
        </a:p>
      </dsp:txBody>
      <dsp:txXfrm>
        <a:off x="7878932" y="1567209"/>
        <a:ext cx="1490624" cy="596250"/>
      </dsp:txXfrm>
    </dsp:sp>
    <dsp:sp modelId="{06D092C0-44E6-4255-95D6-53B3EE598DCD}">
      <dsp:nvSpPr>
        <dsp:cNvPr id="0" name=""/>
        <dsp:cNvSpPr/>
      </dsp:nvSpPr>
      <dsp:spPr>
        <a:xfrm>
          <a:off x="10040338" y="614453"/>
          <a:ext cx="670781" cy="67078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8717B-09C0-4FC1-9913-494B9A5F7024}">
      <dsp:nvSpPr>
        <dsp:cNvPr id="0" name=""/>
        <dsp:cNvSpPr/>
      </dsp:nvSpPr>
      <dsp:spPr>
        <a:xfrm>
          <a:off x="9630416" y="1567209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Logistics Partners</a:t>
          </a:r>
        </a:p>
      </dsp:txBody>
      <dsp:txXfrm>
        <a:off x="9630416" y="1567209"/>
        <a:ext cx="1490624" cy="596250"/>
      </dsp:txXfrm>
    </dsp:sp>
    <dsp:sp modelId="{314C42C9-C2C1-467F-9C12-FB658EE48D80}">
      <dsp:nvSpPr>
        <dsp:cNvPr id="0" name=""/>
        <dsp:cNvSpPr/>
      </dsp:nvSpPr>
      <dsp:spPr>
        <a:xfrm>
          <a:off x="4785885" y="2536115"/>
          <a:ext cx="670781" cy="67078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B2092-6F59-4205-8732-E4529F4489BE}">
      <dsp:nvSpPr>
        <dsp:cNvPr id="0" name=""/>
        <dsp:cNvSpPr/>
      </dsp:nvSpPr>
      <dsp:spPr>
        <a:xfrm>
          <a:off x="4375963" y="3488871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Security and Data Protection Experts</a:t>
          </a:r>
        </a:p>
      </dsp:txBody>
      <dsp:txXfrm>
        <a:off x="4375963" y="3488871"/>
        <a:ext cx="1490624" cy="596250"/>
      </dsp:txXfrm>
    </dsp:sp>
    <dsp:sp modelId="{82AF4490-1ACB-4C03-A160-8DD4A5609A10}">
      <dsp:nvSpPr>
        <dsp:cNvPr id="0" name=""/>
        <dsp:cNvSpPr/>
      </dsp:nvSpPr>
      <dsp:spPr>
        <a:xfrm>
          <a:off x="6537370" y="2536115"/>
          <a:ext cx="670781" cy="67078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528FD-FDBB-44B1-BAF9-498FE03520F3}">
      <dsp:nvSpPr>
        <dsp:cNvPr id="0" name=""/>
        <dsp:cNvSpPr/>
      </dsp:nvSpPr>
      <dsp:spPr>
        <a:xfrm>
          <a:off x="6127448" y="3488871"/>
          <a:ext cx="1490624" cy="59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Marketing and Communication Partners</a:t>
          </a:r>
        </a:p>
      </dsp:txBody>
      <dsp:txXfrm>
        <a:off x="6127448" y="3488871"/>
        <a:ext cx="1490624" cy="59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06273-C839-425C-96B1-D3D03295D577}">
      <dsp:nvSpPr>
        <dsp:cNvPr id="0" name=""/>
        <dsp:cNvSpPr/>
      </dsp:nvSpPr>
      <dsp:spPr>
        <a:xfrm>
          <a:off x="914622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11BA5-2F17-41F2-9B19-E7A6DBFDEC15}">
      <dsp:nvSpPr>
        <dsp:cNvPr id="0" name=""/>
        <dsp:cNvSpPr/>
      </dsp:nvSpPr>
      <dsp:spPr>
        <a:xfrm>
          <a:off x="484880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LoRa Network</a:t>
          </a:r>
          <a:endParaRPr lang="en-US" sz="1400" kern="1200"/>
        </a:p>
      </dsp:txBody>
      <dsp:txXfrm>
        <a:off x="484880" y="1621855"/>
        <a:ext cx="1562695" cy="625078"/>
      </dsp:txXfrm>
    </dsp:sp>
    <dsp:sp modelId="{D37A5276-061B-4FB7-BE1A-DA43EF36B556}">
      <dsp:nvSpPr>
        <dsp:cNvPr id="0" name=""/>
        <dsp:cNvSpPr/>
      </dsp:nvSpPr>
      <dsp:spPr>
        <a:xfrm>
          <a:off x="2750789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F574B-EC97-4BD1-9C22-B6DE11A05D90}">
      <dsp:nvSpPr>
        <dsp:cNvPr id="0" name=""/>
        <dsp:cNvSpPr/>
      </dsp:nvSpPr>
      <dsp:spPr>
        <a:xfrm>
          <a:off x="2321047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LoRaWan security</a:t>
          </a:r>
          <a:endParaRPr lang="en-US" sz="1400" kern="1200"/>
        </a:p>
      </dsp:txBody>
      <dsp:txXfrm>
        <a:off x="2321047" y="1621855"/>
        <a:ext cx="1562695" cy="625078"/>
      </dsp:txXfrm>
    </dsp:sp>
    <dsp:sp modelId="{4745E670-EFD2-4527-B1A3-4BB8834FD82E}">
      <dsp:nvSpPr>
        <dsp:cNvPr id="0" name=""/>
        <dsp:cNvSpPr/>
      </dsp:nvSpPr>
      <dsp:spPr>
        <a:xfrm>
          <a:off x="4586956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5F53F-71AA-4EFE-A02D-0FC917166FEB}">
      <dsp:nvSpPr>
        <dsp:cNvPr id="0" name=""/>
        <dsp:cNvSpPr/>
      </dsp:nvSpPr>
      <dsp:spPr>
        <a:xfrm>
          <a:off x="4157214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Humans (hikers, explorers)</a:t>
          </a:r>
          <a:endParaRPr lang="en-US" sz="1400" kern="1200"/>
        </a:p>
      </dsp:txBody>
      <dsp:txXfrm>
        <a:off x="4157214" y="1621855"/>
        <a:ext cx="1562695" cy="625078"/>
      </dsp:txXfrm>
    </dsp:sp>
    <dsp:sp modelId="{1DD7B44C-AA17-4AB4-BF69-2393018D749D}">
      <dsp:nvSpPr>
        <dsp:cNvPr id="0" name=""/>
        <dsp:cNvSpPr/>
      </dsp:nvSpPr>
      <dsp:spPr>
        <a:xfrm>
          <a:off x="6423123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1FA4D-519A-4B4E-A056-FAB60CEA104C}">
      <dsp:nvSpPr>
        <dsp:cNvPr id="0" name=""/>
        <dsp:cNvSpPr/>
      </dsp:nvSpPr>
      <dsp:spPr>
        <a:xfrm>
          <a:off x="5993381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GPS module</a:t>
          </a:r>
          <a:endParaRPr lang="en-US" sz="1400" kern="1200"/>
        </a:p>
      </dsp:txBody>
      <dsp:txXfrm>
        <a:off x="5993381" y="1621855"/>
        <a:ext cx="1562695" cy="625078"/>
      </dsp:txXfrm>
    </dsp:sp>
    <dsp:sp modelId="{54558E0E-712A-43B3-910C-503C469A8D0E}">
      <dsp:nvSpPr>
        <dsp:cNvPr id="0" name=""/>
        <dsp:cNvSpPr/>
      </dsp:nvSpPr>
      <dsp:spPr>
        <a:xfrm>
          <a:off x="8259290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AF85-639E-4E22-85FC-69941E5340A6}">
      <dsp:nvSpPr>
        <dsp:cNvPr id="0" name=""/>
        <dsp:cNvSpPr/>
      </dsp:nvSpPr>
      <dsp:spPr>
        <a:xfrm>
          <a:off x="7829548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Bluetooth Low Energy (BLE) module</a:t>
          </a:r>
          <a:endParaRPr lang="en-US" sz="1400" kern="1200"/>
        </a:p>
      </dsp:txBody>
      <dsp:txXfrm>
        <a:off x="7829548" y="1621855"/>
        <a:ext cx="1562695" cy="625078"/>
      </dsp:txXfrm>
    </dsp:sp>
    <dsp:sp modelId="{2CA50EE2-619F-4BCE-B0AB-4F89489B52A3}">
      <dsp:nvSpPr>
        <dsp:cNvPr id="0" name=""/>
        <dsp:cNvSpPr/>
      </dsp:nvSpPr>
      <dsp:spPr>
        <a:xfrm>
          <a:off x="10095457" y="625570"/>
          <a:ext cx="703212" cy="7032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B80E5-2F7A-4356-BD42-37C78A270C70}">
      <dsp:nvSpPr>
        <dsp:cNvPr id="0" name=""/>
        <dsp:cNvSpPr/>
      </dsp:nvSpPr>
      <dsp:spPr>
        <a:xfrm>
          <a:off x="9665715" y="1621855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Thermal Sensor</a:t>
          </a:r>
          <a:endParaRPr lang="en-US" sz="1400" kern="1200"/>
        </a:p>
      </dsp:txBody>
      <dsp:txXfrm>
        <a:off x="9665715" y="1621855"/>
        <a:ext cx="1562695" cy="625078"/>
      </dsp:txXfrm>
    </dsp:sp>
    <dsp:sp modelId="{40A2F638-721D-4315-AF03-96F78CCBC802}">
      <dsp:nvSpPr>
        <dsp:cNvPr id="0" name=""/>
        <dsp:cNvSpPr/>
      </dsp:nvSpPr>
      <dsp:spPr>
        <a:xfrm>
          <a:off x="4586956" y="2637607"/>
          <a:ext cx="703212" cy="70321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6944B-AAA4-4B7F-B164-E6A07302554C}">
      <dsp:nvSpPr>
        <dsp:cNvPr id="0" name=""/>
        <dsp:cNvSpPr/>
      </dsp:nvSpPr>
      <dsp:spPr>
        <a:xfrm>
          <a:off x="4157214" y="3633893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Software Solution</a:t>
          </a:r>
          <a:endParaRPr lang="en-US" sz="1400" kern="1200"/>
        </a:p>
      </dsp:txBody>
      <dsp:txXfrm>
        <a:off x="4157214" y="3633893"/>
        <a:ext cx="1562695" cy="625078"/>
      </dsp:txXfrm>
    </dsp:sp>
    <dsp:sp modelId="{3671F3E0-A219-4845-9C83-C2B51C489F25}">
      <dsp:nvSpPr>
        <dsp:cNvPr id="0" name=""/>
        <dsp:cNvSpPr/>
      </dsp:nvSpPr>
      <dsp:spPr>
        <a:xfrm>
          <a:off x="6423123" y="2637607"/>
          <a:ext cx="703212" cy="70321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F41CE-A10C-4377-9D68-194A4E6E8A9B}">
      <dsp:nvSpPr>
        <dsp:cNvPr id="0" name=""/>
        <dsp:cNvSpPr/>
      </dsp:nvSpPr>
      <dsp:spPr>
        <a:xfrm>
          <a:off x="5993381" y="3633893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Banks </a:t>
          </a:r>
          <a:endParaRPr lang="en-US" sz="1400" kern="1200"/>
        </a:p>
      </dsp:txBody>
      <dsp:txXfrm>
        <a:off x="5993381" y="3633893"/>
        <a:ext cx="1562695" cy="625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F9173-056F-4B1D-805A-267B5BC90356}">
      <dsp:nvSpPr>
        <dsp:cNvPr id="0" name=""/>
        <dsp:cNvSpPr/>
      </dsp:nvSpPr>
      <dsp:spPr>
        <a:xfrm>
          <a:off x="1592488" y="14121"/>
          <a:ext cx="1091432" cy="10914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DDA8C-BC06-4016-B5A1-A1B669591661}">
      <dsp:nvSpPr>
        <dsp:cNvPr id="0" name=""/>
        <dsp:cNvSpPr/>
      </dsp:nvSpPr>
      <dsp:spPr>
        <a:xfrm>
          <a:off x="1821688" y="243322"/>
          <a:ext cx="633030" cy="6330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326DB-5FB1-41E8-BDB4-BE32DE66DC62}">
      <dsp:nvSpPr>
        <dsp:cNvPr id="0" name=""/>
        <dsp:cNvSpPr/>
      </dsp:nvSpPr>
      <dsp:spPr>
        <a:xfrm>
          <a:off x="2917798" y="14121"/>
          <a:ext cx="2572662" cy="109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Braceloc</a:t>
          </a:r>
          <a:r>
            <a:rPr lang="en-US" sz="1700" kern="1200"/>
            <a:t> Sales: Revenue from selling </a:t>
          </a:r>
          <a:r>
            <a:rPr lang="en-US" sz="1700" kern="1200" err="1"/>
            <a:t>Braceloc</a:t>
          </a:r>
          <a:r>
            <a:rPr lang="en-US" sz="1700" kern="1200"/>
            <a:t> bracelets.</a:t>
          </a:r>
        </a:p>
      </dsp:txBody>
      <dsp:txXfrm>
        <a:off x="2917798" y="14121"/>
        <a:ext cx="2572662" cy="1091432"/>
      </dsp:txXfrm>
    </dsp:sp>
    <dsp:sp modelId="{28B89922-DE30-4097-B8EB-4DB9F35B1358}">
      <dsp:nvSpPr>
        <dsp:cNvPr id="0" name=""/>
        <dsp:cNvSpPr/>
      </dsp:nvSpPr>
      <dsp:spPr>
        <a:xfrm>
          <a:off x="5938727" y="14121"/>
          <a:ext cx="1091432" cy="10914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F0E4A-C30D-4D24-B2C7-D863D29ACAC8}">
      <dsp:nvSpPr>
        <dsp:cNvPr id="0" name=""/>
        <dsp:cNvSpPr/>
      </dsp:nvSpPr>
      <dsp:spPr>
        <a:xfrm>
          <a:off x="6167928" y="243322"/>
          <a:ext cx="633030" cy="6330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50DF8-41D9-44CF-B5D4-1BC923883819}">
      <dsp:nvSpPr>
        <dsp:cNvPr id="0" name=""/>
        <dsp:cNvSpPr/>
      </dsp:nvSpPr>
      <dsp:spPr>
        <a:xfrm>
          <a:off x="7264038" y="14121"/>
          <a:ext cx="2572662" cy="109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Subscription Services: Income from subscription plans offering enhanced features.</a:t>
          </a:r>
        </a:p>
      </dsp:txBody>
      <dsp:txXfrm>
        <a:off x="7264038" y="14121"/>
        <a:ext cx="2572662" cy="1091432"/>
      </dsp:txXfrm>
    </dsp:sp>
    <dsp:sp modelId="{136480B2-4E73-4B05-B74A-02419D8D204C}">
      <dsp:nvSpPr>
        <dsp:cNvPr id="0" name=""/>
        <dsp:cNvSpPr/>
      </dsp:nvSpPr>
      <dsp:spPr>
        <a:xfrm>
          <a:off x="1592488" y="1956208"/>
          <a:ext cx="1091432" cy="10914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B8269-456E-4C26-A7F0-9B9938F87B05}">
      <dsp:nvSpPr>
        <dsp:cNvPr id="0" name=""/>
        <dsp:cNvSpPr/>
      </dsp:nvSpPr>
      <dsp:spPr>
        <a:xfrm>
          <a:off x="1821688" y="2185409"/>
          <a:ext cx="633030" cy="6330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B85E-B6D6-4BA0-A611-C92143F47F67}">
      <dsp:nvSpPr>
        <dsp:cNvPr id="0" name=""/>
        <dsp:cNvSpPr/>
      </dsp:nvSpPr>
      <dsp:spPr>
        <a:xfrm>
          <a:off x="2917798" y="1956208"/>
          <a:ext cx="2572662" cy="109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Partnership Collaborations: Revenue generated through partnerships with retailers or event organizers.</a:t>
          </a:r>
        </a:p>
      </dsp:txBody>
      <dsp:txXfrm>
        <a:off x="2917798" y="1956208"/>
        <a:ext cx="2572662" cy="1091432"/>
      </dsp:txXfrm>
    </dsp:sp>
    <dsp:sp modelId="{A11E2D5B-00B2-4C07-B926-D0CFB644ED2F}">
      <dsp:nvSpPr>
        <dsp:cNvPr id="0" name=""/>
        <dsp:cNvSpPr/>
      </dsp:nvSpPr>
      <dsp:spPr>
        <a:xfrm>
          <a:off x="5938727" y="1956208"/>
          <a:ext cx="1091432" cy="10914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14A5F-6E43-4E20-AA87-FB4860FA7E9E}">
      <dsp:nvSpPr>
        <dsp:cNvPr id="0" name=""/>
        <dsp:cNvSpPr/>
      </dsp:nvSpPr>
      <dsp:spPr>
        <a:xfrm>
          <a:off x="6167928" y="2185409"/>
          <a:ext cx="633030" cy="6330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7FBF2-97BB-4970-A5EB-82E55E01DC1E}">
      <dsp:nvSpPr>
        <dsp:cNvPr id="0" name=""/>
        <dsp:cNvSpPr/>
      </dsp:nvSpPr>
      <dsp:spPr>
        <a:xfrm>
          <a:off x="7264038" y="1956208"/>
          <a:ext cx="2572662" cy="109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Insights: Income from providing anonymized user data insights.</a:t>
          </a:r>
        </a:p>
      </dsp:txBody>
      <dsp:txXfrm>
        <a:off x="7264038" y="1956208"/>
        <a:ext cx="2572662" cy="1091432"/>
      </dsp:txXfrm>
    </dsp:sp>
    <dsp:sp modelId="{2395E885-A603-49CE-93BC-C3B7A9979852}">
      <dsp:nvSpPr>
        <dsp:cNvPr id="0" name=""/>
        <dsp:cNvSpPr/>
      </dsp:nvSpPr>
      <dsp:spPr>
        <a:xfrm>
          <a:off x="1592488" y="3898295"/>
          <a:ext cx="1091432" cy="10914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C629B-D163-451A-AC3C-7806B633CE79}">
      <dsp:nvSpPr>
        <dsp:cNvPr id="0" name=""/>
        <dsp:cNvSpPr/>
      </dsp:nvSpPr>
      <dsp:spPr>
        <a:xfrm>
          <a:off x="1821688" y="4127496"/>
          <a:ext cx="633030" cy="6330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777D2-5CA3-4BFC-B784-D03432DD2BD6}">
      <dsp:nvSpPr>
        <dsp:cNvPr id="0" name=""/>
        <dsp:cNvSpPr/>
      </dsp:nvSpPr>
      <dsp:spPr>
        <a:xfrm>
          <a:off x="2917798" y="3898295"/>
          <a:ext cx="2572662" cy="109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Technology Licensing: Revenue from licensing </a:t>
          </a:r>
          <a:r>
            <a:rPr lang="en-US" sz="1700" kern="1200" err="1"/>
            <a:t>Braceloc</a:t>
          </a:r>
          <a:r>
            <a:rPr lang="en-US" sz="1700" kern="1200"/>
            <a:t> technology.</a:t>
          </a:r>
        </a:p>
      </dsp:txBody>
      <dsp:txXfrm>
        <a:off x="2917798" y="3898295"/>
        <a:ext cx="2572662" cy="10914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278DE-7C86-4418-B03B-E86EE71820C6}">
      <dsp:nvSpPr>
        <dsp:cNvPr id="0" name=""/>
        <dsp:cNvSpPr/>
      </dsp:nvSpPr>
      <dsp:spPr>
        <a:xfrm>
          <a:off x="0" y="178275"/>
          <a:ext cx="100965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Geolocate your group in real time </a:t>
          </a:r>
        </a:p>
      </dsp:txBody>
      <dsp:txXfrm>
        <a:off x="32784" y="211059"/>
        <a:ext cx="10030932" cy="606012"/>
      </dsp:txXfrm>
    </dsp:sp>
    <dsp:sp modelId="{E4E9FB78-FFB3-490F-B4A5-ADC92068B186}">
      <dsp:nvSpPr>
        <dsp:cNvPr id="0" name=""/>
        <dsp:cNvSpPr/>
      </dsp:nvSpPr>
      <dsp:spPr>
        <a:xfrm>
          <a:off x="0" y="930496"/>
          <a:ext cx="100965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Knowing the direction and the speed of each member of the group</a:t>
          </a:r>
        </a:p>
      </dsp:txBody>
      <dsp:txXfrm>
        <a:off x="32784" y="963280"/>
        <a:ext cx="10030932" cy="606012"/>
      </dsp:txXfrm>
    </dsp:sp>
    <dsp:sp modelId="{AD01F0F2-A760-4477-AD34-9F02F7786021}">
      <dsp:nvSpPr>
        <dsp:cNvPr id="0" name=""/>
        <dsp:cNvSpPr/>
      </dsp:nvSpPr>
      <dsp:spPr>
        <a:xfrm>
          <a:off x="0" y="1682716"/>
          <a:ext cx="100965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 a distress signal in case of emergency </a:t>
          </a:r>
        </a:p>
      </dsp:txBody>
      <dsp:txXfrm>
        <a:off x="32784" y="1715500"/>
        <a:ext cx="10030932" cy="606012"/>
      </dsp:txXfrm>
    </dsp:sp>
    <dsp:sp modelId="{36A98BE5-30BA-41F1-B495-BA3D4757E2E8}">
      <dsp:nvSpPr>
        <dsp:cNvPr id="0" name=""/>
        <dsp:cNvSpPr/>
      </dsp:nvSpPr>
      <dsp:spPr>
        <a:xfrm>
          <a:off x="0" y="2434936"/>
          <a:ext cx="100965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Send a gathering message to group's members</a:t>
          </a:r>
        </a:p>
      </dsp:txBody>
      <dsp:txXfrm>
        <a:off x="32784" y="2467720"/>
        <a:ext cx="10030932" cy="606012"/>
      </dsp:txXfrm>
    </dsp:sp>
    <dsp:sp modelId="{5EC7A280-EF5A-4B37-87F4-B9C8FCBD6CF9}">
      <dsp:nvSpPr>
        <dsp:cNvPr id="0" name=""/>
        <dsp:cNvSpPr/>
      </dsp:nvSpPr>
      <dsp:spPr>
        <a:xfrm>
          <a:off x="0" y="3187156"/>
          <a:ext cx="100965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Access to each person's position reserved for group members</a:t>
          </a:r>
        </a:p>
      </dsp:txBody>
      <dsp:txXfrm>
        <a:off x="32784" y="3219940"/>
        <a:ext cx="10030932" cy="606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2ACCD-B1A3-4BCE-B115-62B4BB6D3EDA}">
      <dsp:nvSpPr>
        <dsp:cNvPr id="0" name=""/>
        <dsp:cNvSpPr/>
      </dsp:nvSpPr>
      <dsp:spPr>
        <a:xfrm>
          <a:off x="2443588" y="173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Communication Parameters:</a:t>
          </a:r>
          <a:endParaRPr lang="en-US" sz="1400" kern="1200"/>
        </a:p>
      </dsp:txBody>
      <dsp:txXfrm>
        <a:off x="2469172" y="25757"/>
        <a:ext cx="2697868" cy="472924"/>
      </dsp:txXfrm>
    </dsp:sp>
    <dsp:sp modelId="{4B637FC3-2F47-4070-AAA1-06242B95E280}">
      <dsp:nvSpPr>
        <dsp:cNvPr id="0" name=""/>
        <dsp:cNvSpPr/>
      </dsp:nvSpPr>
      <dsp:spPr>
        <a:xfrm>
          <a:off x="2443588" y="550471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Frequency: 868 MHz (Europe).</a:t>
          </a:r>
          <a:endParaRPr lang="en-US" sz="1400" kern="1200"/>
        </a:p>
      </dsp:txBody>
      <dsp:txXfrm>
        <a:off x="2469172" y="576055"/>
        <a:ext cx="2697868" cy="472924"/>
      </dsp:txXfrm>
    </dsp:sp>
    <dsp:sp modelId="{CCAB021E-93DD-40ED-B1F6-06E3966A0420}">
      <dsp:nvSpPr>
        <dsp:cNvPr id="0" name=""/>
        <dsp:cNvSpPr/>
      </dsp:nvSpPr>
      <dsp:spPr>
        <a:xfrm>
          <a:off x="2443588" y="1100768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Power: 20 dBm.</a:t>
          </a:r>
          <a:endParaRPr lang="en-US" sz="1400" kern="1200"/>
        </a:p>
      </dsp:txBody>
      <dsp:txXfrm>
        <a:off x="2469172" y="1126352"/>
        <a:ext cx="2697868" cy="472924"/>
      </dsp:txXfrm>
    </dsp:sp>
    <dsp:sp modelId="{80881A77-AE8C-4DC8-931B-B112F8779D73}">
      <dsp:nvSpPr>
        <dsp:cNvPr id="0" name=""/>
        <dsp:cNvSpPr/>
      </dsp:nvSpPr>
      <dsp:spPr>
        <a:xfrm>
          <a:off x="2443588" y="1651066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Data rate: 10 kbps.</a:t>
          </a:r>
          <a:endParaRPr lang="en-US" sz="1400" kern="1200"/>
        </a:p>
      </dsp:txBody>
      <dsp:txXfrm>
        <a:off x="2469172" y="1676650"/>
        <a:ext cx="2697868" cy="472924"/>
      </dsp:txXfrm>
    </dsp:sp>
    <dsp:sp modelId="{12B719BB-3B92-42C3-9561-593F0C56D47F}">
      <dsp:nvSpPr>
        <dsp:cNvPr id="0" name=""/>
        <dsp:cNvSpPr/>
      </dsp:nvSpPr>
      <dsp:spPr>
        <a:xfrm>
          <a:off x="2443588" y="2201363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Configure modules as network nodes.</a:t>
          </a:r>
          <a:endParaRPr lang="en-US" sz="1400" kern="1200"/>
        </a:p>
      </dsp:txBody>
      <dsp:txXfrm>
        <a:off x="2469172" y="2226947"/>
        <a:ext cx="2697868" cy="472924"/>
      </dsp:txXfrm>
    </dsp:sp>
    <dsp:sp modelId="{FB7A4320-B4CB-4EB9-9710-D47DEA1099BF}">
      <dsp:nvSpPr>
        <dsp:cNvPr id="0" name=""/>
        <dsp:cNvSpPr/>
      </dsp:nvSpPr>
      <dsp:spPr>
        <a:xfrm>
          <a:off x="2443588" y="2751661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Testing and Validation:</a:t>
          </a:r>
          <a:endParaRPr lang="en-US" sz="1400" kern="1200"/>
        </a:p>
      </dsp:txBody>
      <dsp:txXfrm>
        <a:off x="2469172" y="2777245"/>
        <a:ext cx="2697868" cy="472924"/>
      </dsp:txXfrm>
    </dsp:sp>
    <dsp:sp modelId="{5D1419C9-63C9-47C0-AAD0-0472F24BF45F}">
      <dsp:nvSpPr>
        <dsp:cNvPr id="0" name=""/>
        <dsp:cNvSpPr/>
      </dsp:nvSpPr>
      <dsp:spPr>
        <a:xfrm>
          <a:off x="2443588" y="3301958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Verify range: 1 km (urban), 5 km (rural).</a:t>
          </a:r>
          <a:endParaRPr lang="en-US" sz="1400" kern="1200"/>
        </a:p>
      </dsp:txBody>
      <dsp:txXfrm>
        <a:off x="2469172" y="3327542"/>
        <a:ext cx="2697868" cy="472924"/>
      </dsp:txXfrm>
    </dsp:sp>
    <dsp:sp modelId="{DDE5E295-7912-4548-9679-5E9A21361BC3}">
      <dsp:nvSpPr>
        <dsp:cNvPr id="0" name=""/>
        <dsp:cNvSpPr/>
      </dsp:nvSpPr>
      <dsp:spPr>
        <a:xfrm>
          <a:off x="2443588" y="3852256"/>
          <a:ext cx="2749036" cy="5240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Assess communication reliability.</a:t>
          </a:r>
          <a:endParaRPr lang="en-US" sz="1400" kern="1200"/>
        </a:p>
      </dsp:txBody>
      <dsp:txXfrm>
        <a:off x="2469172" y="3877840"/>
        <a:ext cx="2697868" cy="4729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4AB06-1785-4B1C-91BA-3229178E4D0E}">
      <dsp:nvSpPr>
        <dsp:cNvPr id="0" name=""/>
        <dsp:cNvSpPr/>
      </dsp:nvSpPr>
      <dsp:spPr>
        <a:xfrm>
          <a:off x="0" y="597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122C-D370-4338-B34F-A7E1A57D5B82}">
      <dsp:nvSpPr>
        <dsp:cNvPr id="0" name=""/>
        <dsp:cNvSpPr/>
      </dsp:nvSpPr>
      <dsp:spPr>
        <a:xfrm>
          <a:off x="0" y="597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Receiver Sensitivity: -162dBm tracking, -148dBm acquisition</a:t>
          </a:r>
          <a:endParaRPr lang="en-US" sz="1700" kern="1200"/>
        </a:p>
      </dsp:txBody>
      <dsp:txXfrm>
        <a:off x="0" y="597"/>
        <a:ext cx="6220838" cy="543355"/>
      </dsp:txXfrm>
    </dsp:sp>
    <dsp:sp modelId="{5311567E-F4F5-423F-9093-FB73D12109A3}">
      <dsp:nvSpPr>
        <dsp:cNvPr id="0" name=""/>
        <dsp:cNvSpPr/>
      </dsp:nvSpPr>
      <dsp:spPr>
        <a:xfrm>
          <a:off x="0" y="543952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C4139-9AB7-400F-B59E-9709E0C53962}">
      <dsp:nvSpPr>
        <dsp:cNvPr id="0" name=""/>
        <dsp:cNvSpPr/>
      </dsp:nvSpPr>
      <dsp:spPr>
        <a:xfrm>
          <a:off x="0" y="543952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Power Consumption: 50mA at 3.3V</a:t>
          </a:r>
          <a:endParaRPr lang="en-US" sz="1700" kern="1200"/>
        </a:p>
      </dsp:txBody>
      <dsp:txXfrm>
        <a:off x="0" y="543952"/>
        <a:ext cx="6220838" cy="543355"/>
      </dsp:txXfrm>
    </dsp:sp>
    <dsp:sp modelId="{9F85E1D2-E1AF-4B68-9D5F-E83356CB2955}">
      <dsp:nvSpPr>
        <dsp:cNvPr id="0" name=""/>
        <dsp:cNvSpPr/>
      </dsp:nvSpPr>
      <dsp:spPr>
        <a:xfrm>
          <a:off x="0" y="1087307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A8029-0E08-4247-B008-A35BF0662CB5}">
      <dsp:nvSpPr>
        <dsp:cNvPr id="0" name=""/>
        <dsp:cNvSpPr/>
      </dsp:nvSpPr>
      <dsp:spPr>
        <a:xfrm>
          <a:off x="0" y="1087307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Communication Interface: UART, default baud rate of 9600 bps</a:t>
          </a:r>
          <a:endParaRPr lang="en-US" sz="1700" kern="1200"/>
        </a:p>
      </dsp:txBody>
      <dsp:txXfrm>
        <a:off x="0" y="1087307"/>
        <a:ext cx="6220838" cy="543355"/>
      </dsp:txXfrm>
    </dsp:sp>
    <dsp:sp modelId="{60F842DC-033A-4B42-8B1A-1E415C9DD5F6}">
      <dsp:nvSpPr>
        <dsp:cNvPr id="0" name=""/>
        <dsp:cNvSpPr/>
      </dsp:nvSpPr>
      <dsp:spPr>
        <a:xfrm>
          <a:off x="0" y="1630663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BA75F-A63D-4231-B6FD-27ECB6ABC8CC}">
      <dsp:nvSpPr>
        <dsp:cNvPr id="0" name=""/>
        <dsp:cNvSpPr/>
      </dsp:nvSpPr>
      <dsp:spPr>
        <a:xfrm>
          <a:off x="0" y="1630663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Backup Battery: Rechargeable 3.3V lithium-ion battery, 110mAh</a:t>
          </a:r>
          <a:endParaRPr lang="en-US" sz="1700" kern="1200"/>
        </a:p>
      </dsp:txBody>
      <dsp:txXfrm>
        <a:off x="0" y="1630663"/>
        <a:ext cx="6220838" cy="543355"/>
      </dsp:txXfrm>
    </dsp:sp>
    <dsp:sp modelId="{4AFAB378-71FF-4577-BF7F-32B34F53C236}">
      <dsp:nvSpPr>
        <dsp:cNvPr id="0" name=""/>
        <dsp:cNvSpPr/>
      </dsp:nvSpPr>
      <dsp:spPr>
        <a:xfrm>
          <a:off x="0" y="2174018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34A40-D838-4996-91A4-9EB9BC4EE4C4}">
      <dsp:nvSpPr>
        <dsp:cNvPr id="0" name=""/>
        <dsp:cNvSpPr/>
      </dsp:nvSpPr>
      <dsp:spPr>
        <a:xfrm>
          <a:off x="0" y="2174018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Satellite Systems Support: GPS, GLONASS, Galileo</a:t>
          </a:r>
          <a:endParaRPr lang="en-US" sz="1700" kern="1200"/>
        </a:p>
      </dsp:txBody>
      <dsp:txXfrm>
        <a:off x="0" y="2174018"/>
        <a:ext cx="6220838" cy="543355"/>
      </dsp:txXfrm>
    </dsp:sp>
    <dsp:sp modelId="{51B18E62-67EA-461A-B776-1D4413133E84}">
      <dsp:nvSpPr>
        <dsp:cNvPr id="0" name=""/>
        <dsp:cNvSpPr/>
      </dsp:nvSpPr>
      <dsp:spPr>
        <a:xfrm>
          <a:off x="0" y="2717373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009BD-5CA6-48C5-9443-593C4AD5B7BD}">
      <dsp:nvSpPr>
        <dsp:cNvPr id="0" name=""/>
        <dsp:cNvSpPr/>
      </dsp:nvSpPr>
      <dsp:spPr>
        <a:xfrm>
          <a:off x="0" y="2717373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Frequency: L1, 1575.42 MHz</a:t>
          </a:r>
          <a:endParaRPr lang="en-US" sz="1700" kern="1200"/>
        </a:p>
      </dsp:txBody>
      <dsp:txXfrm>
        <a:off x="0" y="2717373"/>
        <a:ext cx="6220838" cy="543355"/>
      </dsp:txXfrm>
    </dsp:sp>
    <dsp:sp modelId="{80DEC9F0-8D24-46DE-88A4-8D3D80333022}">
      <dsp:nvSpPr>
        <dsp:cNvPr id="0" name=""/>
        <dsp:cNvSpPr/>
      </dsp:nvSpPr>
      <dsp:spPr>
        <a:xfrm>
          <a:off x="0" y="3260728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9A063-8953-4FE4-BF8D-06634D7BCDE3}">
      <dsp:nvSpPr>
        <dsp:cNvPr id="0" name=""/>
        <dsp:cNvSpPr/>
      </dsp:nvSpPr>
      <dsp:spPr>
        <a:xfrm>
          <a:off x="0" y="3260728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Accuracy: Position accuracy of 2.5m CEP, Velocity accuracy of 0.1m/s</a:t>
          </a:r>
          <a:endParaRPr lang="en-US" sz="1700" kern="1200"/>
        </a:p>
      </dsp:txBody>
      <dsp:txXfrm>
        <a:off x="0" y="3260728"/>
        <a:ext cx="6220838" cy="543355"/>
      </dsp:txXfrm>
    </dsp:sp>
    <dsp:sp modelId="{B1F6FA1D-A2AC-4B4A-9918-7C0AE4CECCDD}">
      <dsp:nvSpPr>
        <dsp:cNvPr id="0" name=""/>
        <dsp:cNvSpPr/>
      </dsp:nvSpPr>
      <dsp:spPr>
        <a:xfrm>
          <a:off x="0" y="3804084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08179-C07C-4618-B8BF-08112BA49FB9}">
      <dsp:nvSpPr>
        <dsp:cNvPr id="0" name=""/>
        <dsp:cNvSpPr/>
      </dsp:nvSpPr>
      <dsp:spPr>
        <a:xfrm>
          <a:off x="0" y="3804084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Operating Voltage: 2.7V to 3.6V</a:t>
          </a:r>
          <a:endParaRPr lang="en-US" sz="1700" kern="1200"/>
        </a:p>
      </dsp:txBody>
      <dsp:txXfrm>
        <a:off x="0" y="3804084"/>
        <a:ext cx="6220838" cy="543355"/>
      </dsp:txXfrm>
    </dsp:sp>
    <dsp:sp modelId="{7DBAE1FA-6BDB-4D61-A5FC-BF99F659991B}">
      <dsp:nvSpPr>
        <dsp:cNvPr id="0" name=""/>
        <dsp:cNvSpPr/>
      </dsp:nvSpPr>
      <dsp:spPr>
        <a:xfrm>
          <a:off x="0" y="4347439"/>
          <a:ext cx="62208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4AD54-91CD-4572-9F3A-E5FA634CD844}">
      <dsp:nvSpPr>
        <dsp:cNvPr id="0" name=""/>
        <dsp:cNvSpPr/>
      </dsp:nvSpPr>
      <dsp:spPr>
        <a:xfrm>
          <a:off x="0" y="4347439"/>
          <a:ext cx="6220838" cy="543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Operating Temperature: -40°C to +85°C</a:t>
          </a:r>
          <a:endParaRPr lang="en-US" sz="1700" kern="1200"/>
        </a:p>
      </dsp:txBody>
      <dsp:txXfrm>
        <a:off x="0" y="4347439"/>
        <a:ext cx="6220838" cy="543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5C38D50-8596-6D80-AAF5-A25398AFCA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75D844-2400-F5A6-5271-594A98B1B4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80AA6-0132-449D-9847-BC61DA4BCA3F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9C2138-35F4-D244-6BDD-760697EC1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46376E-D256-81E1-A68D-582312124D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E6871-4166-4DE5-B048-02B16C1989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59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9A7F3-9B51-4CAE-9164-C6B5920780B9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E98B9-1B09-4AA0-BCAB-2A3A6AD0F3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1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ED92B-864A-DC83-9DDE-91CE5B2DA1D9}"/>
              </a:ext>
            </a:extLst>
          </p:cNvPr>
          <p:cNvSpPr/>
          <p:nvPr userDrawn="1"/>
        </p:nvSpPr>
        <p:spPr>
          <a:xfrm>
            <a:off x="0" y="6358855"/>
            <a:ext cx="12192000" cy="499145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792B924-0D92-B391-230F-C1AC261757CD}"/>
              </a:ext>
            </a:extLst>
          </p:cNvPr>
          <p:cNvSpPr/>
          <p:nvPr userDrawn="1"/>
        </p:nvSpPr>
        <p:spPr>
          <a:xfrm>
            <a:off x="10830187" y="6023295"/>
            <a:ext cx="830510" cy="83051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5B8D4B-EEC6-9FF6-83F1-E9B29BCE6D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70" y="6195269"/>
            <a:ext cx="467322" cy="499145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F82FD8-7DA4-E61C-9992-8730D9AC2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5" y="3015626"/>
            <a:ext cx="6216189" cy="1937636"/>
          </a:xfrm>
          <a:prstGeom prst="rect">
            <a:avLst/>
          </a:prstGeom>
        </p:spPr>
      </p:pic>
      <p:pic>
        <p:nvPicPr>
          <p:cNvPr id="10" name="Image 9" descr="Une image contenant bâtiment, route, extérieur, blanc&#10;&#10;Description générée automatiquement">
            <a:extLst>
              <a:ext uri="{FF2B5EF4-FFF2-40B4-BE49-F238E27FC236}">
                <a16:creationId xmlns:a16="http://schemas.microsoft.com/office/drawing/2014/main" id="{0B5EF3F1-8839-505E-3AF5-ACFD66BD65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70" y="-13522"/>
            <a:ext cx="4098740" cy="2732492"/>
          </a:xfrm>
          <a:prstGeom prst="rect">
            <a:avLst/>
          </a:prstGeom>
          <a:ln>
            <a:noFill/>
          </a:ln>
        </p:spPr>
      </p:pic>
      <p:pic>
        <p:nvPicPr>
          <p:cNvPr id="11" name="Image 10" descr="Une image contenant ciel, extérieur, blanc&#10;&#10;Description générée automatiquement">
            <a:extLst>
              <a:ext uri="{FF2B5EF4-FFF2-40B4-BE49-F238E27FC236}">
                <a16:creationId xmlns:a16="http://schemas.microsoft.com/office/drawing/2014/main" id="{4514B9F1-F8F7-AC8B-F379-6CF73FB02D6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4" y="0"/>
            <a:ext cx="4077052" cy="2718036"/>
          </a:xfrm>
          <a:prstGeom prst="rect">
            <a:avLst/>
          </a:prstGeom>
          <a:ln>
            <a:noFill/>
          </a:ln>
        </p:spPr>
      </p:pic>
      <p:pic>
        <p:nvPicPr>
          <p:cNvPr id="12" name="Image 11" descr="Une image contenant extérieur, noir&#10;&#10;Description générée automatiquement">
            <a:extLst>
              <a:ext uri="{FF2B5EF4-FFF2-40B4-BE49-F238E27FC236}">
                <a16:creationId xmlns:a16="http://schemas.microsoft.com/office/drawing/2014/main" id="{EE08E0C4-035A-F68A-4E28-DA568D33793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"/>
            <a:ext cx="4077054" cy="2718037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1E6432-545F-4ACF-B6CC-736D7F3F29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9" t="33662"/>
          <a:stretch/>
        </p:blipFill>
        <p:spPr>
          <a:xfrm>
            <a:off x="0" y="0"/>
            <a:ext cx="3716322" cy="3429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3D9353-0A06-C7B0-CDC0-F5B75F4AF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9"/>
          <a:stretch/>
        </p:blipFill>
        <p:spPr>
          <a:xfrm rot="5400000">
            <a:off x="9539752" y="-1294370"/>
            <a:ext cx="1276844" cy="3838541"/>
          </a:xfrm>
          <a:prstGeom prst="rect">
            <a:avLst/>
          </a:prstGeom>
        </p:spPr>
      </p:pic>
      <p:pic>
        <p:nvPicPr>
          <p:cNvPr id="15" name="Image 14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CE645618-6408-1AB8-BD3E-72E8729BCDF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F3E08A-7BF4-9F89-5DD6-A1FDE0A1D43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EFF1E75-7D8F-F1B7-9CEE-1B4B17FC43B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5F68442-3D58-8BDE-FB82-1DA554EE4FF8}"/>
              </a:ext>
            </a:extLst>
          </p:cNvPr>
          <p:cNvSpPr txBox="1"/>
          <p:nvPr userDrawn="1"/>
        </p:nvSpPr>
        <p:spPr>
          <a:xfrm rot="16200000">
            <a:off x="11026248" y="1493116"/>
            <a:ext cx="204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latin typeface="Myriad Pro Light" panose="020B0403030403020204" pitchFamily="34" charset="0"/>
              </a:rPr>
              <a:t>©</a:t>
            </a:r>
            <a:r>
              <a:rPr lang="fr-FR" sz="1400" err="1">
                <a:latin typeface="Myriad Pro Light" panose="020B0403030403020204" pitchFamily="34" charset="0"/>
              </a:rPr>
              <a:t>LudovicLetot</a:t>
            </a:r>
            <a:endParaRPr lang="fr-FR" sz="1400">
              <a:latin typeface="Myriad Pro Light" panose="020B0403030403020204" pitchFamily="34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4BE62645-9E9D-9954-B203-6B200235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01" y="4947305"/>
            <a:ext cx="10515600" cy="1325563"/>
          </a:xfrm>
        </p:spPr>
        <p:txBody>
          <a:bodyPr/>
          <a:lstStyle>
            <a:lvl1pPr>
              <a:defRPr>
                <a:solidFill>
                  <a:srgbClr val="315683"/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F9C6D5B-0070-4BD8-B638-BF1B6B0C9105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Florian Krasulja, Grace </a:t>
            </a:r>
            <a:r>
              <a:rPr lang="fr-FR" err="1">
                <a:solidFill>
                  <a:schemeClr val="bg1"/>
                </a:solidFill>
              </a:rPr>
              <a:t>Ndoko-ounounou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2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94697-524B-4C41-ADB8-76D1AFBA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0E1DB7-D848-42D9-95B2-A49E0EA5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5BAFA8-5267-45BB-9DF6-1A1970FE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E32CC1-DBBE-4BD1-A5E0-7D278565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75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2470E5-E61E-4376-B149-17173CF3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3FFFEB-575D-4432-A16A-3B0D9E75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82995B-98EF-4C3E-904B-6CD1031A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626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8BBB8-A209-4AD8-9A39-17E5D41B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F8B67-FEF3-4D9E-BFC5-2BCF6AFF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B2C900-3F18-46DE-94FB-89918B4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F2DC1-3B9F-43EB-917C-072E2F5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297BD-BFD8-4C11-8EF7-6DDCB38B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EA850-DB7F-45BF-927E-0F9E0F06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F3F50-2794-441D-A6AB-5383DF0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BAD69B-1110-4966-B21D-95FFF12D7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232176-6235-4ADB-8631-B74B9E70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04F606-AEF2-46FE-A0E6-7AF4A6C7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5FF553-5A40-4C22-9348-1F9E615F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4EC42A-6DB5-4768-8BD4-B002F1DD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197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FF44B-3134-4B7F-94F1-F1D52F59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BBF5F-35E5-46B3-A8F0-08ACF4744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AB546A-085C-4AC3-803D-BCAE4FD7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B40A6-9E80-4DCC-8AA5-BE22F960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A541F6-D44B-42A9-AB1F-126980D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11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B55E4A-9FD1-4C70-956D-3ED5AA47C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3D176C-68C4-4742-826B-C3D73434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64C54-09F9-4686-B2D6-6EE3B185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6898C-4665-4C03-97FD-85F991D9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50BD-1DB1-4701-8737-545E63BD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73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882E937-2015-03AF-AB0B-ACE9AD4230ED}"/>
              </a:ext>
            </a:extLst>
          </p:cNvPr>
          <p:cNvCxnSpPr/>
          <p:nvPr userDrawn="1"/>
        </p:nvCxnSpPr>
        <p:spPr>
          <a:xfrm>
            <a:off x="0" y="889233"/>
            <a:ext cx="3934437" cy="0"/>
          </a:xfrm>
          <a:prstGeom prst="line">
            <a:avLst/>
          </a:prstGeom>
          <a:ln w="114300">
            <a:solidFill>
              <a:srgbClr val="009C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6DC789-6A38-9117-489F-96463D6457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54113" y="1652588"/>
            <a:ext cx="10096500" cy="40370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5683"/>
                </a:solidFill>
                <a:latin typeface="Myriad Pro" panose="020B0503030403020204"/>
              </a:defRPr>
            </a:lvl1pPr>
            <a:lvl2pPr>
              <a:defRPr>
                <a:solidFill>
                  <a:srgbClr val="315683"/>
                </a:solidFill>
                <a:latin typeface="Myriad Pro" panose="020B0503030403020204"/>
              </a:defRPr>
            </a:lvl2pPr>
            <a:lvl3pPr>
              <a:defRPr>
                <a:solidFill>
                  <a:srgbClr val="315683"/>
                </a:solidFill>
                <a:latin typeface="Myriad Pro" panose="020B0503030403020204"/>
              </a:defRPr>
            </a:lvl3pPr>
            <a:lvl4pPr>
              <a:defRPr>
                <a:solidFill>
                  <a:srgbClr val="315683"/>
                </a:solidFill>
                <a:latin typeface="Myriad Pro" panose="020B0503030403020204"/>
              </a:defRPr>
            </a:lvl4pPr>
            <a:lvl5pPr>
              <a:defRPr>
                <a:solidFill>
                  <a:srgbClr val="315683"/>
                </a:solidFill>
                <a:latin typeface="Myriad Pro" panose="020B050303040302020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4ECA154-7C18-927E-54FE-7BD784D94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77768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315683"/>
                </a:solidFill>
                <a:latin typeface="EurostileTMed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pic>
        <p:nvPicPr>
          <p:cNvPr id="12" name="Image 11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54460CFF-49B6-CB50-A792-0F2C3C4335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B06C070-3534-62F6-EDD7-3F28598F0E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39442F-F438-DAD3-5C0F-9297F2FE07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62C68E5-5699-4A3F-A931-65B53B6B4B3A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Florian Krasulja, Grace </a:t>
            </a:r>
            <a:r>
              <a:rPr lang="fr-FR" err="1">
                <a:solidFill>
                  <a:schemeClr val="bg1"/>
                </a:solidFill>
              </a:rPr>
              <a:t>Ndoko-ounounou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49540-E763-95A6-445B-FDCFB4723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018" y="1877219"/>
            <a:ext cx="10353964" cy="310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15683"/>
                </a:solidFill>
                <a:latin typeface="Myriad Pro" panose="020B0503030403020204"/>
              </a:defRPr>
            </a:lvl1pPr>
            <a:lvl2pPr>
              <a:defRPr>
                <a:solidFill>
                  <a:srgbClr val="315683"/>
                </a:solidFill>
                <a:latin typeface="Myriad Pro" panose="020B0503030403020204"/>
              </a:defRPr>
            </a:lvl2pPr>
            <a:lvl3pPr>
              <a:defRPr>
                <a:solidFill>
                  <a:srgbClr val="315683"/>
                </a:solidFill>
                <a:latin typeface="Myriad Pro" panose="020B0503030403020204"/>
              </a:defRPr>
            </a:lvl3pPr>
            <a:lvl4pPr>
              <a:defRPr>
                <a:solidFill>
                  <a:srgbClr val="315683"/>
                </a:solidFill>
                <a:latin typeface="Myriad Pro" panose="020B0503030403020204"/>
              </a:defRPr>
            </a:lvl4pPr>
            <a:lvl5pPr>
              <a:defRPr>
                <a:solidFill>
                  <a:srgbClr val="315683"/>
                </a:solidFill>
                <a:latin typeface="Myriad Pro" panose="020B0503030403020204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6" name="Image 5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0C8E75AA-7E9B-C5F6-97F1-D7C7A6F653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92CEAC-5820-3FBB-BAAD-00C51A5291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2D636D-6492-E983-5DA8-041DC2A14D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8E9E75-BB0F-45A6-B5EC-051C9A2A368E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Florian Krasulja, Grace </a:t>
            </a:r>
            <a:r>
              <a:rPr lang="fr-FR" err="1">
                <a:solidFill>
                  <a:schemeClr val="bg1"/>
                </a:solidFill>
              </a:rPr>
              <a:t>Ndoko-ounounou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de page avec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D8B81A99-1EF6-E2B9-3B29-24E05BC4BB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90" y="6442745"/>
            <a:ext cx="403018" cy="371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1AFB86-A61B-0807-218B-B0DBC48D41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0" y="6435913"/>
            <a:ext cx="422844" cy="37130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E80CC1E-BE40-99D8-64FA-6462872B1E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7" y="6428350"/>
            <a:ext cx="582565" cy="37130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6309C182-1D54-8CD7-0B21-D079D765D1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Merci d’avoir écouté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388E17-1B3C-4237-9DED-3540C79D425F}"/>
              </a:ext>
            </a:extLst>
          </p:cNvPr>
          <p:cNvSpPr txBox="1"/>
          <p:nvPr userDrawn="1"/>
        </p:nvSpPr>
        <p:spPr>
          <a:xfrm>
            <a:off x="3716322" y="6432691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Florian Krasulja, Grace </a:t>
            </a:r>
            <a:r>
              <a:rPr lang="fr-FR" err="1">
                <a:solidFill>
                  <a:schemeClr val="bg1"/>
                </a:solidFill>
              </a:rPr>
              <a:t>Ndoko-ounounou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DE96-3CAF-4061-92E2-D75B73BBB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0FE2AD-BEC4-469F-9018-B04D57FA4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17553-365B-42B3-BC62-7E3F37ED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36FA99-9338-4576-9EDC-0E682F58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A616B9-623B-4D57-BD45-B544A376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8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E41CF-3D85-4873-9EC7-A6DBAB89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6813D-1632-4468-B79B-AC2871D0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185FEA-C63E-479C-A8D7-26846A12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E57B99-4D78-4CE2-A46F-50625A8D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6F9541-8ACD-4E0E-8D88-AB0CCD43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3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76B6E-DDD5-43B7-A21B-5956752B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52554E-98D5-4B81-B248-D294BD34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18C3E-48C5-4DF8-B878-1E20F684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E270C-5B30-449C-B9D3-D9F92549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1D391-6B1C-4A69-8752-1875DAEE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9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D6E2-87D9-45CA-9B27-DB04F541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74272-753B-4B47-A155-B93B33C12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DDBFFD-3960-4FC9-9D4A-CEFB78C7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B498D-7204-4D52-B66C-7CEEDFA0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F5EE2-E656-4392-8CE1-FA8D8ABA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E918F-4CB7-454E-8575-A8513C40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6C5A-AA45-4736-8C32-A5C56FCE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213EA8-D814-480D-968D-0E50C66C7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C87F49-CA20-4781-AD5C-72978308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3FB26-CDD2-4EF1-9540-E08318BE6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251FAF-1023-4451-A4D6-65799234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FA8F9E-79C5-4B91-886B-C22624A4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747720-F3D2-4213-9DCD-5DD1D9B1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1DC43C-341B-4655-97B6-F1EDA255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28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1E0052-5D00-66A8-6534-7FAF180922B8}"/>
              </a:ext>
            </a:extLst>
          </p:cNvPr>
          <p:cNvSpPr/>
          <p:nvPr userDrawn="1"/>
        </p:nvSpPr>
        <p:spPr>
          <a:xfrm>
            <a:off x="0" y="6358855"/>
            <a:ext cx="12192000" cy="499145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FB4956B-4197-18B3-9D93-8FFB94D26B13}"/>
              </a:ext>
            </a:extLst>
          </p:cNvPr>
          <p:cNvSpPr/>
          <p:nvPr userDrawn="1"/>
        </p:nvSpPr>
        <p:spPr>
          <a:xfrm>
            <a:off x="10830187" y="6048462"/>
            <a:ext cx="830510" cy="83051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6ECFB75-CDB6-6916-E70F-0B8CCEBCCB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170" y="6195269"/>
            <a:ext cx="467322" cy="499145"/>
          </a:xfrm>
          <a:prstGeom prst="rect">
            <a:avLst/>
          </a:prstGeom>
        </p:spPr>
      </p:pic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15B6B635-CFC9-C971-0BF2-F5581249E86E}"/>
              </a:ext>
            </a:extLst>
          </p:cNvPr>
          <p:cNvSpPr txBox="1">
            <a:spLocks/>
          </p:cNvSpPr>
          <p:nvPr userDrawn="1"/>
        </p:nvSpPr>
        <p:spPr>
          <a:xfrm>
            <a:off x="10892726" y="6245900"/>
            <a:ext cx="720000" cy="306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2BC6EAE-9E0E-4F18-BA77-DE07B86B0AB3}" type="slidenum">
              <a:rPr lang="fr-FR" sz="1600" b="1" smtClean="0">
                <a:solidFill>
                  <a:schemeClr val="bg1"/>
                </a:solidFill>
                <a:latin typeface="Myriad Pro" panose="020B0503030403020204" pitchFamily="34" charset="0"/>
              </a:rPr>
              <a:pPr algn="ctr"/>
              <a:t>‹N°›</a:t>
            </a:fld>
            <a:endParaRPr lang="fr-FR" sz="16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5" name="Espace réservé du titre 4">
            <a:extLst>
              <a:ext uri="{FF2B5EF4-FFF2-40B4-BE49-F238E27FC236}">
                <a16:creationId xmlns:a16="http://schemas.microsoft.com/office/drawing/2014/main" id="{D12E42A4-F211-4589-8E4A-C5FDCB69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481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 Light" panose="020B0403030403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Light" panose="020B0403030403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608084-244A-41F4-92D5-778C75BA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F335-168F-4450-A953-7062719E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C9934-8856-4BE9-A924-898055F21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8DDC-878C-4731-AB30-20F364723212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688DF2-A935-40F7-B264-A1381F4EA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15E98-ADD8-4D1F-9355-8023A9EEC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10B5A-EB9D-44F8-9EE8-7345CB434D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13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C31A-78BD-25FD-B590-0B416AF1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30063"/>
            <a:ext cx="10515600" cy="1325563"/>
          </a:xfrm>
        </p:spPr>
        <p:txBody>
          <a:bodyPr/>
          <a:lstStyle/>
          <a:p>
            <a:r>
              <a:rPr lang="fr-FR"/>
              <a:t>Marketing and Sales Audit- Braceloc</a:t>
            </a:r>
          </a:p>
        </p:txBody>
      </p:sp>
    </p:spTree>
    <p:extLst>
      <p:ext uri="{BB962C8B-B14F-4D97-AF65-F5344CB8AC3E}">
        <p14:creationId xmlns:p14="http://schemas.microsoft.com/office/powerpoint/2010/main" val="176381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513E6E-9BE5-4C8A-98A1-75D6F945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9" y="1217173"/>
            <a:ext cx="11668125" cy="571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9547EC8-6FF8-4CF6-9F6F-D46CF422C8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1" b="-1171"/>
          <a:stretch/>
        </p:blipFill>
        <p:spPr>
          <a:xfrm>
            <a:off x="67788" y="1788673"/>
            <a:ext cx="11706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C50972-C59E-4E3A-9CFB-07D364E97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8"/>
          <a:stretch/>
        </p:blipFill>
        <p:spPr>
          <a:xfrm>
            <a:off x="155338" y="1194500"/>
            <a:ext cx="11706225" cy="47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4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5D3745-EC6B-4D05-B9E2-416AA35BB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5" y="1276350"/>
            <a:ext cx="11658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2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52E2A9-A8A3-4A48-A9C8-7F130118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1129"/>
            <a:ext cx="10729609" cy="55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4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4029D9F7-20CB-7E02-D15C-717F57E776D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54450326"/>
              </p:ext>
            </p:extLst>
          </p:nvPr>
        </p:nvGraphicFramePr>
        <p:xfrm>
          <a:off x="197962" y="1652587"/>
          <a:ext cx="11994037" cy="469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6821AB6E-A87C-455F-8F98-E92031C9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</a:t>
            </a:r>
            <a:r>
              <a:rPr lang="fr-FR" err="1"/>
              <a:t>partners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42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4080765D-7D06-6A96-159C-4640C7B09AC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33640727"/>
              </p:ext>
            </p:extLst>
          </p:nvPr>
        </p:nvGraphicFramePr>
        <p:xfrm>
          <a:off x="212819" y="1282794"/>
          <a:ext cx="11713292" cy="488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EE62433F-ABD3-4D8F-ABA2-4A991D3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ressources </a:t>
            </a:r>
          </a:p>
        </p:txBody>
      </p:sp>
    </p:spTree>
    <p:extLst>
      <p:ext uri="{BB962C8B-B14F-4D97-AF65-F5344CB8AC3E}">
        <p14:creationId xmlns:p14="http://schemas.microsoft.com/office/powerpoint/2010/main" val="79278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108E5EB-B249-4E42-A950-E0208FE208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9814" y="1933142"/>
            <a:ext cx="3116230" cy="4352071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latin typeface="+mn-lt"/>
              </a:rPr>
              <a:t>Product Development : </a:t>
            </a:r>
          </a:p>
          <a:p>
            <a:r>
              <a:rPr lang="en-US" sz="2400">
                <a:latin typeface="+mn-lt"/>
              </a:rPr>
              <a:t>Manufacturing</a:t>
            </a:r>
          </a:p>
          <a:p>
            <a:r>
              <a:rPr lang="en-US" sz="2400">
                <a:latin typeface="+mn-lt"/>
              </a:rPr>
              <a:t>Software Development</a:t>
            </a:r>
          </a:p>
          <a:p>
            <a:r>
              <a:rPr lang="en-US" sz="2400">
                <a:latin typeface="+mn-lt"/>
              </a:rPr>
              <a:t>Marketing and Promotion</a:t>
            </a:r>
          </a:p>
          <a:p>
            <a:r>
              <a:rPr lang="en-US" sz="2400">
                <a:latin typeface="+mn-lt"/>
              </a:rPr>
              <a:t>Distribution</a:t>
            </a:r>
          </a:p>
          <a:p>
            <a:r>
              <a:rPr lang="en-US" sz="2400">
                <a:latin typeface="+mn-lt"/>
              </a:rPr>
              <a:t>Customer Support</a:t>
            </a:r>
          </a:p>
          <a:p>
            <a:r>
              <a:rPr lang="en-US" sz="2400">
                <a:latin typeface="+mn-lt"/>
              </a:rPr>
              <a:t>Security Measures</a:t>
            </a:r>
          </a:p>
          <a:p>
            <a:pPr marL="0" indent="0">
              <a:buNone/>
            </a:pPr>
            <a:endParaRPr lang="en-US" sz="1800">
              <a:latin typeface="+mn-lt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BE2D3D-FCB1-4E6F-8D9E-21F6C25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</a:t>
            </a:r>
            <a:r>
              <a:rPr lang="fr-FR" err="1"/>
              <a:t>activities</a:t>
            </a:r>
            <a:r>
              <a:rPr lang="fr-FR"/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2E8531-FAA8-45A0-9ADD-2D991DE6BE9D}"/>
              </a:ext>
            </a:extLst>
          </p:cNvPr>
          <p:cNvSpPr txBox="1"/>
          <p:nvPr/>
        </p:nvSpPr>
        <p:spPr>
          <a:xfrm>
            <a:off x="4189989" y="1933142"/>
            <a:ext cx="2447826" cy="3209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rgbClr val="315683"/>
                </a:solidFill>
              </a:rPr>
              <a:t>Distribution Channels: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Retail Stores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Online Platforms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Direct Sales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Partnerships</a:t>
            </a:r>
          </a:p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C39DB4-01F5-4006-A0EA-6E50DB33D365}"/>
              </a:ext>
            </a:extLst>
          </p:cNvPr>
          <p:cNvSpPr txBox="1"/>
          <p:nvPr/>
        </p:nvSpPr>
        <p:spPr>
          <a:xfrm>
            <a:off x="7371761" y="1933142"/>
            <a:ext cx="3921551" cy="300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rgbClr val="315683"/>
                </a:solidFill>
              </a:rPr>
              <a:t>Customer Relationship: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Pre-Sales Support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Onboarding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Training and Education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Customer Support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15683"/>
                </a:solidFill>
              </a:rPr>
              <a:t>Community Engagement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250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4FE5B75A-92B4-C2AE-789D-2482351704A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66106552"/>
              </p:ext>
            </p:extLst>
          </p:nvPr>
        </p:nvGraphicFramePr>
        <p:xfrm>
          <a:off x="-709309" y="1177047"/>
          <a:ext cx="11429189" cy="50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44805E87-3890-4384-89D1-EA9CD3B4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Revenue </a:t>
            </a:r>
            <a:r>
              <a:rPr lang="fr-FR" err="1"/>
              <a:t>stream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32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1">
            <a:extLst>
              <a:ext uri="{FF2B5EF4-FFF2-40B4-BE49-F238E27FC236}">
                <a16:creationId xmlns:a16="http://schemas.microsoft.com/office/drawing/2014/main" id="{65C174E2-A487-14AE-6C65-6453120B4E40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212819" y="1630176"/>
          <a:ext cx="10096500" cy="403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B161D025-9D82-9123-5C92-A41A242F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Value Propositions </a:t>
            </a:r>
          </a:p>
        </p:txBody>
      </p:sp>
    </p:spTree>
    <p:extLst>
      <p:ext uri="{BB962C8B-B14F-4D97-AF65-F5344CB8AC3E}">
        <p14:creationId xmlns:p14="http://schemas.microsoft.com/office/powerpoint/2010/main" val="2306407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CE5D4D8-25C8-44C3-9981-EB016CC4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Cost</a:t>
            </a:r>
            <a:r>
              <a:rPr lang="fr-FR"/>
              <a:t> structure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CD8B853-2AB3-416E-9846-4C7630A95407}"/>
              </a:ext>
            </a:extLst>
          </p:cNvPr>
          <p:cNvSpPr txBox="1"/>
          <p:nvPr/>
        </p:nvSpPr>
        <p:spPr>
          <a:xfrm>
            <a:off x="6821864" y="2714465"/>
            <a:ext cx="3868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Most Expensive Key resources:</a:t>
            </a:r>
          </a:p>
          <a:p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B58A6B2-0FDF-4BE2-A1E8-9CB586CB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3" y="1077768"/>
            <a:ext cx="5462489" cy="502353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441904F-C254-4729-91BE-BD58B3441DA3}"/>
              </a:ext>
            </a:extLst>
          </p:cNvPr>
          <p:cNvSpPr txBox="1"/>
          <p:nvPr/>
        </p:nvSpPr>
        <p:spPr>
          <a:xfrm>
            <a:off x="6868998" y="3558944"/>
            <a:ext cx="377386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GPS Receivers</a:t>
            </a:r>
          </a:p>
          <a:p>
            <a:pPr>
              <a:lnSpc>
                <a:spcPct val="150000"/>
              </a:lnSpc>
            </a:pPr>
            <a:r>
              <a:rPr lang="en-US"/>
              <a:t>LORA Network infrastructure</a:t>
            </a:r>
          </a:p>
          <a:p>
            <a:pPr>
              <a:lnSpc>
                <a:spcPct val="150000"/>
              </a:lnSpc>
            </a:pPr>
            <a:r>
              <a:rPr lang="en-US"/>
              <a:t>Thermal Skin Contact Sensors</a:t>
            </a:r>
          </a:p>
          <a:p>
            <a:pPr>
              <a:lnSpc>
                <a:spcPct val="150000"/>
              </a:lnSpc>
            </a:pPr>
            <a:r>
              <a:rPr lang="en-US"/>
              <a:t>Encryption mechanisms</a:t>
            </a:r>
          </a:p>
          <a:p>
            <a:pPr>
              <a:lnSpc>
                <a:spcPct val="150000"/>
              </a:lnSpc>
            </a:pPr>
            <a:r>
              <a:rPr lang="en-US"/>
              <a:t>Manufacturing costs</a:t>
            </a:r>
          </a:p>
          <a:p>
            <a:pPr>
              <a:lnSpc>
                <a:spcPct val="150000"/>
              </a:lnSpc>
            </a:pPr>
            <a:r>
              <a:rPr lang="en-US"/>
              <a:t>Software Development</a:t>
            </a:r>
            <a:endParaRPr lang="fr-FR"/>
          </a:p>
        </p:txBody>
      </p:sp>
      <p:pic>
        <p:nvPicPr>
          <p:cNvPr id="18" name="Graphique 17" descr="Compost contour">
            <a:extLst>
              <a:ext uri="{FF2B5EF4-FFF2-40B4-BE49-F238E27FC236}">
                <a16:creationId xmlns:a16="http://schemas.microsoft.com/office/drawing/2014/main" id="{5A13EC61-FD34-46CA-BD41-BEBDDCC16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6082" y="1217067"/>
            <a:ext cx="1221735" cy="12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8D0F1B4-93DE-D357-3752-B65BC911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err="1"/>
              <a:t>Summary</a:t>
            </a:r>
            <a:endParaRPr lang="fr-FR"/>
          </a:p>
        </p:txBody>
      </p:sp>
      <p:graphicFrame>
        <p:nvGraphicFramePr>
          <p:cNvPr id="10" name="Espace réservé du contenu 1">
            <a:extLst>
              <a:ext uri="{FF2B5EF4-FFF2-40B4-BE49-F238E27FC236}">
                <a16:creationId xmlns:a16="http://schemas.microsoft.com/office/drawing/2014/main" id="{0AE09A3F-01E7-82E4-0D7C-1CEAB33C9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35378"/>
              </p:ext>
            </p:extLst>
          </p:nvPr>
        </p:nvGraphicFramePr>
        <p:xfrm>
          <a:off x="369900" y="1200316"/>
          <a:ext cx="10515600" cy="511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74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Espace réservé du contenu 1">
            <a:extLst>
              <a:ext uri="{FF2B5EF4-FFF2-40B4-BE49-F238E27FC236}">
                <a16:creationId xmlns:a16="http://schemas.microsoft.com/office/drawing/2014/main" id="{6274D4B3-1952-C92B-9317-1CA7FAC0979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8797802"/>
              </p:ext>
            </p:extLst>
          </p:nvPr>
        </p:nvGraphicFramePr>
        <p:xfrm>
          <a:off x="5068110" y="1876446"/>
          <a:ext cx="7636213" cy="4376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29BD76B8-FECF-98A2-5633-A489DC08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7768"/>
          </a:xfrm>
        </p:spPr>
        <p:txBody>
          <a:bodyPr>
            <a:normAutofit/>
          </a:bodyPr>
          <a:lstStyle/>
          <a:p>
            <a:r>
              <a:rPr lang="fr-FR" sz="3900"/>
              <a:t>Technical solutions implemented: the LoRa communication protocol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EDF0082-A994-4A92-813A-05192DB9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FB455C-330D-94C4-0B3D-245CE38C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46B6C2-D325-46D2-A4DF-18E302CC0823}"/>
              </a:ext>
            </a:extLst>
          </p:cNvPr>
          <p:cNvSpPr txBox="1"/>
          <p:nvPr/>
        </p:nvSpPr>
        <p:spPr>
          <a:xfrm>
            <a:off x="0" y="1045449"/>
            <a:ext cx="11962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315683"/>
                </a:solidFill>
              </a:rPr>
              <a:t>Objective: Establish decentralized communication between two LoRa32 V3 Heltec modules using a private LoRa mesh network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B597D9-23FF-4D31-8D69-C89089FD2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418" y="2040893"/>
            <a:ext cx="4212076" cy="42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1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2B7417-17C2-C29D-A525-96D272435E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4237" y="1977131"/>
            <a:ext cx="6332583" cy="3713550"/>
          </a:xfrm>
        </p:spPr>
        <p:txBody>
          <a:bodyPr/>
          <a:lstStyle/>
          <a:p>
            <a:pPr marL="0" indent="0">
              <a:buNone/>
            </a:pPr>
            <a:endParaRPr lang="fr-FR" sz="2400"/>
          </a:p>
          <a:p>
            <a:endParaRPr lang="fr-FR" sz="240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03100DD-77E7-9118-4974-A55436E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/>
              <a:t>Technical solutions implemented</a:t>
            </a:r>
            <a:r>
              <a:rPr lang="fr-FR"/>
              <a:t>: GPS </a:t>
            </a:r>
            <a:r>
              <a:rPr lang="fr-FR" err="1"/>
              <a:t>sensor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B1F487-345F-46B4-BB27-56C4B289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941963"/>
            <a:ext cx="5301574" cy="5301574"/>
          </a:xfrm>
          <a:prstGeom prst="rect">
            <a:avLst/>
          </a:prstGeom>
        </p:spPr>
      </p:pic>
      <p:graphicFrame>
        <p:nvGraphicFramePr>
          <p:cNvPr id="13" name="ZoneTexte 10">
            <a:extLst>
              <a:ext uri="{FF2B5EF4-FFF2-40B4-BE49-F238E27FC236}">
                <a16:creationId xmlns:a16="http://schemas.microsoft.com/office/drawing/2014/main" id="{FF30DA39-E7F0-A868-A60C-919CC5FFD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238415"/>
              </p:ext>
            </p:extLst>
          </p:nvPr>
        </p:nvGraphicFramePr>
        <p:xfrm>
          <a:off x="5690680" y="1077768"/>
          <a:ext cx="6220838" cy="4891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8498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F72E398-A6A5-18BF-9C55-47562E91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err="1">
                <a:latin typeface="EurostileTMed"/>
                <a:ea typeface="+mj-ea"/>
                <a:cs typeface="+mj-cs"/>
              </a:rPr>
              <a:t>Task</a:t>
            </a:r>
            <a:r>
              <a:rPr lang="fr-FR" sz="4400">
                <a:latin typeface="EurostileTMed"/>
                <a:ea typeface="+mj-ea"/>
                <a:cs typeface="+mj-cs"/>
              </a:rPr>
              <a:t> allocation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63BC8A-FDB0-43D2-AC1D-A7A85A494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" t="-573" r="23360"/>
          <a:stretch/>
        </p:blipFill>
        <p:spPr>
          <a:xfrm>
            <a:off x="1" y="2299500"/>
            <a:ext cx="10515600" cy="25759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36D87E2-7FCC-4DCF-B3BC-8F6545493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23"/>
          <a:stretch/>
        </p:blipFill>
        <p:spPr>
          <a:xfrm>
            <a:off x="10470202" y="2299501"/>
            <a:ext cx="1721797" cy="25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366C6D8-E4B1-2DA9-F69D-1F5B6B1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E48F23-735D-4D4D-BDEB-5426F9CE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205"/>
            <a:ext cx="12050598" cy="546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8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41E9E2C-3029-C54A-4DDE-8D96E0C3AE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734532"/>
            <a:ext cx="10096500" cy="41972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Validate the capability of establishing a private LoRa mesh network (deploying 3 devices) and verify the achievable distances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Integrate GPS, 1 or 2 buttons, and 1 or 2 LEDs.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Include BLE to transmit information to a smartphone (ensure proper reception of GPS, button, battery, zone limit/RSSI).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Develop the smartphone application (map, alerts, etc.).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Consider and promptly implement the pairing function, if necessary, complexity arises</a:t>
            </a:r>
            <a:endParaRPr lang="fr-FR" sz="2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3EB66F5-BECA-D4E4-B18B-C2B076F0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044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A16CEF4-C88A-8DD1-F3AE-6576957D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en-US" sz="4400"/>
              <a:t>Thank you for your attention</a:t>
            </a:r>
            <a:br>
              <a:rPr lang="fr-FR" sz="4400"/>
            </a:b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8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135F7AB-01B5-E5C6-0D4B-D1957EEA0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8015" y="2615112"/>
            <a:ext cx="5957985" cy="2767207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+mn-lt"/>
              </a:rPr>
              <a:t>Objective: Enable offline location tracking and distress alerting for friends, family, and group members while ensuring privacy with a skin sensor integration.</a:t>
            </a:r>
            <a:endParaRPr lang="fr-FR" sz="2400">
              <a:latin typeface="+mn-lt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C5FC40-BC6F-2645-3FBF-F0D8B0D4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Presentation</a:t>
            </a:r>
            <a:endParaRPr lang="fr-FR"/>
          </a:p>
        </p:txBody>
      </p:sp>
      <p:graphicFrame>
        <p:nvGraphicFramePr>
          <p:cNvPr id="7" name="Espace réservé du contenu 1">
            <a:extLst>
              <a:ext uri="{FF2B5EF4-FFF2-40B4-BE49-F238E27FC236}">
                <a16:creationId xmlns:a16="http://schemas.microsoft.com/office/drawing/2014/main" id="{B34D533E-105D-A764-2C48-F513C0888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480925"/>
              </p:ext>
            </p:extLst>
          </p:nvPr>
        </p:nvGraphicFramePr>
        <p:xfrm>
          <a:off x="6020585" y="844292"/>
          <a:ext cx="5957985" cy="5169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82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B4D6F8A-599F-71C2-2867-3DAA0D67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Marketing </a:t>
            </a:r>
            <a:r>
              <a:rPr lang="fr-FR" err="1"/>
              <a:t>presentation</a:t>
            </a:r>
            <a:r>
              <a:rPr lang="fr-FR"/>
              <a:t>: Usage scenario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B430F6C-6FA3-4F08-94C8-E3C6F48B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2" y="942680"/>
            <a:ext cx="10730397" cy="542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BF9F01B-9171-BC30-CC53-C9F0813D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651DBB-9C52-8D65-2E07-972A5F442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817467"/>
              </p:ext>
            </p:extLst>
          </p:nvPr>
        </p:nvGraphicFramePr>
        <p:xfrm>
          <a:off x="609600" y="1976718"/>
          <a:ext cx="10972800" cy="363288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96537244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536835018"/>
                    </a:ext>
                  </a:extLst>
                </a:gridCol>
              </a:tblGrid>
              <a:tr h="1210962">
                <a:tc gridSpan="2">
                  <a:txBody>
                    <a:bodyPr/>
                    <a:lstStyle/>
                    <a:p>
                      <a:pPr algn="ctr"/>
                      <a:r>
                        <a:rPr lang="fr-FR" sz="3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group </a:t>
                      </a:r>
                      <a:r>
                        <a:rPr lang="fr-FR" sz="36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fr-FR" sz="36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59289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algn="ctr"/>
                      <a:r>
                        <a:rPr lang="fr-FR" sz="3200"/>
                        <a:t>Drones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err="1"/>
                        <a:t>Traditional</a:t>
                      </a:r>
                      <a:r>
                        <a:rPr lang="fr-FR" sz="3200"/>
                        <a:t> </a:t>
                      </a:r>
                      <a:r>
                        <a:rPr lang="fr-FR" sz="3200" err="1"/>
                        <a:t>methods</a:t>
                      </a:r>
                      <a:r>
                        <a:rPr lang="fr-FR" sz="3200"/>
                        <a:t> </a:t>
                      </a:r>
                    </a:p>
                  </a:txBody>
                  <a:tcPr anchor="ctr">
                    <a:solidFill>
                      <a:srgbClr val="E33B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828099"/>
                  </a:ext>
                </a:extLst>
              </a:tr>
              <a:tr h="1210962">
                <a:tc>
                  <a:txBody>
                    <a:bodyPr/>
                    <a:lstStyle/>
                    <a:p>
                      <a:pPr algn="ctr"/>
                      <a:r>
                        <a:rPr lang="fr-FR" sz="3200"/>
                        <a:t>Satellites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230121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7323DC-FE66-426A-B35E-ABA179FE5186}"/>
              </a:ext>
            </a:extLst>
          </p:cNvPr>
          <p:cNvSpPr txBox="1"/>
          <p:nvPr/>
        </p:nvSpPr>
        <p:spPr>
          <a:xfrm>
            <a:off x="609600" y="1297971"/>
            <a:ext cx="3195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15683"/>
                </a:solidFill>
                <a:latin typeface="Myriad Pro" panose="020B0503030403020204"/>
              </a:rPr>
              <a:t>State of the art : </a:t>
            </a:r>
          </a:p>
        </p:txBody>
      </p:sp>
    </p:spTree>
    <p:extLst>
      <p:ext uri="{BB962C8B-B14F-4D97-AF65-F5344CB8AC3E}">
        <p14:creationId xmlns:p14="http://schemas.microsoft.com/office/powerpoint/2010/main" val="32753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5C4085-6788-F8A4-BFEF-F6F9C6BC6A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2336" y="1477026"/>
            <a:ext cx="3654047" cy="547717"/>
          </a:xfrm>
        </p:spPr>
        <p:txBody>
          <a:bodyPr/>
          <a:lstStyle/>
          <a:p>
            <a:pPr marL="0" indent="0">
              <a:buNone/>
            </a:pPr>
            <a:r>
              <a:rPr lang="fr-FR" sz="24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</a:t>
            </a:r>
            <a:r>
              <a:rPr lang="fr-FR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fr-FR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176B78-1467-1E34-8D40-D4B98AE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8" name="Image 7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1EAF6EF0-5E9B-4246-9CF3-5F5F8184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459" y="1146200"/>
            <a:ext cx="6217787" cy="44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5C4085-6788-F8A4-BFEF-F6F9C6BC6A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2336" y="1477026"/>
            <a:ext cx="3654047" cy="547717"/>
          </a:xfrm>
        </p:spPr>
        <p:txBody>
          <a:bodyPr/>
          <a:lstStyle/>
          <a:p>
            <a:pPr marL="0" indent="0">
              <a:buNone/>
            </a:pPr>
            <a:r>
              <a:rPr lang="fr-FR" sz="2400" err="1">
                <a:latin typeface="+mn-lt"/>
              </a:rPr>
              <a:t>Functional</a:t>
            </a:r>
            <a:r>
              <a:rPr lang="fr-FR" sz="2400">
                <a:latin typeface="+mn-lt"/>
              </a:rPr>
              <a:t> </a:t>
            </a:r>
            <a:r>
              <a:rPr lang="fr-FR" sz="2400" err="1">
                <a:latin typeface="+mn-lt"/>
              </a:rPr>
              <a:t>Analysis</a:t>
            </a:r>
            <a:endParaRPr lang="fr-FR" sz="2400">
              <a:latin typeface="+mn-lt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A176B78-1467-1E34-8D40-D4B98AE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F63086-8B13-42B8-BF72-120BC6AC3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0" t="3355" r="2912" b="13514"/>
          <a:stretch/>
        </p:blipFill>
        <p:spPr>
          <a:xfrm>
            <a:off x="2928026" y="963038"/>
            <a:ext cx="7395320" cy="53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5A4CBE-1686-4B89-ABDA-AA71DBC3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5229"/>
            <a:ext cx="11956781" cy="49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77D520B-0689-3B8F-8535-7E9AB44B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Technical introduction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B7CDEF1-C8D2-450B-BBA1-EB3E61CC4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15"/>
          <a:stretch/>
        </p:blipFill>
        <p:spPr>
          <a:xfrm>
            <a:off x="74271" y="1476872"/>
            <a:ext cx="11706225" cy="481389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F59F7E-6669-42D6-A914-460E23239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"/>
          <a:stretch/>
        </p:blipFill>
        <p:spPr>
          <a:xfrm>
            <a:off x="83796" y="994378"/>
            <a:ext cx="11696700" cy="56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Polytech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D13E218A2A945A25B96AAD5FAA84C" ma:contentTypeVersion="16" ma:contentTypeDescription="Create a new document." ma:contentTypeScope="" ma:versionID="90f56408ef20d14130dbc6a88125bc99">
  <xsd:schema xmlns:xsd="http://www.w3.org/2001/XMLSchema" xmlns:xs="http://www.w3.org/2001/XMLSchema" xmlns:p="http://schemas.microsoft.com/office/2006/metadata/properties" xmlns:ns3="0a0af78c-74ce-4fdb-820e-dcf03cf7e9e8" xmlns:ns4="678ef6ad-c016-4d35-b37d-2901ca9c1d1d" targetNamespace="http://schemas.microsoft.com/office/2006/metadata/properties" ma:root="true" ma:fieldsID="0889bea4e8d8072d79e335cf4e8fdcc5" ns3:_="" ns4:_="">
    <xsd:import namespace="0a0af78c-74ce-4fdb-820e-dcf03cf7e9e8"/>
    <xsd:import namespace="678ef6ad-c016-4d35-b37d-2901ca9c1d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0af78c-74ce-4fdb-820e-dcf03cf7e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ef6ad-c016-4d35-b37d-2901ca9c1d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activity xmlns="0a0af78c-74ce-4fdb-820e-dcf03cf7e9e8" xsi:nil="true"/>
  </documentManagement>
</p:properties>
</file>

<file path=customXml/itemProps1.xml><?xml version="1.0" encoding="utf-8"?>
<ds:datastoreItem xmlns:ds="http://schemas.openxmlformats.org/officeDocument/2006/customXml" ds:itemID="{9230D987-E9B0-4979-8FFE-738051BB8D06}">
  <ds:schemaRefs>
    <ds:schemaRef ds:uri="0a0af78c-74ce-4fdb-820e-dcf03cf7e9e8"/>
    <ds:schemaRef ds:uri="678ef6ad-c016-4d35-b37d-2901ca9c1d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13B9DA-485F-4EC9-B5B1-135D168AC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02CD1C-E2B3-4DB8-8229-2FE7F9F0F9F3}">
  <ds:schemaRefs>
    <ds:schemaRef ds:uri="0a0af78c-74ce-4fdb-820e-dcf03cf7e9e8"/>
    <ds:schemaRef ds:uri="678ef6ad-c016-4d35-b37d-2901ca9c1d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Grand écran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EurostileTMed</vt:lpstr>
      <vt:lpstr>Myriad Pro</vt:lpstr>
      <vt:lpstr>Myriad Pro Light</vt:lpstr>
      <vt:lpstr>Thème Polytech 2022</vt:lpstr>
      <vt:lpstr>Conception personnalisée</vt:lpstr>
      <vt:lpstr>Marketing and Sales Audit- Braceloc</vt:lpstr>
      <vt:lpstr>Summary</vt:lpstr>
      <vt:lpstr>Presentation</vt:lpstr>
      <vt:lpstr>Marketing presentation: Usage scenario</vt:lpstr>
      <vt:lpstr>Technical introduction</vt:lpstr>
      <vt:lpstr>Technical introduction</vt:lpstr>
      <vt:lpstr>Technical introduction</vt:lpstr>
      <vt:lpstr>Technical introduction</vt:lpstr>
      <vt:lpstr>Technical introduction</vt:lpstr>
      <vt:lpstr>Technical introduction</vt:lpstr>
      <vt:lpstr>Technical introduction</vt:lpstr>
      <vt:lpstr>Technical introduction</vt:lpstr>
      <vt:lpstr>Technical introduction</vt:lpstr>
      <vt:lpstr>Key partners </vt:lpstr>
      <vt:lpstr>Key ressources </vt:lpstr>
      <vt:lpstr>Key activities </vt:lpstr>
      <vt:lpstr>Revenue stream</vt:lpstr>
      <vt:lpstr>Value Propositions </vt:lpstr>
      <vt:lpstr>Cost structure</vt:lpstr>
      <vt:lpstr>Technical solutions implemented: the LoRa communication protocol</vt:lpstr>
      <vt:lpstr>Technical solutions implemented: GPS sensor</vt:lpstr>
      <vt:lpstr>Task allocation</vt:lpstr>
      <vt:lpstr>Planning</vt:lpstr>
      <vt:lpstr>Conclusion</vt:lpstr>
      <vt:lpstr> 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LARGEAU Eugenie</dc:creator>
  <cp:lastModifiedBy>Florian Krasulja</cp:lastModifiedBy>
  <cp:revision>2</cp:revision>
  <dcterms:created xsi:type="dcterms:W3CDTF">2014-09-10T06:27:43Z</dcterms:created>
  <dcterms:modified xsi:type="dcterms:W3CDTF">2024-02-28T09:27:41Z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0x01010034DD13E218A2A945A25B96AAD5FAA84C</vt:lpwstr>
  </property>
</Properties>
</file>