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96"/>
  </p:notesMasterIdLst>
  <p:sldIdLst>
    <p:sldId id="380" r:id="rId2"/>
    <p:sldId id="382" r:id="rId3"/>
    <p:sldId id="383" r:id="rId4"/>
    <p:sldId id="445" r:id="rId5"/>
    <p:sldId id="448" r:id="rId6"/>
    <p:sldId id="446" r:id="rId7"/>
    <p:sldId id="447" r:id="rId8"/>
    <p:sldId id="386" r:id="rId9"/>
    <p:sldId id="387" r:id="rId10"/>
    <p:sldId id="388" r:id="rId11"/>
    <p:sldId id="389" r:id="rId12"/>
    <p:sldId id="390" r:id="rId13"/>
    <p:sldId id="391" r:id="rId14"/>
    <p:sldId id="392" r:id="rId15"/>
    <p:sldId id="393" r:id="rId16"/>
    <p:sldId id="394" r:id="rId17"/>
    <p:sldId id="395" r:id="rId18"/>
    <p:sldId id="396" r:id="rId19"/>
    <p:sldId id="397" r:id="rId20"/>
    <p:sldId id="398" r:id="rId21"/>
    <p:sldId id="399" r:id="rId22"/>
    <p:sldId id="400" r:id="rId23"/>
    <p:sldId id="449" r:id="rId24"/>
    <p:sldId id="450" r:id="rId25"/>
    <p:sldId id="463" r:id="rId26"/>
    <p:sldId id="508" r:id="rId27"/>
    <p:sldId id="510" r:id="rId28"/>
    <p:sldId id="509" r:id="rId29"/>
    <p:sldId id="511" r:id="rId30"/>
    <p:sldId id="513" r:id="rId31"/>
    <p:sldId id="467" r:id="rId32"/>
    <p:sldId id="402" r:id="rId33"/>
    <p:sldId id="488" r:id="rId34"/>
    <p:sldId id="485" r:id="rId35"/>
    <p:sldId id="491" r:id="rId36"/>
    <p:sldId id="492" r:id="rId37"/>
    <p:sldId id="494" r:id="rId38"/>
    <p:sldId id="493" r:id="rId39"/>
    <p:sldId id="495" r:id="rId40"/>
    <p:sldId id="514" r:id="rId41"/>
    <p:sldId id="515" r:id="rId42"/>
    <p:sldId id="516" r:id="rId43"/>
    <p:sldId id="517" r:id="rId44"/>
    <p:sldId id="502" r:id="rId45"/>
    <p:sldId id="518" r:id="rId46"/>
    <p:sldId id="521" r:id="rId47"/>
    <p:sldId id="519" r:id="rId48"/>
    <p:sldId id="520" r:id="rId49"/>
    <p:sldId id="522" r:id="rId50"/>
    <p:sldId id="523" r:id="rId51"/>
    <p:sldId id="524" r:id="rId52"/>
    <p:sldId id="525" r:id="rId53"/>
    <p:sldId id="528" r:id="rId54"/>
    <p:sldId id="526" r:id="rId55"/>
    <p:sldId id="527" r:id="rId56"/>
    <p:sldId id="529" r:id="rId57"/>
    <p:sldId id="567" r:id="rId58"/>
    <p:sldId id="531" r:id="rId59"/>
    <p:sldId id="532" r:id="rId60"/>
    <p:sldId id="533" r:id="rId61"/>
    <p:sldId id="534" r:id="rId62"/>
    <p:sldId id="535" r:id="rId63"/>
    <p:sldId id="536" r:id="rId64"/>
    <p:sldId id="537" r:id="rId65"/>
    <p:sldId id="538" r:id="rId66"/>
    <p:sldId id="539" r:id="rId67"/>
    <p:sldId id="540" r:id="rId68"/>
    <p:sldId id="541" r:id="rId69"/>
    <p:sldId id="542" r:id="rId70"/>
    <p:sldId id="543" r:id="rId71"/>
    <p:sldId id="544" r:id="rId72"/>
    <p:sldId id="545" r:id="rId73"/>
    <p:sldId id="546" r:id="rId74"/>
    <p:sldId id="547" r:id="rId75"/>
    <p:sldId id="548" r:id="rId76"/>
    <p:sldId id="549" r:id="rId77"/>
    <p:sldId id="550" r:id="rId78"/>
    <p:sldId id="551" r:id="rId79"/>
    <p:sldId id="552" r:id="rId80"/>
    <p:sldId id="553" r:id="rId81"/>
    <p:sldId id="554" r:id="rId82"/>
    <p:sldId id="555" r:id="rId83"/>
    <p:sldId id="556" r:id="rId84"/>
    <p:sldId id="557" r:id="rId85"/>
    <p:sldId id="558" r:id="rId86"/>
    <p:sldId id="559" r:id="rId87"/>
    <p:sldId id="560" r:id="rId88"/>
    <p:sldId id="561" r:id="rId89"/>
    <p:sldId id="562" r:id="rId90"/>
    <p:sldId id="563" r:id="rId91"/>
    <p:sldId id="564" r:id="rId92"/>
    <p:sldId id="565" r:id="rId93"/>
    <p:sldId id="566" r:id="rId94"/>
    <p:sldId id="381" r:id="rId95"/>
  </p:sldIdLst>
  <p:sldSz cx="9144000" cy="5143500" type="screen16x9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1015"/>
    <a:srgbClr val="DA1F28"/>
    <a:srgbClr val="EC8F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32" autoAdjust="0"/>
    <p:restoredTop sz="92336" autoAdjust="0"/>
  </p:normalViewPr>
  <p:slideViewPr>
    <p:cSldViewPr>
      <p:cViewPr varScale="1">
        <p:scale>
          <a:sx n="75" d="100"/>
          <a:sy n="75" d="100"/>
        </p:scale>
        <p:origin x="605" y="43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314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7C551F9-EFAF-416B-9C6B-73C5C35E79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lang="pt-BR" sz="1200">
                <a:latin typeface="+mn-lt"/>
              </a:defRPr>
            </a:lvl1pPr>
            <a:extLst/>
          </a:lstStyle>
          <a:p>
            <a:pPr>
              <a:defRPr/>
            </a:pPr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401F1-ED02-4D22-99C8-FC9A655E5B9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lang="pt-BR" sz="1200">
                <a:latin typeface="+mn-lt"/>
              </a:defRPr>
            </a:lvl1pPr>
            <a:extLst/>
          </a:lstStyle>
          <a:p>
            <a:pPr>
              <a:defRPr/>
            </a:pPr>
            <a:fld id="{8388689D-ED4C-4ABA-8AD2-43F81A083536}" type="datetimeFigureOut">
              <a:rPr lang="pt-BR"/>
              <a:pPr>
                <a:defRPr/>
              </a:pPr>
              <a:t>11/11/2022</a:t>
            </a:fld>
            <a:endParaRPr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3146B42-7C76-46AE-B5D6-5063894520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lvl="0"/>
            <a:endParaRPr lang="pt-BR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C54C282-5FB9-4D3B-960E-BB0AC44F37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7CDFA-D815-4607-9571-F4DCB40476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lang="pt-BR" sz="1200">
                <a:latin typeface="+mn-lt"/>
              </a:defRPr>
            </a:lvl1pPr>
            <a:extLst/>
          </a:lstStyle>
          <a:p>
            <a:pPr>
              <a:defRPr/>
            </a:pPr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C1505-8862-4A2B-9302-D5A36F3632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84508DA-C186-4A38-A06D-87859BEDE88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4508DA-C186-4A38-A06D-87859BEDE88C}" type="slidenum">
              <a:rPr lang="pt-BR" altLang="pt-BR" smtClean="0"/>
              <a:pPr>
                <a:defRPr/>
              </a:pPr>
              <a:t>32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059202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4508DA-C186-4A38-A06D-87859BEDE88C}" type="slidenum">
              <a:rPr lang="pt-BR" altLang="pt-BR" smtClean="0"/>
              <a:pPr>
                <a:defRPr/>
              </a:pPr>
              <a:t>41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42183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4508DA-C186-4A38-A06D-87859BEDE88C}" type="slidenum">
              <a:rPr lang="pt-BR" altLang="pt-BR" smtClean="0"/>
              <a:pPr>
                <a:defRPr/>
              </a:pPr>
              <a:t>42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317940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4508DA-C186-4A38-A06D-87859BEDE88C}" type="slidenum">
              <a:rPr lang="pt-BR" altLang="pt-BR" smtClean="0"/>
              <a:pPr>
                <a:defRPr/>
              </a:pPr>
              <a:t>43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75688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4508DA-C186-4A38-A06D-87859BEDE88C}" type="slidenum">
              <a:rPr lang="pt-BR" altLang="pt-BR" smtClean="0"/>
              <a:pPr>
                <a:defRPr/>
              </a:pPr>
              <a:t>44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785772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4508DA-C186-4A38-A06D-87859BEDE88C}" type="slidenum">
              <a:rPr lang="pt-BR" altLang="pt-BR" smtClean="0"/>
              <a:pPr>
                <a:defRPr/>
              </a:pPr>
              <a:t>52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79742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4508DA-C186-4A38-A06D-87859BEDE88C}" type="slidenum">
              <a:rPr lang="pt-BR" altLang="pt-BR" smtClean="0"/>
              <a:pPr>
                <a:defRPr/>
              </a:pPr>
              <a:t>53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722992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4508DA-C186-4A38-A06D-87859BEDE88C}" type="slidenum">
              <a:rPr lang="pt-BR" altLang="pt-BR" smtClean="0"/>
              <a:pPr>
                <a:defRPr/>
              </a:pPr>
              <a:t>54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893481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4508DA-C186-4A38-A06D-87859BEDE88C}" type="slidenum">
              <a:rPr lang="pt-BR" altLang="pt-BR" smtClean="0"/>
              <a:pPr>
                <a:defRPr/>
              </a:pPr>
              <a:t>55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517611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4508DA-C186-4A38-A06D-87859BEDE88C}" type="slidenum">
              <a:rPr lang="pt-BR" altLang="pt-BR" smtClean="0"/>
              <a:pPr>
                <a:defRPr/>
              </a:pPr>
              <a:t>56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63976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4508DA-C186-4A38-A06D-87859BEDE88C}" type="slidenum">
              <a:rPr lang="pt-BR" altLang="pt-BR" smtClean="0"/>
              <a:pPr>
                <a:defRPr/>
              </a:pPr>
              <a:t>33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66879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4508DA-C186-4A38-A06D-87859BEDE88C}" type="slidenum">
              <a:rPr lang="pt-BR" altLang="pt-BR" smtClean="0"/>
              <a:pPr>
                <a:defRPr/>
              </a:pPr>
              <a:t>34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05025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4508DA-C186-4A38-A06D-87859BEDE88C}" type="slidenum">
              <a:rPr lang="pt-BR" altLang="pt-BR" smtClean="0"/>
              <a:pPr>
                <a:defRPr/>
              </a:pPr>
              <a:t>35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35282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4508DA-C186-4A38-A06D-87859BEDE88C}" type="slidenum">
              <a:rPr lang="pt-BR" altLang="pt-BR" smtClean="0"/>
              <a:pPr>
                <a:defRPr/>
              </a:pPr>
              <a:t>36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64748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4508DA-C186-4A38-A06D-87859BEDE88C}" type="slidenum">
              <a:rPr lang="pt-BR" altLang="pt-BR" smtClean="0"/>
              <a:pPr>
                <a:defRPr/>
              </a:pPr>
              <a:t>37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49488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4508DA-C186-4A38-A06D-87859BEDE88C}" type="slidenum">
              <a:rPr lang="pt-BR" altLang="pt-BR" smtClean="0"/>
              <a:pPr>
                <a:defRPr/>
              </a:pPr>
              <a:t>38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19773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4508DA-C186-4A38-A06D-87859BEDE88C}" type="slidenum">
              <a:rPr lang="pt-BR" altLang="pt-BR" smtClean="0"/>
              <a:pPr>
                <a:defRPr/>
              </a:pPr>
              <a:t>39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68111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4508DA-C186-4A38-A06D-87859BEDE88C}" type="slidenum">
              <a:rPr lang="pt-BR" altLang="pt-BR" smtClean="0"/>
              <a:pPr>
                <a:defRPr/>
              </a:pPr>
              <a:t>40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70847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6A0E0BE7-A7CD-447D-901A-18F617518918}"/>
              </a:ext>
            </a:extLst>
          </p:cNvPr>
          <p:cNvSpPr/>
          <p:nvPr/>
        </p:nvSpPr>
        <p:spPr>
          <a:xfrm>
            <a:off x="0" y="4478338"/>
            <a:ext cx="9144000" cy="66516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baseline="0" dirty="0">
              <a:latin typeface="Delicious" panose="02000506040000020004" pitchFamily="50" charset="0"/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9FD4000-41E1-4001-9B3C-575E58E6C1F2}"/>
              </a:ext>
            </a:extLst>
          </p:cNvPr>
          <p:cNvSpPr/>
          <p:nvPr/>
        </p:nvSpPr>
        <p:spPr>
          <a:xfrm>
            <a:off x="-9525" y="4540250"/>
            <a:ext cx="2249488" cy="5349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900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licious Smcp" panose="02000506040000020004" pitchFamily="50" charset="0"/>
              </a:rPr>
              <a:t>PUC Minas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CE1631C2-448E-4E87-8C4E-F0D2A8B2FFCF}"/>
              </a:ext>
            </a:extLst>
          </p:cNvPr>
          <p:cNvSpPr/>
          <p:nvPr/>
        </p:nvSpPr>
        <p:spPr>
          <a:xfrm>
            <a:off x="2359025" y="4533900"/>
            <a:ext cx="6784975" cy="533400"/>
          </a:xfrm>
          <a:prstGeom prst="rect">
            <a:avLst/>
          </a:prstGeom>
          <a:solidFill>
            <a:srgbClr val="721015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900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licious Smcp" panose="02000506040000020004" pitchFamily="50" charset="0"/>
              </a:rPr>
              <a:t>Bacharelado em Sistemas de Informação</a:t>
            </a:r>
          </a:p>
        </p:txBody>
      </p:sp>
      <p:sp>
        <p:nvSpPr>
          <p:cNvPr id="12" name="Rectangle 11"/>
          <p:cNvSpPr>
            <a:spLocks noGrp="1"/>
          </p:cNvSpPr>
          <p:nvPr>
            <p:ph type="title" hasCustomPrompt="1"/>
          </p:nvPr>
        </p:nvSpPr>
        <p:spPr>
          <a:xfrm>
            <a:off x="2251843" y="1685527"/>
            <a:ext cx="6892155" cy="2250187"/>
          </a:xfrm>
          <a:effectLst>
            <a:outerShdw blurRad="50800" dist="50800" dir="5400000" algn="ctr" rotWithShape="0">
              <a:schemeClr val="bg1"/>
            </a:outerShdw>
          </a:effectLst>
        </p:spPr>
        <p:txBody>
          <a:bodyPr rtlCol="0" anchor="ctr"/>
          <a:lstStyle>
            <a:lvl1pPr eaLnBrk="1" latinLnBrk="0" hangingPunct="1">
              <a:defRPr kumimoji="0" lang="pt-BR" cap="none" baseline="0">
                <a:latin typeface="Delicious Smcp" panose="02000506040000020004" pitchFamily="50" charset="0"/>
              </a:defRPr>
            </a:lvl1pPr>
            <a:extLst/>
          </a:lstStyle>
          <a:p>
            <a:r>
              <a:rPr lang="pt-BR" dirty="0"/>
              <a:t>Clique para editar o estilo do título mestre</a:t>
            </a:r>
            <a:endParaRPr dirty="0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F04FAD97-BD93-4764-A25B-200CC3ECF41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251844" y="63442"/>
            <a:ext cx="6892155" cy="1500196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lang="pt-BR" sz="4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9pPr>
            <a:extLst/>
          </a:lstStyle>
          <a:p>
            <a:r>
              <a:rPr lang="pt-BR" sz="5500" b="1" cap="none" baseline="0" dirty="0">
                <a:latin typeface="Delicious Smcp" panose="02000506040000020004" pitchFamily="50" charset="0"/>
              </a:rPr>
              <a:t>Algoritmos e Estruturas de Dados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8F017E5F-84EE-4502-92AE-B9549845B1C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239962" y="4011915"/>
            <a:ext cx="6892155" cy="440432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lang="pt-BR" sz="420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9pPr>
            <a:extLst/>
          </a:lstStyle>
          <a:p>
            <a:r>
              <a:rPr lang="pt-BR" sz="2800" cap="none" baseline="0" dirty="0">
                <a:latin typeface="Delicious Smcp" panose="02000506040000020004" pitchFamily="50" charset="0"/>
              </a:rPr>
              <a:t>Prof. João Caram</a:t>
            </a:r>
          </a:p>
        </p:txBody>
      </p:sp>
    </p:spTree>
    <p:extLst>
      <p:ext uri="{BB962C8B-B14F-4D97-AF65-F5344CB8AC3E}">
        <p14:creationId xmlns:p14="http://schemas.microsoft.com/office/powerpoint/2010/main" val="1592754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426896" cy="582067"/>
          </a:xfrm>
        </p:spPr>
        <p:txBody>
          <a:bodyPr/>
          <a:lstStyle>
            <a:lvl1pPr>
              <a:defRPr>
                <a:latin typeface="Delicious Smcp" panose="02000506040000020004" pitchFamily="50" charset="0"/>
              </a:defRPr>
            </a:lvl1pPr>
          </a:lstStyle>
          <a:p>
            <a:r>
              <a:rPr lang="pt-BR" dirty="0"/>
              <a:t>Clique para editar o estilo do título mestre</a:t>
            </a:r>
            <a:endParaRPr dirty="0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987574"/>
            <a:ext cx="8426896" cy="3888432"/>
          </a:xfrm>
        </p:spPr>
        <p:txBody>
          <a:bodyPr/>
          <a:lstStyle>
            <a:lvl1pPr>
              <a:defRPr>
                <a:latin typeface="Delicious" panose="02000506040000020004" pitchFamily="50" charset="0"/>
              </a:defRPr>
            </a:lvl1pPr>
            <a:lvl2pPr>
              <a:buClr>
                <a:srgbClr val="721015"/>
              </a:buClr>
              <a:defRPr>
                <a:latin typeface="Delicious" panose="02000506040000020004" pitchFamily="50" charset="0"/>
              </a:defRPr>
            </a:lvl2pPr>
            <a:lvl3pPr>
              <a:defRPr>
                <a:latin typeface="Delicious" panose="02000506040000020004" pitchFamily="50" charset="0"/>
              </a:defRPr>
            </a:lvl3pPr>
            <a:lvl4pPr>
              <a:buClr>
                <a:srgbClr val="DA1F28"/>
              </a:buClr>
              <a:defRPr>
                <a:latin typeface="Delicious" panose="02000506040000020004" pitchFamily="50" charset="0"/>
              </a:defRPr>
            </a:lvl4pPr>
            <a:lvl5pPr>
              <a:buClr>
                <a:srgbClr val="721015"/>
              </a:buClr>
              <a:defRPr>
                <a:latin typeface="Delicious" panose="02000506040000020004" pitchFamily="50" charset="0"/>
              </a:defRPr>
            </a:lvl5pPr>
            <a:extLst/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0E62854-D123-40C3-A941-9E46B4A287D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971600" y="4922518"/>
            <a:ext cx="8153400" cy="273050"/>
          </a:xfrm>
        </p:spPr>
        <p:txBody>
          <a:bodyPr/>
          <a:lstStyle>
            <a:lvl1pPr>
              <a:defRPr>
                <a:latin typeface="Delicious" panose="02000506040000020004" pitchFamily="50" charset="0"/>
              </a:defRPr>
            </a:lvl1pPr>
            <a:extLst/>
          </a:lstStyle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36010A74-DD57-43C3-8FAF-81F51EBA801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>
            <a:noAutofit/>
          </a:bodyPr>
          <a:lstStyle>
            <a:lvl1pPr>
              <a:defRPr sz="1800">
                <a:latin typeface="Delicious" panose="02000506040000020004" pitchFamily="50" charset="0"/>
              </a:defRPr>
            </a:lvl1pPr>
          </a:lstStyle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808383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D0979DD8-7B92-4F94-B059-7671A253ADB5}"/>
              </a:ext>
            </a:extLst>
          </p:cNvPr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945AEE2-AA79-48DB-8E85-5BFFCF82129A}"/>
              </a:ext>
            </a:extLst>
          </p:cNvPr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4200" b="1" dirty="0">
              <a:latin typeface="Delicious" panose="02000506040000020004" pitchFamily="50" charset="0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B6A288F4-6114-489A-A620-3D6FA2155370}"/>
              </a:ext>
            </a:extLst>
          </p:cNvPr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rgbClr val="721015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/>
          <a:lstStyle>
            <a:lvl1pPr eaLnBrk="1" latinLnBrk="0" hangingPunct="1">
              <a:buNone/>
              <a:defRPr kumimoji="0" lang="pt-BR" sz="2800">
                <a:solidFill>
                  <a:schemeClr val="tx2"/>
                </a:solidFill>
                <a:latin typeface="Delicious Smcp" panose="02000506040000020004" pitchFamily="50" charset="0"/>
              </a:defRPr>
            </a:lvl1pPr>
            <a:lvl2pPr eaLnBrk="1" latinLnBrk="0" hangingPunct="1">
              <a:buNone/>
              <a:defRPr kumimoji="0" lang="pt-BR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pt-BR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lang="pt-BR" sz="4000" b="0" cap="none">
                <a:solidFill>
                  <a:srgbClr val="FFFFFF"/>
                </a:solidFill>
                <a:latin typeface="Delicious Smcp" panose="02000506040000020004" pitchFamily="50" charset="0"/>
              </a:defRPr>
            </a:lvl1pPr>
            <a:extLst/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lide Number Placeholder 12">
            <a:extLst>
              <a:ext uri="{FF2B5EF4-FFF2-40B4-BE49-F238E27FC236}">
                <a16:creationId xmlns:a16="http://schemas.microsoft.com/office/drawing/2014/main" id="{514209C1-C5A5-45E9-B040-883525BDBC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7050"/>
          </a:xfrm>
        </p:spPr>
        <p:txBody>
          <a:bodyPr>
            <a:noAutofit/>
          </a:bodyPr>
          <a:lstStyle>
            <a:lvl1pPr>
              <a:defRPr sz="3600">
                <a:latin typeface="Delicious" panose="02000506040000020004" pitchFamily="50" charset="0"/>
              </a:defRPr>
            </a:lvl1pPr>
          </a:lstStyle>
          <a:p>
            <a:pPr>
              <a:defRPr/>
            </a:pPr>
            <a:fld id="{5BA75DDA-B228-42B1-B378-BC171B3C0818}" type="slidenum">
              <a:rPr lang="pt-BR" altLang="pt-BR" smtClean="0"/>
              <a:pPr>
                <a:defRPr/>
              </a:pPr>
              <a:t>‹nº›</a:t>
            </a:fld>
            <a:endParaRPr lang="pt-BR" altLang="pt-BR" dirty="0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5F506641-8FD7-4166-AC69-E29E43C609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722687" y="4870450"/>
            <a:ext cx="5421313" cy="273050"/>
          </a:xfrm>
        </p:spPr>
        <p:txBody>
          <a:bodyPr/>
          <a:lstStyle>
            <a:lvl1pPr>
              <a:defRPr>
                <a:solidFill>
                  <a:srgbClr val="721015"/>
                </a:solidFill>
                <a:latin typeface="Delicious" panose="02000506040000020004" pitchFamily="50" charset="0"/>
              </a:defRPr>
            </a:lvl1pPr>
            <a:extLst/>
          </a:lstStyle>
          <a:p>
            <a:pPr>
              <a:defRPr/>
            </a:pPr>
            <a:r>
              <a:rPr lang="pt-BR"/>
              <a:t>PUC Minas – Curso de Sistemas de Informação – AED – Prof. João Caram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14801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Delicious Smcp" panose="02000506040000020004" pitchFamily="50" charset="0"/>
              </a:defRPr>
            </a:lvl1pPr>
          </a:lstStyle>
          <a:p>
            <a:pPr lvl="0"/>
            <a:r>
              <a:rPr lang="pt-BR"/>
              <a:t>Clique para editar o estilo do título mestre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9600" y="987574"/>
            <a:ext cx="4191594" cy="392599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pt-BR" dirty="0">
                <a:latin typeface="Delicious" panose="02000506040000020004" pitchFamily="50" charset="0"/>
              </a:defRPr>
            </a:lvl1pPr>
            <a:lvl2pPr>
              <a:defRPr lang="pt-BR" dirty="0">
                <a:latin typeface="Delicious" panose="02000506040000020004" pitchFamily="50" charset="0"/>
              </a:defRPr>
            </a:lvl2pPr>
            <a:lvl3pPr>
              <a:defRPr lang="pt-BR" dirty="0">
                <a:latin typeface="Delicious" panose="02000506040000020004" pitchFamily="50" charset="0"/>
              </a:defRPr>
            </a:lvl3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>
              <a:buClr>
                <a:srgbClr val="721015"/>
              </a:buClr>
            </a:pPr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4844900" y="987575"/>
            <a:ext cx="4191595" cy="392599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pt-BR" dirty="0">
                <a:latin typeface="Delicious" panose="02000506040000020004" pitchFamily="50" charset="0"/>
              </a:defRPr>
            </a:lvl1pPr>
            <a:lvl2pPr>
              <a:defRPr lang="pt-BR" dirty="0">
                <a:latin typeface="Delicious" panose="02000506040000020004" pitchFamily="50" charset="0"/>
              </a:defRPr>
            </a:lvl2pPr>
            <a:lvl3pPr>
              <a:defRPr lang="pt-BR" dirty="0">
                <a:latin typeface="Delicious" panose="02000506040000020004" pitchFamily="50" charset="0"/>
              </a:defRPr>
            </a:lvl3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>
              <a:buClr>
                <a:srgbClr val="721015"/>
              </a:buClr>
            </a:pPr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974F583B-9B67-40EC-9839-C438F61B549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609600" y="4913570"/>
            <a:ext cx="8426895" cy="273050"/>
          </a:xfrm>
        </p:spPr>
        <p:txBody>
          <a:bodyPr/>
          <a:lstStyle>
            <a:lvl1pPr>
              <a:defRPr>
                <a:latin typeface="Delicious" panose="02000506040000020004" pitchFamily="50" charset="0"/>
              </a:defRPr>
            </a:lvl1pPr>
          </a:lstStyle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7082B803-0463-46ED-A9FC-D4EB62EFE4C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>
              <a:defRPr lang="pt-BR" altLang="pt-BR" sz="1800" smtClean="0">
                <a:latin typeface="Delicious" panose="02000506040000020004" pitchFamily="50" charset="0"/>
              </a:defRPr>
            </a:lvl1pPr>
          </a:lstStyle>
          <a:p>
            <a:fld id="{475322BE-968D-428D-AA29-E4C52094A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546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2C7E67-8E71-42E3-B55F-8F1E9E632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9199" y="4835525"/>
            <a:ext cx="5421313" cy="273050"/>
          </a:xfrm>
        </p:spPr>
        <p:txBody>
          <a:bodyPr/>
          <a:lstStyle>
            <a:lvl1pPr>
              <a:defRPr>
                <a:solidFill>
                  <a:srgbClr val="721015"/>
                </a:solidFill>
                <a:latin typeface="Delicious" panose="02000506040000020004" pitchFamily="50" charset="0"/>
              </a:defRPr>
            </a:lvl1pPr>
            <a:extLst/>
          </a:lstStyle>
          <a:p>
            <a:pPr>
              <a:defRPr/>
            </a:pPr>
            <a:r>
              <a:rPr lang="pt-BR"/>
              <a:t>PUC Minas – Curso de Sistemas de Informação – AED – Prof. João Caram</a:t>
            </a: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09A0E-8211-4974-8EA0-CCDBD62A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358" y="4646793"/>
            <a:ext cx="583886" cy="285750"/>
          </a:xfrm>
        </p:spPr>
        <p:txBody>
          <a:bodyPr>
            <a:noAutofit/>
          </a:bodyPr>
          <a:lstStyle>
            <a:lvl1pPr>
              <a:defRPr sz="2800">
                <a:solidFill>
                  <a:srgbClr val="DA1F28"/>
                </a:solidFill>
                <a:latin typeface="Delicious" panose="02000506040000020004" pitchFamily="50" charset="0"/>
              </a:defRPr>
            </a:lvl1pPr>
          </a:lstStyle>
          <a:p>
            <a:pPr>
              <a:defRPr/>
            </a:pPr>
            <a:fld id="{7AFD6217-68CB-406F-B4EB-84FCB5AF338F}" type="slidenum">
              <a:rPr lang="pt-BR" altLang="pt-BR" smtClean="0"/>
              <a:pPr>
                <a:defRPr/>
              </a:pPr>
              <a:t>‹nº›</a:t>
            </a:fld>
            <a:endParaRPr lang="pt-BR" altLang="pt-BR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04E6FF7-CC5B-4AA9-BFB3-01DFF4446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940"/>
            <a:ext cx="8426896" cy="607594"/>
          </a:xfrm>
        </p:spPr>
        <p:txBody>
          <a:bodyPr/>
          <a:lstStyle>
            <a:lvl1pPr algn="l" eaLnBrk="1" latinLnBrk="0" hangingPunct="1">
              <a:buNone/>
              <a:defRPr kumimoji="0" lang="pt-BR" sz="4200" b="0">
                <a:latin typeface="Delicious Smcp" panose="02000506040000020004" pitchFamily="50" charset="0"/>
              </a:defRPr>
            </a:lvl1pPr>
            <a:extLst/>
          </a:lstStyle>
          <a:p>
            <a:r>
              <a:rPr lang="pt-BR" dirty="0"/>
              <a:t>Clique para editar o estilo do título mestre</a:t>
            </a:r>
            <a:endParaRPr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470BC2DC-2F51-49AF-9313-D206A92FE6D4}"/>
              </a:ext>
            </a:extLst>
          </p:cNvPr>
          <p:cNvCxnSpPr/>
          <p:nvPr userDrawn="1"/>
        </p:nvCxnSpPr>
        <p:spPr>
          <a:xfrm>
            <a:off x="683568" y="699542"/>
            <a:ext cx="8352928" cy="0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F93563C-E332-4177-8402-6BF57B38F87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09600" y="748400"/>
            <a:ext cx="8426896" cy="4087125"/>
          </a:xfrm>
        </p:spPr>
        <p:txBody>
          <a:bodyPr/>
          <a:lstStyle>
            <a:lvl1pPr marL="0" indent="0">
              <a:buNone/>
              <a:defRPr sz="2200">
                <a:latin typeface="Consolas" panose="020B0609020204030204" pitchFamily="49" charset="0"/>
              </a:defRPr>
            </a:lvl1pPr>
            <a:lvl2pPr>
              <a:buClr>
                <a:srgbClr val="721015"/>
              </a:buClr>
              <a:defRPr sz="2200">
                <a:latin typeface="Consolas" panose="020B0609020204030204" pitchFamily="49" charset="0"/>
              </a:defRPr>
            </a:lvl2pPr>
            <a:lvl3pPr>
              <a:defRPr sz="2200">
                <a:latin typeface="Consolas" panose="020B0609020204030204" pitchFamily="49" charset="0"/>
              </a:defRPr>
            </a:lvl3pPr>
            <a:lvl4pPr>
              <a:buClr>
                <a:srgbClr val="DA1F28"/>
              </a:buClr>
              <a:defRPr sz="2200">
                <a:latin typeface="Consolas" panose="020B0609020204030204" pitchFamily="49" charset="0"/>
              </a:defRPr>
            </a:lvl4pPr>
            <a:lvl5pPr>
              <a:buClr>
                <a:srgbClr val="721015"/>
              </a:buClr>
              <a:defRPr sz="2200">
                <a:latin typeface="Consolas" panose="020B0609020204030204" pitchFamily="49" charset="0"/>
              </a:defRPr>
            </a:lvl5pPr>
            <a:extLst/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69513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6A0E0BE7-A7CD-447D-901A-18F617518918}"/>
              </a:ext>
            </a:extLst>
          </p:cNvPr>
          <p:cNvSpPr/>
          <p:nvPr/>
        </p:nvSpPr>
        <p:spPr>
          <a:xfrm>
            <a:off x="0" y="4478338"/>
            <a:ext cx="9144000" cy="66516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9FD4000-41E1-4001-9B3C-575E58E6C1F2}"/>
              </a:ext>
            </a:extLst>
          </p:cNvPr>
          <p:cNvSpPr/>
          <p:nvPr userDrawn="1"/>
        </p:nvSpPr>
        <p:spPr>
          <a:xfrm>
            <a:off x="-9525" y="4540250"/>
            <a:ext cx="2249488" cy="5349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900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licious Smcp" panose="02000506040000020004" pitchFamily="50" charset="0"/>
              </a:rPr>
              <a:t>PUC Minas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CE1631C2-448E-4E87-8C4E-F0D2A8B2FFCF}"/>
              </a:ext>
            </a:extLst>
          </p:cNvPr>
          <p:cNvSpPr/>
          <p:nvPr userDrawn="1"/>
        </p:nvSpPr>
        <p:spPr>
          <a:xfrm>
            <a:off x="2359025" y="4533900"/>
            <a:ext cx="6784975" cy="533400"/>
          </a:xfrm>
          <a:prstGeom prst="rect">
            <a:avLst/>
          </a:prstGeom>
          <a:solidFill>
            <a:srgbClr val="721015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900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licious Smcp" panose="02000506040000020004" pitchFamily="50" charset="0"/>
              </a:rPr>
              <a:t>Bacharelado em Sistemas de Informação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F04FAD97-BD93-4764-A25B-200CC3ECF41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251845" y="63442"/>
            <a:ext cx="6477000" cy="1500196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lang="pt-BR" sz="4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9pPr>
            <a:extLst/>
          </a:lstStyle>
          <a:p>
            <a:r>
              <a:rPr lang="pt-BR" sz="8800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licious Smcp" panose="02000506040000020004" pitchFamily="50" charset="0"/>
              </a:rPr>
              <a:t>Obrigado.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8F017E5F-84EE-4502-92AE-B9549845B1C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415480" y="2355726"/>
            <a:ext cx="6477000" cy="665162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lang="pt-BR" sz="420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9pPr>
            <a:extLst/>
          </a:lstStyle>
          <a:p>
            <a:pPr algn="r"/>
            <a:r>
              <a:rPr lang="pt-BR" sz="5400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licious Smcp" panose="02000506040000020004" pitchFamily="50" charset="0"/>
              </a:rPr>
              <a:t>Dúvidas?</a:t>
            </a:r>
          </a:p>
        </p:txBody>
      </p:sp>
    </p:spTree>
    <p:extLst>
      <p:ext uri="{BB962C8B-B14F-4D97-AF65-F5344CB8AC3E}">
        <p14:creationId xmlns:p14="http://schemas.microsoft.com/office/powerpoint/2010/main" val="3472907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12">
            <a:extLst>
              <a:ext uri="{FF2B5EF4-FFF2-40B4-BE49-F238E27FC236}">
                <a16:creationId xmlns:a16="http://schemas.microsoft.com/office/drawing/2014/main" id="{308BFA21-DA81-4740-8BCB-C252C738D84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12774" y="987574"/>
            <a:ext cx="8279705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/>
              <a:t>Clique para editar os estilos do texto mestre</a:t>
            </a:r>
          </a:p>
          <a:p>
            <a:pPr lvl="1"/>
            <a:r>
              <a:rPr lang="pt-BR" altLang="pt-BR" dirty="0"/>
              <a:t>Segundo nível</a:t>
            </a:r>
          </a:p>
          <a:p>
            <a:pPr lvl="2"/>
            <a:r>
              <a:rPr lang="pt-BR" altLang="pt-BR" dirty="0"/>
              <a:t>Terceiro nível</a:t>
            </a:r>
          </a:p>
          <a:p>
            <a:pPr lvl="3"/>
            <a:r>
              <a:rPr lang="pt-BR" altLang="pt-BR" dirty="0"/>
              <a:t>Quarto nível</a:t>
            </a:r>
          </a:p>
          <a:p>
            <a:pPr lvl="4"/>
            <a:r>
              <a:rPr lang="pt-BR" altLang="pt-BR" dirty="0"/>
              <a:t>Quinto nível</a:t>
            </a:r>
            <a:endParaRPr lang="en-US" altLang="pt-B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0EB500-3D60-4B3F-8B6A-9674E1E593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4864375"/>
            <a:ext cx="8279705" cy="273050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pt-BR" sz="1400">
                <a:solidFill>
                  <a:schemeClr val="tx2"/>
                </a:solidFill>
                <a:latin typeface="Delicious" panose="02000506040000020004" pitchFamily="50" charset="0"/>
              </a:defRPr>
            </a:lvl1pPr>
            <a:extLst/>
          </a:lstStyle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EC0761-6B26-4775-98A2-0D318FDA461E}"/>
              </a:ext>
            </a:extLst>
          </p:cNvPr>
          <p:cNvSpPr/>
          <p:nvPr/>
        </p:nvSpPr>
        <p:spPr>
          <a:xfrm>
            <a:off x="0" y="1095375"/>
            <a:ext cx="9144000" cy="2397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585B04-1E84-469E-8A57-A7C49AE444D9}"/>
              </a:ext>
            </a:extLst>
          </p:cNvPr>
          <p:cNvSpPr/>
          <p:nvPr/>
        </p:nvSpPr>
        <p:spPr>
          <a:xfrm>
            <a:off x="0" y="730245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2CD9BC-07B1-459A-AF58-9FFD61424FAF}"/>
              </a:ext>
            </a:extLst>
          </p:cNvPr>
          <p:cNvSpPr/>
          <p:nvPr/>
        </p:nvSpPr>
        <p:spPr>
          <a:xfrm>
            <a:off x="590550" y="730245"/>
            <a:ext cx="8553450" cy="171450"/>
          </a:xfrm>
          <a:prstGeom prst="rect">
            <a:avLst/>
          </a:prstGeom>
          <a:solidFill>
            <a:srgbClr val="721015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FD1036-1B0F-4596-8DC0-8AB39FBEA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725482"/>
            <a:ext cx="533400" cy="18256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800" b="1">
                <a:solidFill>
                  <a:srgbClr val="FFFFFF"/>
                </a:solidFill>
                <a:latin typeface="Delicious" panose="02000506040000020004" pitchFamily="50" charset="0"/>
              </a:defRPr>
            </a:lvl1pPr>
          </a:lstStyle>
          <a:p>
            <a:pPr>
              <a:defRPr/>
            </a:pPr>
            <a:fld id="{020B8004-D7CD-4460-A0F1-CD47CD6C22F0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1033" name="Title Placeholder 21">
            <a:extLst>
              <a:ext uri="{FF2B5EF4-FFF2-40B4-BE49-F238E27FC236}">
                <a16:creationId xmlns:a16="http://schemas.microsoft.com/office/drawing/2014/main" id="{A9E5C76B-3C85-4CDB-91DB-C167B39F756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117475"/>
            <a:ext cx="8282880" cy="582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/>
              <a:t>Clique para editar o estilo do título mestre</a:t>
            </a:r>
            <a:endParaRPr lang="en-US" alt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73" r:id="rId4"/>
    <p:sldLayoutId id="2147483982" r:id="rId5"/>
    <p:sldLayoutId id="2147483983" r:id="rId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pt-BR" sz="4200" kern="1200">
          <a:solidFill>
            <a:schemeClr val="tx2"/>
          </a:solidFill>
          <a:latin typeface="Delicious Smcp" panose="02000506040000020004" pitchFamily="50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9pPr>
      <a:extLst/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lang="pt-BR" sz="2900" kern="1200">
          <a:solidFill>
            <a:schemeClr val="tx1"/>
          </a:solidFill>
          <a:latin typeface="Delicious" panose="02000506040000020004" pitchFamily="50" charset="0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lang="pt-BR" sz="2600" kern="1200">
          <a:solidFill>
            <a:schemeClr val="tx1"/>
          </a:solidFill>
          <a:latin typeface="Delicious" panose="02000506040000020004" pitchFamily="50" charset="0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lang="pt-BR" sz="2300" kern="1200">
          <a:solidFill>
            <a:schemeClr val="tx1"/>
          </a:solidFill>
          <a:latin typeface="Delicious" panose="02000506040000020004" pitchFamily="50" charset="0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EB641B"/>
        </a:buClr>
        <a:buSzPct val="75000"/>
        <a:buFont typeface="Wingdings" panose="05000000000000000000" pitchFamily="2" charset="2"/>
        <a:buChar char=""/>
        <a:defRPr lang="pt-BR" sz="2000" kern="1200">
          <a:solidFill>
            <a:schemeClr val="tx1"/>
          </a:solidFill>
          <a:latin typeface="Delicious" panose="02000506040000020004" pitchFamily="50" charset="0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39639D"/>
        </a:buClr>
        <a:buSzPct val="65000"/>
        <a:buFont typeface="Wingdings" panose="05000000000000000000" pitchFamily="2" charset="2"/>
        <a:buChar char=""/>
        <a:defRPr lang="pt-BR" sz="2000" kern="1200">
          <a:solidFill>
            <a:schemeClr val="tx1"/>
          </a:solidFill>
          <a:latin typeface="Delicious" panose="02000506040000020004" pitchFamily="50" charset="0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A14C188-3212-430B-9C09-4246B4C4D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Filas e listas circulares</a:t>
            </a:r>
          </a:p>
        </p:txBody>
      </p:sp>
    </p:spTree>
    <p:extLst>
      <p:ext uri="{BB962C8B-B14F-4D97-AF65-F5344CB8AC3E}">
        <p14:creationId xmlns:p14="http://schemas.microsoft.com/office/powerpoint/2010/main" val="1823592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>
            <a:extLst>
              <a:ext uri="{FF2B5EF4-FFF2-40B4-BE49-F238E27FC236}">
                <a16:creationId xmlns:a16="http://schemas.microsoft.com/office/drawing/2014/main" id="{C0F99C0C-CE8D-4065-97E6-F9C06A18D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Filas/</a:t>
            </a:r>
            <a:r>
              <a:rPr altLang="pt-BR" dirty="0"/>
              <a:t>Listas circulares estáticas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BD204F4-E132-438E-A2FA-628D6320712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- AED - Prof. João Caram</a:t>
            </a:r>
          </a:p>
        </p:txBody>
      </p:sp>
      <p:sp>
        <p:nvSpPr>
          <p:cNvPr id="15364" name="Espaço Reservado para Número de Slide 4">
            <a:extLst>
              <a:ext uri="{FF2B5EF4-FFF2-40B4-BE49-F238E27FC236}">
                <a16:creationId xmlns:a16="http://schemas.microsoft.com/office/drawing/2014/main" id="{09F37DA3-EF07-4CD4-BEFF-22EC528186FA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12253B6E-C79A-4A63-A109-F52876133667}" type="slidenum">
              <a:rPr lang="pt-BR" altLang="pt-BR" smtClean="0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10</a:t>
            </a:fld>
            <a:endParaRPr lang="pt-BR" altLang="pt-BR" dirty="0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  <p:sp>
        <p:nvSpPr>
          <p:cNvPr id="15365" name="Espaço Reservado para Conteúdo 8">
            <a:extLst>
              <a:ext uri="{FF2B5EF4-FFF2-40B4-BE49-F238E27FC236}">
                <a16:creationId xmlns:a16="http://schemas.microsoft.com/office/drawing/2014/main" id="{18DD4DEF-F935-4800-8C6C-2E4D818F2A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altLang="pt-BR" sz="2600" dirty="0">
                <a:latin typeface="Consolas" panose="020B0609020204030204" pitchFamily="49" charset="0"/>
              </a:rPr>
              <a:t>TAM  5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altLang="pt-BR" sz="2600" dirty="0">
                <a:latin typeface="Consolas" panose="020B0609020204030204" pitchFamily="49" charset="0"/>
              </a:rPr>
              <a:t>INI 0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pt-BR" altLang="pt-BR" sz="2600" dirty="0">
                <a:latin typeface="Consolas" panose="020B0609020204030204" pitchFamily="49" charset="0"/>
              </a:rPr>
              <a:t>FIM </a:t>
            </a:r>
            <a:r>
              <a:rPr lang="pt-BR" altLang="pt-BR" sz="26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endParaRPr altLang="pt-BR" sz="2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0" name="Tabela 6">
            <a:extLst>
              <a:ext uri="{FF2B5EF4-FFF2-40B4-BE49-F238E27FC236}">
                <a16:creationId xmlns:a16="http://schemas.microsoft.com/office/drawing/2014/main" id="{1CB2F2E7-4FC4-4819-88C7-4F8F1CE563E7}"/>
              </a:ext>
            </a:extLst>
          </p:cNvPr>
          <p:cNvGraphicFramePr>
            <a:graphicFrameLocks/>
          </p:cNvGraphicFramePr>
          <p:nvPr/>
        </p:nvGraphicFramePr>
        <p:xfrm>
          <a:off x="3059113" y="1701352"/>
          <a:ext cx="4103685" cy="426486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820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0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0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pt-BR" sz="2200" dirty="0">
                          <a:solidFill>
                            <a:srgbClr val="721015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L="91445" marR="91445" marT="45603" marB="456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>
                          <a:solidFill>
                            <a:srgbClr val="721015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L="91445" marR="91445" marT="45603" marB="45603"/>
                </a:tc>
                <a:tc>
                  <a:txBody>
                    <a:bodyPr/>
                    <a:lstStyle/>
                    <a:p>
                      <a:pPr algn="ctr"/>
                      <a:endParaRPr lang="pt-BR" sz="2200" dirty="0">
                        <a:solidFill>
                          <a:srgbClr val="721015"/>
                        </a:solidFill>
                        <a:latin typeface="Delicious" panose="02000506040000020004" pitchFamily="50" charset="0"/>
                      </a:endParaRPr>
                    </a:p>
                  </a:txBody>
                  <a:tcPr marL="91445" marR="91445" marT="45603" marB="45603"/>
                </a:tc>
                <a:tc>
                  <a:txBody>
                    <a:bodyPr/>
                    <a:lstStyle/>
                    <a:p>
                      <a:pPr algn="ctr"/>
                      <a:endParaRPr lang="pt-BR" sz="2200" dirty="0">
                        <a:solidFill>
                          <a:srgbClr val="721015"/>
                        </a:solidFill>
                        <a:latin typeface="Delicious" panose="02000506040000020004" pitchFamily="50" charset="0"/>
                      </a:endParaRPr>
                    </a:p>
                  </a:txBody>
                  <a:tcPr marL="91445" marR="91445" marT="45603" marB="45603"/>
                </a:tc>
                <a:tc>
                  <a:txBody>
                    <a:bodyPr/>
                    <a:lstStyle/>
                    <a:p>
                      <a:pPr algn="ctr"/>
                      <a:endParaRPr lang="pt-BR" sz="2200" dirty="0">
                        <a:solidFill>
                          <a:srgbClr val="721015"/>
                        </a:solidFill>
                        <a:latin typeface="Delicious" panose="02000506040000020004" pitchFamily="50" charset="0"/>
                      </a:endParaRPr>
                    </a:p>
                  </a:txBody>
                  <a:tcPr marL="91445" marR="91445" marT="45603" marB="4560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4BE5BC74-1A27-48BD-A021-7DFDBA872F4D}"/>
              </a:ext>
            </a:extLst>
          </p:cNvPr>
          <p:cNvSpPr/>
          <p:nvPr/>
        </p:nvSpPr>
        <p:spPr>
          <a:xfrm rot="10800000">
            <a:off x="4067944" y="2141090"/>
            <a:ext cx="484188" cy="574675"/>
          </a:xfrm>
          <a:prstGeom prst="downArrow">
            <a:avLst/>
          </a:prstGeom>
          <a:solidFill>
            <a:schemeClr val="accent2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E698C078-7BA2-4818-A1CC-FBB2B4F90683}"/>
              </a:ext>
            </a:extLst>
          </p:cNvPr>
          <p:cNvSpPr/>
          <p:nvPr/>
        </p:nvSpPr>
        <p:spPr>
          <a:xfrm>
            <a:off x="3223715" y="1126677"/>
            <a:ext cx="484188" cy="574675"/>
          </a:xfrm>
          <a:prstGeom prst="down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F1B17EA-3052-4DDA-8582-54EEE15F6046}"/>
              </a:ext>
            </a:extLst>
          </p:cNvPr>
          <p:cNvSpPr txBox="1"/>
          <p:nvPr/>
        </p:nvSpPr>
        <p:spPr>
          <a:xfrm>
            <a:off x="3167987" y="83426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INI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5B1A1E7-A4A7-40CF-B91F-345EF63B5813}"/>
              </a:ext>
            </a:extLst>
          </p:cNvPr>
          <p:cNvSpPr txBox="1"/>
          <p:nvPr/>
        </p:nvSpPr>
        <p:spPr>
          <a:xfrm>
            <a:off x="4021070" y="268440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1941617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>
            <a:extLst>
              <a:ext uri="{FF2B5EF4-FFF2-40B4-BE49-F238E27FC236}">
                <a16:creationId xmlns:a16="http://schemas.microsoft.com/office/drawing/2014/main" id="{C0F99C0C-CE8D-4065-97E6-F9C06A18D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Filas/</a:t>
            </a:r>
            <a:r>
              <a:rPr altLang="pt-BR" dirty="0"/>
              <a:t>Listas circulares estáticas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BD204F4-E132-438E-A2FA-628D6320712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- AED - Prof. João Caram</a:t>
            </a:r>
          </a:p>
        </p:txBody>
      </p:sp>
      <p:sp>
        <p:nvSpPr>
          <p:cNvPr id="15364" name="Espaço Reservado para Número de Slide 4">
            <a:extLst>
              <a:ext uri="{FF2B5EF4-FFF2-40B4-BE49-F238E27FC236}">
                <a16:creationId xmlns:a16="http://schemas.microsoft.com/office/drawing/2014/main" id="{09F37DA3-EF07-4CD4-BEFF-22EC528186FA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12253B6E-C79A-4A63-A109-F52876133667}" type="slidenum">
              <a:rPr lang="pt-BR" altLang="pt-BR" smtClean="0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11</a:t>
            </a:fld>
            <a:endParaRPr lang="pt-BR" altLang="pt-BR" dirty="0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  <p:sp>
        <p:nvSpPr>
          <p:cNvPr id="15365" name="Espaço Reservado para Conteúdo 8">
            <a:extLst>
              <a:ext uri="{FF2B5EF4-FFF2-40B4-BE49-F238E27FC236}">
                <a16:creationId xmlns:a16="http://schemas.microsoft.com/office/drawing/2014/main" id="{18DD4DEF-F935-4800-8C6C-2E4D818F2A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altLang="pt-BR" sz="2600" dirty="0">
                <a:latin typeface="Consolas" panose="020B0609020204030204" pitchFamily="49" charset="0"/>
              </a:rPr>
              <a:t>TAM  5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altLang="pt-BR" sz="2600" dirty="0">
                <a:latin typeface="Consolas" panose="020B0609020204030204" pitchFamily="49" charset="0"/>
              </a:rPr>
              <a:t>INI 0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pt-BR" altLang="pt-BR" sz="2600" dirty="0">
                <a:latin typeface="Consolas" panose="020B0609020204030204" pitchFamily="49" charset="0"/>
              </a:rPr>
              <a:t>FIM </a:t>
            </a:r>
            <a:r>
              <a:rPr lang="pt-BR" altLang="pt-BR" sz="26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endParaRPr altLang="pt-BR" sz="2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0" name="Tabela 6">
            <a:extLst>
              <a:ext uri="{FF2B5EF4-FFF2-40B4-BE49-F238E27FC236}">
                <a16:creationId xmlns:a16="http://schemas.microsoft.com/office/drawing/2014/main" id="{1CB2F2E7-4FC4-4819-88C7-4F8F1CE563E7}"/>
              </a:ext>
            </a:extLst>
          </p:cNvPr>
          <p:cNvGraphicFramePr>
            <a:graphicFrameLocks/>
          </p:cNvGraphicFramePr>
          <p:nvPr/>
        </p:nvGraphicFramePr>
        <p:xfrm>
          <a:off x="3059113" y="1701352"/>
          <a:ext cx="4103685" cy="426486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820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0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0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pt-BR" sz="2200" dirty="0">
                          <a:solidFill>
                            <a:srgbClr val="721015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L="91445" marR="91445" marT="45603" marB="456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>
                          <a:solidFill>
                            <a:srgbClr val="721015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L="91445" marR="91445" marT="45603" marB="45603"/>
                </a:tc>
                <a:tc>
                  <a:txBody>
                    <a:bodyPr/>
                    <a:lstStyle/>
                    <a:p>
                      <a:pPr algn="ctr"/>
                      <a:endParaRPr lang="pt-BR" sz="2200" dirty="0">
                        <a:solidFill>
                          <a:srgbClr val="721015"/>
                        </a:solidFill>
                        <a:latin typeface="Delicious" panose="02000506040000020004" pitchFamily="50" charset="0"/>
                      </a:endParaRPr>
                    </a:p>
                  </a:txBody>
                  <a:tcPr marL="91445" marR="91445" marT="45603" marB="45603"/>
                </a:tc>
                <a:tc>
                  <a:txBody>
                    <a:bodyPr/>
                    <a:lstStyle/>
                    <a:p>
                      <a:pPr algn="ctr"/>
                      <a:endParaRPr lang="pt-BR" sz="2200" dirty="0">
                        <a:solidFill>
                          <a:srgbClr val="721015"/>
                        </a:solidFill>
                        <a:latin typeface="Delicious" panose="02000506040000020004" pitchFamily="50" charset="0"/>
                      </a:endParaRPr>
                    </a:p>
                  </a:txBody>
                  <a:tcPr marL="91445" marR="91445" marT="45603" marB="45603"/>
                </a:tc>
                <a:tc>
                  <a:txBody>
                    <a:bodyPr/>
                    <a:lstStyle/>
                    <a:p>
                      <a:pPr algn="ctr"/>
                      <a:endParaRPr lang="pt-BR" sz="2200" dirty="0">
                        <a:solidFill>
                          <a:srgbClr val="721015"/>
                        </a:solidFill>
                        <a:latin typeface="Delicious" panose="02000506040000020004" pitchFamily="50" charset="0"/>
                      </a:endParaRPr>
                    </a:p>
                  </a:txBody>
                  <a:tcPr marL="91445" marR="91445" marT="45603" marB="4560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4BE5BC74-1A27-48BD-A021-7DFDBA872F4D}"/>
              </a:ext>
            </a:extLst>
          </p:cNvPr>
          <p:cNvSpPr/>
          <p:nvPr/>
        </p:nvSpPr>
        <p:spPr>
          <a:xfrm rot="10800000">
            <a:off x="4879900" y="2141090"/>
            <a:ext cx="484188" cy="574675"/>
          </a:xfrm>
          <a:prstGeom prst="downArrow">
            <a:avLst/>
          </a:prstGeom>
          <a:solidFill>
            <a:schemeClr val="accent2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E698C078-7BA2-4818-A1CC-FBB2B4F90683}"/>
              </a:ext>
            </a:extLst>
          </p:cNvPr>
          <p:cNvSpPr/>
          <p:nvPr/>
        </p:nvSpPr>
        <p:spPr>
          <a:xfrm>
            <a:off x="3223715" y="1126677"/>
            <a:ext cx="484188" cy="574675"/>
          </a:xfrm>
          <a:prstGeom prst="down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8C4B717-EC00-43D8-81A1-990E57E889B1}"/>
              </a:ext>
            </a:extLst>
          </p:cNvPr>
          <p:cNvSpPr txBox="1"/>
          <p:nvPr/>
        </p:nvSpPr>
        <p:spPr>
          <a:xfrm>
            <a:off x="3167987" y="83426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INI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6B84EEC-0E07-46F0-92E6-094EF71F4976}"/>
              </a:ext>
            </a:extLst>
          </p:cNvPr>
          <p:cNvSpPr txBox="1"/>
          <p:nvPr/>
        </p:nvSpPr>
        <p:spPr>
          <a:xfrm>
            <a:off x="4837398" y="268440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1723171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>
            <a:extLst>
              <a:ext uri="{FF2B5EF4-FFF2-40B4-BE49-F238E27FC236}">
                <a16:creationId xmlns:a16="http://schemas.microsoft.com/office/drawing/2014/main" id="{C0F99C0C-CE8D-4065-97E6-F9C06A18D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Filas/</a:t>
            </a:r>
            <a:r>
              <a:rPr altLang="pt-BR" dirty="0"/>
              <a:t>Listas circulares estáticas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BD204F4-E132-438E-A2FA-628D6320712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- AED - Prof. João Caram</a:t>
            </a:r>
          </a:p>
        </p:txBody>
      </p:sp>
      <p:sp>
        <p:nvSpPr>
          <p:cNvPr id="15364" name="Espaço Reservado para Número de Slide 4">
            <a:extLst>
              <a:ext uri="{FF2B5EF4-FFF2-40B4-BE49-F238E27FC236}">
                <a16:creationId xmlns:a16="http://schemas.microsoft.com/office/drawing/2014/main" id="{09F37DA3-EF07-4CD4-BEFF-22EC528186FA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12253B6E-C79A-4A63-A109-F52876133667}" type="slidenum">
              <a:rPr lang="pt-BR" altLang="pt-BR" smtClean="0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12</a:t>
            </a:fld>
            <a:endParaRPr lang="pt-BR" altLang="pt-BR" dirty="0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  <p:sp>
        <p:nvSpPr>
          <p:cNvPr id="15365" name="Espaço Reservado para Conteúdo 8">
            <a:extLst>
              <a:ext uri="{FF2B5EF4-FFF2-40B4-BE49-F238E27FC236}">
                <a16:creationId xmlns:a16="http://schemas.microsoft.com/office/drawing/2014/main" id="{18DD4DEF-F935-4800-8C6C-2E4D818F2A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altLang="pt-BR" sz="2600" dirty="0">
                <a:latin typeface="Consolas" panose="020B0609020204030204" pitchFamily="49" charset="0"/>
              </a:rPr>
              <a:t>TAM  5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altLang="pt-BR" sz="2600" dirty="0">
                <a:latin typeface="Consolas" panose="020B0609020204030204" pitchFamily="49" charset="0"/>
              </a:rPr>
              <a:t>INI 0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pt-BR" altLang="pt-BR" sz="2600" dirty="0">
                <a:latin typeface="Consolas" panose="020B0609020204030204" pitchFamily="49" charset="0"/>
              </a:rPr>
              <a:t>FIM 5</a:t>
            </a:r>
            <a:endParaRPr altLang="pt-BR" sz="2600" dirty="0">
              <a:latin typeface="Consolas" panose="020B0609020204030204" pitchFamily="49" charset="0"/>
            </a:endParaRPr>
          </a:p>
        </p:txBody>
      </p:sp>
      <p:graphicFrame>
        <p:nvGraphicFramePr>
          <p:cNvPr id="10" name="Tabela 6">
            <a:extLst>
              <a:ext uri="{FF2B5EF4-FFF2-40B4-BE49-F238E27FC236}">
                <a16:creationId xmlns:a16="http://schemas.microsoft.com/office/drawing/2014/main" id="{1CB2F2E7-4FC4-4819-88C7-4F8F1CE563E7}"/>
              </a:ext>
            </a:extLst>
          </p:cNvPr>
          <p:cNvGraphicFramePr>
            <a:graphicFrameLocks/>
          </p:cNvGraphicFramePr>
          <p:nvPr/>
        </p:nvGraphicFramePr>
        <p:xfrm>
          <a:off x="3059113" y="1701352"/>
          <a:ext cx="4103685" cy="426486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820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0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0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pt-BR" sz="2200" dirty="0">
                          <a:solidFill>
                            <a:srgbClr val="721015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L="91445" marR="91445" marT="45603" marB="456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>
                          <a:solidFill>
                            <a:srgbClr val="721015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L="91445" marR="91445" marT="45603" marB="456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>
                          <a:solidFill>
                            <a:srgbClr val="721015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L="91445" marR="91445" marT="45603" marB="456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>
                          <a:solidFill>
                            <a:srgbClr val="721015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L="91445" marR="91445" marT="45603" marB="456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>
                          <a:solidFill>
                            <a:srgbClr val="721015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L="91445" marR="91445" marT="45603" marB="4560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4BE5BC74-1A27-48BD-A021-7DFDBA872F4D}"/>
              </a:ext>
            </a:extLst>
          </p:cNvPr>
          <p:cNvSpPr/>
          <p:nvPr/>
        </p:nvSpPr>
        <p:spPr>
          <a:xfrm rot="10800000">
            <a:off x="7223044" y="2141090"/>
            <a:ext cx="484188" cy="574675"/>
          </a:xfrm>
          <a:prstGeom prst="downArrow">
            <a:avLst/>
          </a:prstGeom>
          <a:solidFill>
            <a:schemeClr val="accent2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E698C078-7BA2-4818-A1CC-FBB2B4F90683}"/>
              </a:ext>
            </a:extLst>
          </p:cNvPr>
          <p:cNvSpPr/>
          <p:nvPr/>
        </p:nvSpPr>
        <p:spPr>
          <a:xfrm>
            <a:off x="3223715" y="1126677"/>
            <a:ext cx="484188" cy="574675"/>
          </a:xfrm>
          <a:prstGeom prst="down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52E096A-0B7B-468D-A11B-BDBA14378D49}"/>
              </a:ext>
            </a:extLst>
          </p:cNvPr>
          <p:cNvSpPr txBox="1"/>
          <p:nvPr/>
        </p:nvSpPr>
        <p:spPr>
          <a:xfrm>
            <a:off x="3167987" y="83426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INI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CFDD358-5F18-4410-9908-A8C097B85A6F}"/>
              </a:ext>
            </a:extLst>
          </p:cNvPr>
          <p:cNvSpPr txBox="1"/>
          <p:nvPr/>
        </p:nvSpPr>
        <p:spPr>
          <a:xfrm>
            <a:off x="7161414" y="268440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1702309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>
            <a:extLst>
              <a:ext uri="{FF2B5EF4-FFF2-40B4-BE49-F238E27FC236}">
                <a16:creationId xmlns:a16="http://schemas.microsoft.com/office/drawing/2014/main" id="{C0F99C0C-CE8D-4065-97E6-F9C06A18D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Filas/</a:t>
            </a:r>
            <a:r>
              <a:rPr altLang="pt-BR" dirty="0"/>
              <a:t>Listas circulares estáticas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BD204F4-E132-438E-A2FA-628D6320712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- AED - Prof. João Caram</a:t>
            </a:r>
          </a:p>
        </p:txBody>
      </p:sp>
      <p:sp>
        <p:nvSpPr>
          <p:cNvPr id="15364" name="Espaço Reservado para Número de Slide 4">
            <a:extLst>
              <a:ext uri="{FF2B5EF4-FFF2-40B4-BE49-F238E27FC236}">
                <a16:creationId xmlns:a16="http://schemas.microsoft.com/office/drawing/2014/main" id="{09F37DA3-EF07-4CD4-BEFF-22EC528186FA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12253B6E-C79A-4A63-A109-F52876133667}" type="slidenum">
              <a:rPr lang="pt-BR" altLang="pt-BR" smtClean="0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13</a:t>
            </a:fld>
            <a:endParaRPr lang="pt-BR" altLang="pt-BR" dirty="0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  <p:sp>
        <p:nvSpPr>
          <p:cNvPr id="15365" name="Espaço Reservado para Conteúdo 8">
            <a:extLst>
              <a:ext uri="{FF2B5EF4-FFF2-40B4-BE49-F238E27FC236}">
                <a16:creationId xmlns:a16="http://schemas.microsoft.com/office/drawing/2014/main" id="{18DD4DEF-F935-4800-8C6C-2E4D818F2A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altLang="pt-BR" sz="2600" dirty="0">
                <a:latin typeface="Consolas" panose="020B0609020204030204" pitchFamily="49" charset="0"/>
              </a:rPr>
              <a:t>TAM  5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altLang="pt-BR" sz="2600" dirty="0">
                <a:latin typeface="Consolas" panose="020B0609020204030204" pitchFamily="49" charset="0"/>
              </a:rPr>
              <a:t>INI </a:t>
            </a:r>
            <a:r>
              <a:rPr altLang="pt-BR" sz="2600" dirty="0">
                <a:solidFill>
                  <a:srgbClr val="DA1F28"/>
                </a:solidFill>
                <a:latin typeface="Consolas" panose="020B0609020204030204" pitchFamily="49" charset="0"/>
              </a:rPr>
              <a:t>1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pt-BR" altLang="pt-BR" sz="2600" dirty="0">
                <a:latin typeface="Consolas" panose="020B0609020204030204" pitchFamily="49" charset="0"/>
              </a:rPr>
              <a:t>FIM 5</a:t>
            </a:r>
            <a:endParaRPr altLang="pt-BR" sz="2600" dirty="0">
              <a:latin typeface="Consolas" panose="020B0609020204030204" pitchFamily="49" charset="0"/>
            </a:endParaRPr>
          </a:p>
        </p:txBody>
      </p:sp>
      <p:graphicFrame>
        <p:nvGraphicFramePr>
          <p:cNvPr id="10" name="Tabela 6">
            <a:extLst>
              <a:ext uri="{FF2B5EF4-FFF2-40B4-BE49-F238E27FC236}">
                <a16:creationId xmlns:a16="http://schemas.microsoft.com/office/drawing/2014/main" id="{1CB2F2E7-4FC4-4819-88C7-4F8F1CE563E7}"/>
              </a:ext>
            </a:extLst>
          </p:cNvPr>
          <p:cNvGraphicFramePr>
            <a:graphicFrameLocks/>
          </p:cNvGraphicFramePr>
          <p:nvPr/>
        </p:nvGraphicFramePr>
        <p:xfrm>
          <a:off x="3059113" y="1701352"/>
          <a:ext cx="4103685" cy="426486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820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0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0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endParaRPr lang="pt-BR" sz="2200" dirty="0">
                        <a:solidFill>
                          <a:srgbClr val="721015"/>
                        </a:solidFill>
                        <a:latin typeface="Delicious" panose="02000506040000020004" pitchFamily="50" charset="0"/>
                      </a:endParaRPr>
                    </a:p>
                  </a:txBody>
                  <a:tcPr marL="91445" marR="91445" marT="45603" marB="456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>
                          <a:solidFill>
                            <a:srgbClr val="721015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L="91445" marR="91445" marT="45603" marB="456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>
                          <a:solidFill>
                            <a:srgbClr val="721015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L="91445" marR="91445" marT="45603" marB="456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>
                          <a:solidFill>
                            <a:srgbClr val="721015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L="91445" marR="91445" marT="45603" marB="456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>
                          <a:solidFill>
                            <a:srgbClr val="721015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L="91445" marR="91445" marT="45603" marB="4560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4BE5BC74-1A27-48BD-A021-7DFDBA872F4D}"/>
              </a:ext>
            </a:extLst>
          </p:cNvPr>
          <p:cNvSpPr/>
          <p:nvPr/>
        </p:nvSpPr>
        <p:spPr>
          <a:xfrm rot="10800000">
            <a:off x="7223044" y="2141090"/>
            <a:ext cx="484188" cy="574675"/>
          </a:xfrm>
          <a:prstGeom prst="downArrow">
            <a:avLst/>
          </a:prstGeom>
          <a:solidFill>
            <a:schemeClr val="accent2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E698C078-7BA2-4818-A1CC-FBB2B4F90683}"/>
              </a:ext>
            </a:extLst>
          </p:cNvPr>
          <p:cNvSpPr/>
          <p:nvPr/>
        </p:nvSpPr>
        <p:spPr>
          <a:xfrm>
            <a:off x="4015804" y="1126677"/>
            <a:ext cx="484188" cy="574675"/>
          </a:xfrm>
          <a:prstGeom prst="down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E48D957-3351-49E4-829B-E66B4833A581}"/>
              </a:ext>
            </a:extLst>
          </p:cNvPr>
          <p:cNvSpPr txBox="1"/>
          <p:nvPr/>
        </p:nvSpPr>
        <p:spPr>
          <a:xfrm>
            <a:off x="7161414" y="268440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FIM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78C23B5-A92E-4613-9616-75F3ECD3228E}"/>
              </a:ext>
            </a:extLst>
          </p:cNvPr>
          <p:cNvSpPr txBox="1"/>
          <p:nvPr/>
        </p:nvSpPr>
        <p:spPr>
          <a:xfrm>
            <a:off x="3980126" y="83426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INI</a:t>
            </a:r>
          </a:p>
        </p:txBody>
      </p:sp>
    </p:spTree>
    <p:extLst>
      <p:ext uri="{BB962C8B-B14F-4D97-AF65-F5344CB8AC3E}">
        <p14:creationId xmlns:p14="http://schemas.microsoft.com/office/powerpoint/2010/main" val="3939755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>
            <a:extLst>
              <a:ext uri="{FF2B5EF4-FFF2-40B4-BE49-F238E27FC236}">
                <a16:creationId xmlns:a16="http://schemas.microsoft.com/office/drawing/2014/main" id="{C0F99C0C-CE8D-4065-97E6-F9C06A18D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Filas/</a:t>
            </a:r>
            <a:r>
              <a:rPr altLang="pt-BR" dirty="0"/>
              <a:t>Listas circulares estáticas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BD204F4-E132-438E-A2FA-628D6320712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- AED - Prof. João Caram</a:t>
            </a:r>
          </a:p>
        </p:txBody>
      </p:sp>
      <p:sp>
        <p:nvSpPr>
          <p:cNvPr id="15364" name="Espaço Reservado para Número de Slide 4">
            <a:extLst>
              <a:ext uri="{FF2B5EF4-FFF2-40B4-BE49-F238E27FC236}">
                <a16:creationId xmlns:a16="http://schemas.microsoft.com/office/drawing/2014/main" id="{09F37DA3-EF07-4CD4-BEFF-22EC528186FA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12253B6E-C79A-4A63-A109-F52876133667}" type="slidenum">
              <a:rPr lang="pt-BR" altLang="pt-BR" smtClean="0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14</a:t>
            </a:fld>
            <a:endParaRPr lang="pt-BR" altLang="pt-BR" dirty="0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  <p:sp>
        <p:nvSpPr>
          <p:cNvPr id="15365" name="Espaço Reservado para Conteúdo 8">
            <a:extLst>
              <a:ext uri="{FF2B5EF4-FFF2-40B4-BE49-F238E27FC236}">
                <a16:creationId xmlns:a16="http://schemas.microsoft.com/office/drawing/2014/main" id="{18DD4DEF-F935-4800-8C6C-2E4D818F2A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altLang="pt-BR" sz="2600" dirty="0">
                <a:latin typeface="Consolas" panose="020B0609020204030204" pitchFamily="49" charset="0"/>
              </a:rPr>
              <a:t>TAM  5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altLang="pt-BR" sz="2600" dirty="0">
                <a:latin typeface="Consolas" panose="020B0609020204030204" pitchFamily="49" charset="0"/>
              </a:rPr>
              <a:t>INI </a:t>
            </a:r>
            <a:r>
              <a:rPr altLang="pt-BR" sz="2600" dirty="0">
                <a:solidFill>
                  <a:srgbClr val="DA1F28"/>
                </a:solidFill>
                <a:latin typeface="Consolas" panose="020B0609020204030204" pitchFamily="49" charset="0"/>
              </a:rPr>
              <a:t>2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pt-BR" altLang="pt-BR" sz="2600" dirty="0">
                <a:latin typeface="Consolas" panose="020B0609020204030204" pitchFamily="49" charset="0"/>
              </a:rPr>
              <a:t>FIM 5</a:t>
            </a:r>
            <a:endParaRPr altLang="pt-BR" sz="2600" dirty="0">
              <a:latin typeface="Consolas" panose="020B0609020204030204" pitchFamily="49" charset="0"/>
            </a:endParaRPr>
          </a:p>
        </p:txBody>
      </p:sp>
      <p:graphicFrame>
        <p:nvGraphicFramePr>
          <p:cNvPr id="10" name="Tabela 6">
            <a:extLst>
              <a:ext uri="{FF2B5EF4-FFF2-40B4-BE49-F238E27FC236}">
                <a16:creationId xmlns:a16="http://schemas.microsoft.com/office/drawing/2014/main" id="{1CB2F2E7-4FC4-4819-88C7-4F8F1CE563E7}"/>
              </a:ext>
            </a:extLst>
          </p:cNvPr>
          <p:cNvGraphicFramePr>
            <a:graphicFrameLocks/>
          </p:cNvGraphicFramePr>
          <p:nvPr/>
        </p:nvGraphicFramePr>
        <p:xfrm>
          <a:off x="3059113" y="1701352"/>
          <a:ext cx="4103685" cy="426486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820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0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0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endParaRPr lang="pt-BR" sz="2200" dirty="0">
                        <a:solidFill>
                          <a:srgbClr val="721015"/>
                        </a:solidFill>
                        <a:latin typeface="Delicious" panose="02000506040000020004" pitchFamily="50" charset="0"/>
                      </a:endParaRPr>
                    </a:p>
                  </a:txBody>
                  <a:tcPr marL="91445" marR="91445" marT="45603" marB="45603"/>
                </a:tc>
                <a:tc>
                  <a:txBody>
                    <a:bodyPr/>
                    <a:lstStyle/>
                    <a:p>
                      <a:pPr algn="ctr"/>
                      <a:endParaRPr lang="pt-BR" sz="2200" dirty="0">
                        <a:solidFill>
                          <a:srgbClr val="721015"/>
                        </a:solidFill>
                        <a:latin typeface="Delicious" panose="02000506040000020004" pitchFamily="50" charset="0"/>
                      </a:endParaRPr>
                    </a:p>
                  </a:txBody>
                  <a:tcPr marL="91445" marR="91445" marT="45603" marB="456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>
                          <a:solidFill>
                            <a:srgbClr val="721015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L="91445" marR="91445" marT="45603" marB="456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>
                          <a:solidFill>
                            <a:srgbClr val="721015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L="91445" marR="91445" marT="45603" marB="456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>
                          <a:solidFill>
                            <a:srgbClr val="721015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L="91445" marR="91445" marT="45603" marB="4560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4BE5BC74-1A27-48BD-A021-7DFDBA872F4D}"/>
              </a:ext>
            </a:extLst>
          </p:cNvPr>
          <p:cNvSpPr/>
          <p:nvPr/>
        </p:nvSpPr>
        <p:spPr>
          <a:xfrm rot="10800000">
            <a:off x="7223044" y="2141090"/>
            <a:ext cx="484188" cy="574675"/>
          </a:xfrm>
          <a:prstGeom prst="downArrow">
            <a:avLst/>
          </a:prstGeom>
          <a:solidFill>
            <a:schemeClr val="accent2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E698C078-7BA2-4818-A1CC-FBB2B4F90683}"/>
              </a:ext>
            </a:extLst>
          </p:cNvPr>
          <p:cNvSpPr/>
          <p:nvPr/>
        </p:nvSpPr>
        <p:spPr>
          <a:xfrm>
            <a:off x="4879900" y="1126677"/>
            <a:ext cx="484188" cy="574675"/>
          </a:xfrm>
          <a:prstGeom prst="down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A224395-88FB-492C-93F4-1B095F565577}"/>
              </a:ext>
            </a:extLst>
          </p:cNvPr>
          <p:cNvSpPr txBox="1"/>
          <p:nvPr/>
        </p:nvSpPr>
        <p:spPr>
          <a:xfrm>
            <a:off x="4833630" y="83426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INI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7A0F9D1-B319-4A1B-9216-85AF2DB8E26B}"/>
              </a:ext>
            </a:extLst>
          </p:cNvPr>
          <p:cNvSpPr txBox="1"/>
          <p:nvPr/>
        </p:nvSpPr>
        <p:spPr>
          <a:xfrm>
            <a:off x="7161414" y="268440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2395908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>
            <a:extLst>
              <a:ext uri="{FF2B5EF4-FFF2-40B4-BE49-F238E27FC236}">
                <a16:creationId xmlns:a16="http://schemas.microsoft.com/office/drawing/2014/main" id="{C0F99C0C-CE8D-4065-97E6-F9C06A18D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Filas/</a:t>
            </a:r>
            <a:r>
              <a:rPr altLang="pt-BR" dirty="0"/>
              <a:t>Listas circulares estáticas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BD204F4-E132-438E-A2FA-628D6320712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- AED - Prof. João Caram</a:t>
            </a:r>
          </a:p>
        </p:txBody>
      </p:sp>
      <p:sp>
        <p:nvSpPr>
          <p:cNvPr id="15364" name="Espaço Reservado para Número de Slide 4">
            <a:extLst>
              <a:ext uri="{FF2B5EF4-FFF2-40B4-BE49-F238E27FC236}">
                <a16:creationId xmlns:a16="http://schemas.microsoft.com/office/drawing/2014/main" id="{09F37DA3-EF07-4CD4-BEFF-22EC528186FA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12253B6E-C79A-4A63-A109-F52876133667}" type="slidenum">
              <a:rPr lang="pt-BR" altLang="pt-BR" smtClean="0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15</a:t>
            </a:fld>
            <a:endParaRPr lang="pt-BR" altLang="pt-BR" dirty="0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  <p:sp>
        <p:nvSpPr>
          <p:cNvPr id="15365" name="Espaço Reservado para Conteúdo 8">
            <a:extLst>
              <a:ext uri="{FF2B5EF4-FFF2-40B4-BE49-F238E27FC236}">
                <a16:creationId xmlns:a16="http://schemas.microsoft.com/office/drawing/2014/main" id="{18DD4DEF-F935-4800-8C6C-2E4D818F2A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altLang="pt-BR" sz="2600" dirty="0">
                <a:latin typeface="Consolas" panose="020B0609020204030204" pitchFamily="49" charset="0"/>
              </a:rPr>
              <a:t>TAM  5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altLang="pt-BR" sz="2600" dirty="0">
                <a:latin typeface="Consolas" panose="020B0609020204030204" pitchFamily="49" charset="0"/>
              </a:rPr>
              <a:t>INI 2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pt-BR" altLang="pt-BR" sz="2600" dirty="0">
                <a:latin typeface="Consolas" panose="020B0609020204030204" pitchFamily="49" charset="0"/>
              </a:rPr>
              <a:t>FIM 5(?)</a:t>
            </a:r>
            <a:endParaRPr altLang="pt-BR" sz="2600" dirty="0">
              <a:latin typeface="Consolas" panose="020B0609020204030204" pitchFamily="49" charset="0"/>
            </a:endParaRPr>
          </a:p>
        </p:txBody>
      </p:sp>
      <p:graphicFrame>
        <p:nvGraphicFramePr>
          <p:cNvPr id="10" name="Tabela 6">
            <a:extLst>
              <a:ext uri="{FF2B5EF4-FFF2-40B4-BE49-F238E27FC236}">
                <a16:creationId xmlns:a16="http://schemas.microsoft.com/office/drawing/2014/main" id="{1CB2F2E7-4FC4-4819-88C7-4F8F1CE563E7}"/>
              </a:ext>
            </a:extLst>
          </p:cNvPr>
          <p:cNvGraphicFramePr>
            <a:graphicFrameLocks/>
          </p:cNvGraphicFramePr>
          <p:nvPr/>
        </p:nvGraphicFramePr>
        <p:xfrm>
          <a:off x="3059113" y="1701352"/>
          <a:ext cx="4103685" cy="426486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820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0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0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endParaRPr lang="pt-BR" sz="2200" dirty="0">
                        <a:solidFill>
                          <a:srgbClr val="721015"/>
                        </a:solidFill>
                        <a:latin typeface="Delicious" panose="02000506040000020004" pitchFamily="50" charset="0"/>
                      </a:endParaRPr>
                    </a:p>
                  </a:txBody>
                  <a:tcPr marL="91445" marR="91445" marT="45603" marB="45603"/>
                </a:tc>
                <a:tc>
                  <a:txBody>
                    <a:bodyPr/>
                    <a:lstStyle/>
                    <a:p>
                      <a:pPr algn="ctr"/>
                      <a:endParaRPr lang="pt-BR" sz="2200" dirty="0">
                        <a:solidFill>
                          <a:srgbClr val="721015"/>
                        </a:solidFill>
                        <a:latin typeface="Delicious" panose="02000506040000020004" pitchFamily="50" charset="0"/>
                      </a:endParaRPr>
                    </a:p>
                  </a:txBody>
                  <a:tcPr marL="91445" marR="91445" marT="45603" marB="456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>
                          <a:solidFill>
                            <a:srgbClr val="721015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L="91445" marR="91445" marT="45603" marB="456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>
                          <a:solidFill>
                            <a:srgbClr val="721015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L="91445" marR="91445" marT="45603" marB="456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>
                          <a:solidFill>
                            <a:srgbClr val="721015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L="91445" marR="91445" marT="45603" marB="4560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4BE5BC74-1A27-48BD-A021-7DFDBA872F4D}"/>
              </a:ext>
            </a:extLst>
          </p:cNvPr>
          <p:cNvSpPr/>
          <p:nvPr/>
        </p:nvSpPr>
        <p:spPr>
          <a:xfrm rot="10800000">
            <a:off x="7223044" y="2141090"/>
            <a:ext cx="484188" cy="574675"/>
          </a:xfrm>
          <a:prstGeom prst="downArrow">
            <a:avLst/>
          </a:prstGeom>
          <a:solidFill>
            <a:schemeClr val="accent2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E698C078-7BA2-4818-A1CC-FBB2B4F90683}"/>
              </a:ext>
            </a:extLst>
          </p:cNvPr>
          <p:cNvSpPr/>
          <p:nvPr/>
        </p:nvSpPr>
        <p:spPr>
          <a:xfrm>
            <a:off x="4879900" y="1126677"/>
            <a:ext cx="484188" cy="574675"/>
          </a:xfrm>
          <a:prstGeom prst="down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535E665-A875-4874-87DE-1B6C28BF1F29}"/>
              </a:ext>
            </a:extLst>
          </p:cNvPr>
          <p:cNvSpPr txBox="1"/>
          <p:nvPr/>
        </p:nvSpPr>
        <p:spPr>
          <a:xfrm>
            <a:off x="4833630" y="83426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INI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56A670C-B928-4626-B5CE-D32553711596}"/>
              </a:ext>
            </a:extLst>
          </p:cNvPr>
          <p:cNvSpPr txBox="1"/>
          <p:nvPr/>
        </p:nvSpPr>
        <p:spPr>
          <a:xfrm>
            <a:off x="7161414" y="268440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3958907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>
            <a:extLst>
              <a:ext uri="{FF2B5EF4-FFF2-40B4-BE49-F238E27FC236}">
                <a16:creationId xmlns:a16="http://schemas.microsoft.com/office/drawing/2014/main" id="{C0F99C0C-CE8D-4065-97E6-F9C06A18D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Filas/</a:t>
            </a:r>
            <a:r>
              <a:rPr altLang="pt-BR" dirty="0"/>
              <a:t>Listas circulares estáticas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BD204F4-E132-438E-A2FA-628D6320712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- AED - Prof. João Caram</a:t>
            </a:r>
          </a:p>
        </p:txBody>
      </p:sp>
      <p:sp>
        <p:nvSpPr>
          <p:cNvPr id="15364" name="Espaço Reservado para Número de Slide 4">
            <a:extLst>
              <a:ext uri="{FF2B5EF4-FFF2-40B4-BE49-F238E27FC236}">
                <a16:creationId xmlns:a16="http://schemas.microsoft.com/office/drawing/2014/main" id="{09F37DA3-EF07-4CD4-BEFF-22EC528186FA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12253B6E-C79A-4A63-A109-F52876133667}" type="slidenum">
              <a:rPr lang="pt-BR" altLang="pt-BR" smtClean="0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16</a:t>
            </a:fld>
            <a:endParaRPr lang="pt-BR" altLang="pt-BR" dirty="0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  <p:sp>
        <p:nvSpPr>
          <p:cNvPr id="15365" name="Espaço Reservado para Conteúdo 8">
            <a:extLst>
              <a:ext uri="{FF2B5EF4-FFF2-40B4-BE49-F238E27FC236}">
                <a16:creationId xmlns:a16="http://schemas.microsoft.com/office/drawing/2014/main" id="{18DD4DEF-F935-4800-8C6C-2E4D818F2A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altLang="pt-BR" sz="2600" dirty="0">
                <a:latin typeface="Consolas" panose="020B0609020204030204" pitchFamily="49" charset="0"/>
              </a:rPr>
              <a:t>TAM  5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altLang="pt-BR" sz="2600" dirty="0">
                <a:latin typeface="Consolas" panose="020B0609020204030204" pitchFamily="49" charset="0"/>
              </a:rPr>
              <a:t>INI 2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pt-BR" altLang="pt-BR" sz="2600" dirty="0">
                <a:latin typeface="Consolas" panose="020B0609020204030204" pitchFamily="49" charset="0"/>
              </a:rPr>
              <a:t>FIM 5(?)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pt-BR" altLang="pt-BR" sz="2600" i="1" dirty="0">
                <a:solidFill>
                  <a:srgbClr val="DA1F28"/>
                </a:solidFill>
                <a:latin typeface="Consolas" panose="020B0609020204030204" pitchFamily="49" charset="0"/>
              </a:rPr>
              <a:t>FIM % TAM</a:t>
            </a:r>
            <a:endParaRPr altLang="pt-BR" sz="2600" i="1" dirty="0">
              <a:solidFill>
                <a:srgbClr val="DA1F28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0" name="Tabela 6">
            <a:extLst>
              <a:ext uri="{FF2B5EF4-FFF2-40B4-BE49-F238E27FC236}">
                <a16:creationId xmlns:a16="http://schemas.microsoft.com/office/drawing/2014/main" id="{1CB2F2E7-4FC4-4819-88C7-4F8F1CE563E7}"/>
              </a:ext>
            </a:extLst>
          </p:cNvPr>
          <p:cNvGraphicFramePr>
            <a:graphicFrameLocks/>
          </p:cNvGraphicFramePr>
          <p:nvPr/>
        </p:nvGraphicFramePr>
        <p:xfrm>
          <a:off x="3059113" y="1701352"/>
          <a:ext cx="4103685" cy="426486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820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0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0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endParaRPr lang="pt-BR" sz="2200" dirty="0">
                        <a:solidFill>
                          <a:srgbClr val="721015"/>
                        </a:solidFill>
                        <a:latin typeface="Delicious" panose="02000506040000020004" pitchFamily="50" charset="0"/>
                      </a:endParaRPr>
                    </a:p>
                  </a:txBody>
                  <a:tcPr marL="91445" marR="91445" marT="45603" marB="45603"/>
                </a:tc>
                <a:tc>
                  <a:txBody>
                    <a:bodyPr/>
                    <a:lstStyle/>
                    <a:p>
                      <a:pPr algn="ctr"/>
                      <a:endParaRPr lang="pt-BR" sz="2200" dirty="0">
                        <a:solidFill>
                          <a:srgbClr val="721015"/>
                        </a:solidFill>
                        <a:latin typeface="Delicious" panose="02000506040000020004" pitchFamily="50" charset="0"/>
                      </a:endParaRPr>
                    </a:p>
                  </a:txBody>
                  <a:tcPr marL="91445" marR="91445" marT="45603" marB="456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>
                          <a:solidFill>
                            <a:srgbClr val="721015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L="91445" marR="91445" marT="45603" marB="456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>
                          <a:solidFill>
                            <a:srgbClr val="721015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L="91445" marR="91445" marT="45603" marB="456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>
                          <a:solidFill>
                            <a:srgbClr val="721015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L="91445" marR="91445" marT="45603" marB="4560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4BE5BC74-1A27-48BD-A021-7DFDBA872F4D}"/>
              </a:ext>
            </a:extLst>
          </p:cNvPr>
          <p:cNvSpPr/>
          <p:nvPr/>
        </p:nvSpPr>
        <p:spPr>
          <a:xfrm rot="10800000">
            <a:off x="7223044" y="2141090"/>
            <a:ext cx="484188" cy="574675"/>
          </a:xfrm>
          <a:prstGeom prst="downArrow">
            <a:avLst/>
          </a:prstGeom>
          <a:solidFill>
            <a:schemeClr val="accent2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E698C078-7BA2-4818-A1CC-FBB2B4F90683}"/>
              </a:ext>
            </a:extLst>
          </p:cNvPr>
          <p:cNvSpPr/>
          <p:nvPr/>
        </p:nvSpPr>
        <p:spPr>
          <a:xfrm>
            <a:off x="4879900" y="1126677"/>
            <a:ext cx="484188" cy="574675"/>
          </a:xfrm>
          <a:prstGeom prst="down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7E3C4C6-8736-449D-93E4-15F30A86BA87}"/>
              </a:ext>
            </a:extLst>
          </p:cNvPr>
          <p:cNvSpPr txBox="1"/>
          <p:nvPr/>
        </p:nvSpPr>
        <p:spPr>
          <a:xfrm>
            <a:off x="4833630" y="83426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INI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0A43998-2011-4104-A4B0-844D40F40F75}"/>
              </a:ext>
            </a:extLst>
          </p:cNvPr>
          <p:cNvSpPr txBox="1"/>
          <p:nvPr/>
        </p:nvSpPr>
        <p:spPr>
          <a:xfrm>
            <a:off x="7161414" y="268440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2870781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>
            <a:extLst>
              <a:ext uri="{FF2B5EF4-FFF2-40B4-BE49-F238E27FC236}">
                <a16:creationId xmlns:a16="http://schemas.microsoft.com/office/drawing/2014/main" id="{C0F99C0C-CE8D-4065-97E6-F9C06A18D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Filas/</a:t>
            </a:r>
            <a:r>
              <a:rPr altLang="pt-BR" dirty="0"/>
              <a:t>Listas circulares estáticas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BD204F4-E132-438E-A2FA-628D6320712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- AED - Prof. João Caram</a:t>
            </a:r>
          </a:p>
        </p:txBody>
      </p:sp>
      <p:sp>
        <p:nvSpPr>
          <p:cNvPr id="15364" name="Espaço Reservado para Número de Slide 4">
            <a:extLst>
              <a:ext uri="{FF2B5EF4-FFF2-40B4-BE49-F238E27FC236}">
                <a16:creationId xmlns:a16="http://schemas.microsoft.com/office/drawing/2014/main" id="{09F37DA3-EF07-4CD4-BEFF-22EC528186FA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12253B6E-C79A-4A63-A109-F52876133667}" type="slidenum">
              <a:rPr lang="pt-BR" altLang="pt-BR" smtClean="0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17</a:t>
            </a:fld>
            <a:endParaRPr lang="pt-BR" altLang="pt-BR" dirty="0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  <p:sp>
        <p:nvSpPr>
          <p:cNvPr id="15365" name="Espaço Reservado para Conteúdo 8">
            <a:extLst>
              <a:ext uri="{FF2B5EF4-FFF2-40B4-BE49-F238E27FC236}">
                <a16:creationId xmlns:a16="http://schemas.microsoft.com/office/drawing/2014/main" id="{18DD4DEF-F935-4800-8C6C-2E4D818F2A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altLang="pt-BR" sz="2600" dirty="0">
                <a:latin typeface="Consolas" panose="020B0609020204030204" pitchFamily="49" charset="0"/>
              </a:rPr>
              <a:t>TAM  5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altLang="pt-BR" sz="2600" dirty="0">
                <a:latin typeface="Consolas" panose="020B0609020204030204" pitchFamily="49" charset="0"/>
              </a:rPr>
              <a:t>INI 2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pt-BR" altLang="pt-BR" sz="2600" dirty="0">
                <a:latin typeface="Consolas" panose="020B0609020204030204" pitchFamily="49" charset="0"/>
              </a:rPr>
              <a:t>FIM 5(?)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pt-BR" altLang="pt-BR" sz="2600" i="1" dirty="0">
                <a:solidFill>
                  <a:srgbClr val="DA1F28"/>
                </a:solidFill>
                <a:latin typeface="Consolas" panose="020B0609020204030204" pitchFamily="49" charset="0"/>
              </a:rPr>
              <a:t>FIM % TAM</a:t>
            </a:r>
            <a:endParaRPr altLang="pt-BR" sz="2600" i="1" dirty="0">
              <a:solidFill>
                <a:srgbClr val="DA1F28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0" name="Tabela 6">
            <a:extLst>
              <a:ext uri="{FF2B5EF4-FFF2-40B4-BE49-F238E27FC236}">
                <a16:creationId xmlns:a16="http://schemas.microsoft.com/office/drawing/2014/main" id="{1CB2F2E7-4FC4-4819-88C7-4F8F1CE563E7}"/>
              </a:ext>
            </a:extLst>
          </p:cNvPr>
          <p:cNvGraphicFramePr>
            <a:graphicFrameLocks/>
          </p:cNvGraphicFramePr>
          <p:nvPr/>
        </p:nvGraphicFramePr>
        <p:xfrm>
          <a:off x="3059113" y="1701352"/>
          <a:ext cx="4103685" cy="426486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820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0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0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pt-BR" sz="2200" dirty="0">
                          <a:solidFill>
                            <a:srgbClr val="721015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45" marR="91445" marT="45603" marB="45603"/>
                </a:tc>
                <a:tc>
                  <a:txBody>
                    <a:bodyPr/>
                    <a:lstStyle/>
                    <a:p>
                      <a:pPr algn="ctr"/>
                      <a:endParaRPr lang="pt-BR" sz="2200" dirty="0">
                        <a:solidFill>
                          <a:srgbClr val="721015"/>
                        </a:solidFill>
                        <a:latin typeface="Delicious" panose="02000506040000020004" pitchFamily="50" charset="0"/>
                      </a:endParaRPr>
                    </a:p>
                  </a:txBody>
                  <a:tcPr marL="91445" marR="91445" marT="45603" marB="456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>
                          <a:solidFill>
                            <a:srgbClr val="721015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L="91445" marR="91445" marT="45603" marB="456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>
                          <a:solidFill>
                            <a:srgbClr val="721015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L="91445" marR="91445" marT="45603" marB="456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>
                          <a:solidFill>
                            <a:srgbClr val="721015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L="91445" marR="91445" marT="45603" marB="4560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4BE5BC74-1A27-48BD-A021-7DFDBA872F4D}"/>
              </a:ext>
            </a:extLst>
          </p:cNvPr>
          <p:cNvSpPr/>
          <p:nvPr/>
        </p:nvSpPr>
        <p:spPr>
          <a:xfrm rot="10800000">
            <a:off x="3223716" y="2141090"/>
            <a:ext cx="484188" cy="574675"/>
          </a:xfrm>
          <a:prstGeom prst="downArrow">
            <a:avLst/>
          </a:prstGeom>
          <a:solidFill>
            <a:schemeClr val="accent2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E698C078-7BA2-4818-A1CC-FBB2B4F90683}"/>
              </a:ext>
            </a:extLst>
          </p:cNvPr>
          <p:cNvSpPr/>
          <p:nvPr/>
        </p:nvSpPr>
        <p:spPr>
          <a:xfrm>
            <a:off x="4879900" y="1126677"/>
            <a:ext cx="484188" cy="574675"/>
          </a:xfrm>
          <a:prstGeom prst="down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734B651-1D9E-4936-91EC-9C90BF729309}"/>
              </a:ext>
            </a:extLst>
          </p:cNvPr>
          <p:cNvSpPr txBox="1"/>
          <p:nvPr/>
        </p:nvSpPr>
        <p:spPr>
          <a:xfrm>
            <a:off x="4833630" y="83426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INI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103DE7E-ED4D-459C-9024-927187C94431}"/>
              </a:ext>
            </a:extLst>
          </p:cNvPr>
          <p:cNvSpPr txBox="1"/>
          <p:nvPr/>
        </p:nvSpPr>
        <p:spPr>
          <a:xfrm>
            <a:off x="3159136" y="268440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3645324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>
            <a:extLst>
              <a:ext uri="{FF2B5EF4-FFF2-40B4-BE49-F238E27FC236}">
                <a16:creationId xmlns:a16="http://schemas.microsoft.com/office/drawing/2014/main" id="{C0F99C0C-CE8D-4065-97E6-F9C06A18D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Filas/</a:t>
            </a:r>
            <a:r>
              <a:rPr altLang="pt-BR" dirty="0"/>
              <a:t>Listas circulares estáticas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BD204F4-E132-438E-A2FA-628D6320712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- AED - Prof. João Caram</a:t>
            </a:r>
          </a:p>
        </p:txBody>
      </p:sp>
      <p:sp>
        <p:nvSpPr>
          <p:cNvPr id="15364" name="Espaço Reservado para Número de Slide 4">
            <a:extLst>
              <a:ext uri="{FF2B5EF4-FFF2-40B4-BE49-F238E27FC236}">
                <a16:creationId xmlns:a16="http://schemas.microsoft.com/office/drawing/2014/main" id="{09F37DA3-EF07-4CD4-BEFF-22EC528186FA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12253B6E-C79A-4A63-A109-F52876133667}" type="slidenum">
              <a:rPr lang="pt-BR" altLang="pt-BR" smtClean="0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18</a:t>
            </a:fld>
            <a:endParaRPr lang="pt-BR" altLang="pt-BR" dirty="0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  <p:sp>
        <p:nvSpPr>
          <p:cNvPr id="15365" name="Espaço Reservado para Conteúdo 8">
            <a:extLst>
              <a:ext uri="{FF2B5EF4-FFF2-40B4-BE49-F238E27FC236}">
                <a16:creationId xmlns:a16="http://schemas.microsoft.com/office/drawing/2014/main" id="{18DD4DEF-F935-4800-8C6C-2E4D818F2A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altLang="pt-BR" sz="2600" dirty="0">
                <a:latin typeface="Consolas" panose="020B0609020204030204" pitchFamily="49" charset="0"/>
              </a:rPr>
              <a:t>TAM  5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altLang="pt-BR" sz="2600" dirty="0">
                <a:latin typeface="Consolas" panose="020B0609020204030204" pitchFamily="49" charset="0"/>
              </a:rPr>
              <a:t>INI 2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pt-BR" altLang="pt-BR" sz="2600" dirty="0">
                <a:latin typeface="Consolas" panose="020B0609020204030204" pitchFamily="49" charset="0"/>
              </a:rPr>
              <a:t>FIM 6(?)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pt-BR" altLang="pt-BR" sz="2600" i="1" dirty="0">
                <a:solidFill>
                  <a:srgbClr val="DA1F28"/>
                </a:solidFill>
                <a:latin typeface="Consolas" panose="020B0609020204030204" pitchFamily="49" charset="0"/>
              </a:rPr>
              <a:t>FIM % TAM</a:t>
            </a:r>
            <a:endParaRPr altLang="pt-BR" sz="2600" i="1" dirty="0">
              <a:solidFill>
                <a:srgbClr val="DA1F28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0" name="Tabela 6">
            <a:extLst>
              <a:ext uri="{FF2B5EF4-FFF2-40B4-BE49-F238E27FC236}">
                <a16:creationId xmlns:a16="http://schemas.microsoft.com/office/drawing/2014/main" id="{1CB2F2E7-4FC4-4819-88C7-4F8F1CE563E7}"/>
              </a:ext>
            </a:extLst>
          </p:cNvPr>
          <p:cNvGraphicFramePr>
            <a:graphicFrameLocks/>
          </p:cNvGraphicFramePr>
          <p:nvPr/>
        </p:nvGraphicFramePr>
        <p:xfrm>
          <a:off x="3059113" y="1701352"/>
          <a:ext cx="4103685" cy="426486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820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0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0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pt-BR" sz="2200" dirty="0">
                          <a:solidFill>
                            <a:srgbClr val="721015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45" marR="91445" marT="45603" marB="45603"/>
                </a:tc>
                <a:tc>
                  <a:txBody>
                    <a:bodyPr/>
                    <a:lstStyle/>
                    <a:p>
                      <a:pPr algn="ctr"/>
                      <a:endParaRPr lang="pt-BR" sz="2200" dirty="0">
                        <a:solidFill>
                          <a:srgbClr val="721015"/>
                        </a:solidFill>
                        <a:latin typeface="Delicious" panose="02000506040000020004" pitchFamily="50" charset="0"/>
                      </a:endParaRPr>
                    </a:p>
                  </a:txBody>
                  <a:tcPr marL="91445" marR="91445" marT="45603" marB="456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>
                          <a:solidFill>
                            <a:srgbClr val="721015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L="91445" marR="91445" marT="45603" marB="456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>
                          <a:solidFill>
                            <a:srgbClr val="721015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L="91445" marR="91445" marT="45603" marB="456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>
                          <a:solidFill>
                            <a:srgbClr val="721015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L="91445" marR="91445" marT="45603" marB="4560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4BE5BC74-1A27-48BD-A021-7DFDBA872F4D}"/>
              </a:ext>
            </a:extLst>
          </p:cNvPr>
          <p:cNvSpPr/>
          <p:nvPr/>
        </p:nvSpPr>
        <p:spPr>
          <a:xfrm rot="10800000">
            <a:off x="4067944" y="2141090"/>
            <a:ext cx="484188" cy="574675"/>
          </a:xfrm>
          <a:prstGeom prst="downArrow">
            <a:avLst/>
          </a:prstGeom>
          <a:solidFill>
            <a:schemeClr val="accent2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E698C078-7BA2-4818-A1CC-FBB2B4F90683}"/>
              </a:ext>
            </a:extLst>
          </p:cNvPr>
          <p:cNvSpPr/>
          <p:nvPr/>
        </p:nvSpPr>
        <p:spPr>
          <a:xfrm>
            <a:off x="4879900" y="1126677"/>
            <a:ext cx="484188" cy="574675"/>
          </a:xfrm>
          <a:prstGeom prst="down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06CBE8E-CEFA-4D1C-8F9F-056DE1297695}"/>
              </a:ext>
            </a:extLst>
          </p:cNvPr>
          <p:cNvSpPr txBox="1"/>
          <p:nvPr/>
        </p:nvSpPr>
        <p:spPr>
          <a:xfrm>
            <a:off x="4833630" y="83426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INI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F0275EB-3EDD-447C-B1FC-F05388E13141}"/>
              </a:ext>
            </a:extLst>
          </p:cNvPr>
          <p:cNvSpPr txBox="1"/>
          <p:nvPr/>
        </p:nvSpPr>
        <p:spPr>
          <a:xfrm>
            <a:off x="4014246" y="268440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3574852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>
            <a:extLst>
              <a:ext uri="{FF2B5EF4-FFF2-40B4-BE49-F238E27FC236}">
                <a16:creationId xmlns:a16="http://schemas.microsoft.com/office/drawing/2014/main" id="{C0F99C0C-CE8D-4065-97E6-F9C06A18D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Filas/L</a:t>
            </a:r>
            <a:r>
              <a:rPr altLang="pt-BR" dirty="0"/>
              <a:t>istas circulares estáticas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BD204F4-E132-438E-A2FA-628D6320712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- AED - Prof. João Caram</a:t>
            </a:r>
          </a:p>
        </p:txBody>
      </p:sp>
      <p:sp>
        <p:nvSpPr>
          <p:cNvPr id="15364" name="Espaço Reservado para Número de Slide 4">
            <a:extLst>
              <a:ext uri="{FF2B5EF4-FFF2-40B4-BE49-F238E27FC236}">
                <a16:creationId xmlns:a16="http://schemas.microsoft.com/office/drawing/2014/main" id="{09F37DA3-EF07-4CD4-BEFF-22EC528186FA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12253B6E-C79A-4A63-A109-F52876133667}" type="slidenum">
              <a:rPr lang="pt-BR" altLang="pt-BR" smtClean="0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19</a:t>
            </a:fld>
            <a:endParaRPr lang="pt-BR" altLang="pt-BR" dirty="0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  <p:sp>
        <p:nvSpPr>
          <p:cNvPr id="15365" name="Espaço Reservado para Conteúdo 8">
            <a:extLst>
              <a:ext uri="{FF2B5EF4-FFF2-40B4-BE49-F238E27FC236}">
                <a16:creationId xmlns:a16="http://schemas.microsoft.com/office/drawing/2014/main" id="{18DD4DEF-F935-4800-8C6C-2E4D818F2A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altLang="pt-BR" sz="2600" dirty="0">
                <a:latin typeface="Consolas" panose="020B0609020204030204" pitchFamily="49" charset="0"/>
              </a:rPr>
              <a:t>TAM  5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altLang="pt-BR" sz="2600" dirty="0">
                <a:latin typeface="Consolas" panose="020B0609020204030204" pitchFamily="49" charset="0"/>
              </a:rPr>
              <a:t>INI </a:t>
            </a:r>
            <a:r>
              <a:rPr altLang="pt-BR" sz="2600" dirty="0">
                <a:solidFill>
                  <a:srgbClr val="DA1F28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pt-BR" altLang="pt-BR" sz="2600" dirty="0">
                <a:latin typeface="Consolas" panose="020B0609020204030204" pitchFamily="49" charset="0"/>
              </a:rPr>
              <a:t>FIM 6(?)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pt-BR" altLang="pt-BR" sz="2600" i="1" dirty="0">
                <a:solidFill>
                  <a:srgbClr val="DA1F28"/>
                </a:solidFill>
                <a:latin typeface="Consolas" panose="020B0609020204030204" pitchFamily="49" charset="0"/>
              </a:rPr>
              <a:t>FIM % TAM</a:t>
            </a:r>
            <a:endParaRPr altLang="pt-BR" sz="2600" i="1" dirty="0">
              <a:solidFill>
                <a:srgbClr val="DA1F28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0" name="Tabela 6">
            <a:extLst>
              <a:ext uri="{FF2B5EF4-FFF2-40B4-BE49-F238E27FC236}">
                <a16:creationId xmlns:a16="http://schemas.microsoft.com/office/drawing/2014/main" id="{1CB2F2E7-4FC4-4819-88C7-4F8F1CE563E7}"/>
              </a:ext>
            </a:extLst>
          </p:cNvPr>
          <p:cNvGraphicFramePr>
            <a:graphicFrameLocks/>
          </p:cNvGraphicFramePr>
          <p:nvPr/>
        </p:nvGraphicFramePr>
        <p:xfrm>
          <a:off x="3059113" y="1701352"/>
          <a:ext cx="4103685" cy="426486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820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0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0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pt-BR" sz="2200" dirty="0">
                          <a:solidFill>
                            <a:srgbClr val="721015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45" marR="91445" marT="45603" marB="45603"/>
                </a:tc>
                <a:tc>
                  <a:txBody>
                    <a:bodyPr/>
                    <a:lstStyle/>
                    <a:p>
                      <a:pPr algn="ctr"/>
                      <a:endParaRPr lang="pt-BR" sz="2200" dirty="0">
                        <a:solidFill>
                          <a:srgbClr val="721015"/>
                        </a:solidFill>
                        <a:latin typeface="Delicious" panose="02000506040000020004" pitchFamily="50" charset="0"/>
                      </a:endParaRPr>
                    </a:p>
                  </a:txBody>
                  <a:tcPr marL="91445" marR="91445" marT="45603" marB="45603"/>
                </a:tc>
                <a:tc>
                  <a:txBody>
                    <a:bodyPr/>
                    <a:lstStyle/>
                    <a:p>
                      <a:pPr algn="ctr"/>
                      <a:endParaRPr lang="pt-BR" sz="2200" dirty="0">
                        <a:solidFill>
                          <a:srgbClr val="721015"/>
                        </a:solidFill>
                        <a:latin typeface="Delicious" panose="02000506040000020004" pitchFamily="50" charset="0"/>
                      </a:endParaRPr>
                    </a:p>
                  </a:txBody>
                  <a:tcPr marL="91445" marR="91445" marT="45603" marB="456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>
                          <a:solidFill>
                            <a:srgbClr val="721015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L="91445" marR="91445" marT="45603" marB="456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>
                          <a:solidFill>
                            <a:srgbClr val="721015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L="91445" marR="91445" marT="45603" marB="4560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4BE5BC74-1A27-48BD-A021-7DFDBA872F4D}"/>
              </a:ext>
            </a:extLst>
          </p:cNvPr>
          <p:cNvSpPr/>
          <p:nvPr/>
        </p:nvSpPr>
        <p:spPr>
          <a:xfrm rot="10800000">
            <a:off x="4067944" y="2141090"/>
            <a:ext cx="484188" cy="574675"/>
          </a:xfrm>
          <a:prstGeom prst="downArrow">
            <a:avLst/>
          </a:prstGeom>
          <a:solidFill>
            <a:schemeClr val="accent2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E698C078-7BA2-4818-A1CC-FBB2B4F90683}"/>
              </a:ext>
            </a:extLst>
          </p:cNvPr>
          <p:cNvSpPr/>
          <p:nvPr/>
        </p:nvSpPr>
        <p:spPr>
          <a:xfrm>
            <a:off x="5724128" y="1126677"/>
            <a:ext cx="484188" cy="574675"/>
          </a:xfrm>
          <a:prstGeom prst="down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8EBC978-12C0-4F49-8758-5465D1E8DF5D}"/>
              </a:ext>
            </a:extLst>
          </p:cNvPr>
          <p:cNvSpPr txBox="1"/>
          <p:nvPr/>
        </p:nvSpPr>
        <p:spPr>
          <a:xfrm>
            <a:off x="5690902" y="83426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INI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30FF8CB-D79D-4AC1-9F86-47B8E74F5B46}"/>
              </a:ext>
            </a:extLst>
          </p:cNvPr>
          <p:cNvSpPr txBox="1"/>
          <p:nvPr/>
        </p:nvSpPr>
        <p:spPr>
          <a:xfrm>
            <a:off x="4031662" y="268440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1444027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30720-6D41-45C8-9AEB-3FF7AAECB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Filas e listas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F09410-EF37-47D7-A53E-A22B0C0EB89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E se sabemos que os elementos da lista serão todos processados, provavelmente muitas vezes?</a:t>
            </a:r>
          </a:p>
          <a:p>
            <a:pPr lvl="1"/>
            <a:r>
              <a:rPr lang="pt-BR" dirty="0"/>
              <a:t>Ainda podendo ser incluídos e retirados.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72D8795-9B87-4C04-8F53-D1B669CC7D6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A436CF2-CBC9-4409-AB68-CB5B0107FE7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2</a:t>
            </a:fld>
            <a:endParaRPr lang="pt-BR" alt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A16CB86-BCB8-4188-BC7A-50F89A2B47A1}"/>
              </a:ext>
            </a:extLst>
          </p:cNvPr>
          <p:cNvSpPr/>
          <p:nvPr/>
        </p:nvSpPr>
        <p:spPr>
          <a:xfrm>
            <a:off x="7246568" y="2883991"/>
            <a:ext cx="863600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15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09FD26F-2F28-453D-9786-5E34EE487028}"/>
              </a:ext>
            </a:extLst>
          </p:cNvPr>
          <p:cNvSpPr/>
          <p:nvPr/>
        </p:nvSpPr>
        <p:spPr>
          <a:xfrm>
            <a:off x="951133" y="2883991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400">
              <a:latin typeface="Delicious" panose="02000506040000020004" pitchFamily="50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267E5AA-182C-4E0C-ADB6-533437786CB7}"/>
              </a:ext>
            </a:extLst>
          </p:cNvPr>
          <p:cNvSpPr/>
          <p:nvPr/>
        </p:nvSpPr>
        <p:spPr>
          <a:xfrm>
            <a:off x="2522758" y="2877641"/>
            <a:ext cx="865187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16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80091B8-7B28-4F21-AC17-6782C710EE73}"/>
              </a:ext>
            </a:extLst>
          </p:cNvPr>
          <p:cNvSpPr/>
          <p:nvPr/>
        </p:nvSpPr>
        <p:spPr>
          <a:xfrm>
            <a:off x="4095970" y="2877641"/>
            <a:ext cx="865188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7BE2AB-2F5B-4F40-B058-B96262E25552}"/>
              </a:ext>
            </a:extLst>
          </p:cNvPr>
          <p:cNvSpPr/>
          <p:nvPr/>
        </p:nvSpPr>
        <p:spPr>
          <a:xfrm>
            <a:off x="5679695" y="2876054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08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9DBE42C6-83C0-4A29-80E3-492CF71EFB52}"/>
              </a:ext>
            </a:extLst>
          </p:cNvPr>
          <p:cNvCxnSpPr/>
          <p:nvPr/>
        </p:nvCxnSpPr>
        <p:spPr>
          <a:xfrm>
            <a:off x="1814733" y="2955429"/>
            <a:ext cx="708025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DB1D6406-5199-4398-86BA-4A97C165EBE6}"/>
              </a:ext>
            </a:extLst>
          </p:cNvPr>
          <p:cNvCxnSpPr/>
          <p:nvPr/>
        </p:nvCxnSpPr>
        <p:spPr>
          <a:xfrm>
            <a:off x="3387945" y="2958604"/>
            <a:ext cx="708025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4">
            <a:extLst>
              <a:ext uri="{FF2B5EF4-FFF2-40B4-BE49-F238E27FC236}">
                <a16:creationId xmlns:a16="http://schemas.microsoft.com/office/drawing/2014/main" id="{0A72521F-6363-4CC0-B592-024CB015E7F7}"/>
              </a:ext>
            </a:extLst>
          </p:cNvPr>
          <p:cNvCxnSpPr/>
          <p:nvPr/>
        </p:nvCxnSpPr>
        <p:spPr>
          <a:xfrm flipH="1">
            <a:off x="1806795" y="3242766"/>
            <a:ext cx="715963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7">
            <a:extLst>
              <a:ext uri="{FF2B5EF4-FFF2-40B4-BE49-F238E27FC236}">
                <a16:creationId xmlns:a16="http://schemas.microsoft.com/office/drawing/2014/main" id="{CEC9F206-BD49-4345-B626-DC1A3FB6D538}"/>
              </a:ext>
            </a:extLst>
          </p:cNvPr>
          <p:cNvCxnSpPr/>
          <p:nvPr/>
        </p:nvCxnSpPr>
        <p:spPr>
          <a:xfrm flipH="1">
            <a:off x="3378420" y="3242766"/>
            <a:ext cx="71755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29">
            <a:extLst>
              <a:ext uri="{FF2B5EF4-FFF2-40B4-BE49-F238E27FC236}">
                <a16:creationId xmlns:a16="http://schemas.microsoft.com/office/drawing/2014/main" id="{0B9BB85D-D8F5-497F-9152-41DD0979D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245" y="3274987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16" name="CaixaDeTexto 30">
            <a:extLst>
              <a:ext uri="{FF2B5EF4-FFF2-40B4-BE49-F238E27FC236}">
                <a16:creationId xmlns:a16="http://schemas.microsoft.com/office/drawing/2014/main" id="{FC5493BD-C3FB-4CF1-916A-EE9947274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0457" y="3334221"/>
            <a:ext cx="522900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Ult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052E9AE2-9E0C-4B6F-977D-CADD674DD6D6}"/>
              </a:ext>
            </a:extLst>
          </p:cNvPr>
          <p:cNvGrpSpPr/>
          <p:nvPr/>
        </p:nvGrpSpPr>
        <p:grpSpPr>
          <a:xfrm>
            <a:off x="197492" y="3026398"/>
            <a:ext cx="762992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18" name="Conector: Angulado 17">
              <a:extLst>
                <a:ext uri="{FF2B5EF4-FFF2-40B4-BE49-F238E27FC236}">
                  <a16:creationId xmlns:a16="http://schemas.microsoft.com/office/drawing/2014/main" id="{0B21B53C-DFE3-4BD7-9408-F324050ABC9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0E33F950-F5E7-4612-A347-FE4D3E3271AB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01A70D42-6CC5-4EC2-8843-C386DF02E6FB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AFDA03E0-E548-4F32-98D7-B771D6FB370B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</p:grpSp>
      <p:cxnSp>
        <p:nvCxnSpPr>
          <p:cNvPr id="22" name="Conector de seta reta 11">
            <a:extLst>
              <a:ext uri="{FF2B5EF4-FFF2-40B4-BE49-F238E27FC236}">
                <a16:creationId xmlns:a16="http://schemas.microsoft.com/office/drawing/2014/main" id="{C1EDABFF-ABF0-4759-8C62-356A449B4948}"/>
              </a:ext>
            </a:extLst>
          </p:cNvPr>
          <p:cNvCxnSpPr>
            <a:cxnSpLocks/>
          </p:cNvCxnSpPr>
          <p:nvPr/>
        </p:nvCxnSpPr>
        <p:spPr>
          <a:xfrm>
            <a:off x="4966502" y="2974687"/>
            <a:ext cx="72000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17">
            <a:extLst>
              <a:ext uri="{FF2B5EF4-FFF2-40B4-BE49-F238E27FC236}">
                <a16:creationId xmlns:a16="http://schemas.microsoft.com/office/drawing/2014/main" id="{C965F5C6-AC48-4BD5-9A4C-4A4AF88D9348}"/>
              </a:ext>
            </a:extLst>
          </p:cNvPr>
          <p:cNvCxnSpPr>
            <a:cxnSpLocks/>
          </p:cNvCxnSpPr>
          <p:nvPr/>
        </p:nvCxnSpPr>
        <p:spPr>
          <a:xfrm flipH="1">
            <a:off x="4961158" y="3222953"/>
            <a:ext cx="72000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23CCDDEC-9ED5-44F5-9464-4A079F829C77}"/>
              </a:ext>
            </a:extLst>
          </p:cNvPr>
          <p:cNvGrpSpPr/>
          <p:nvPr/>
        </p:nvGrpSpPr>
        <p:grpSpPr>
          <a:xfrm flipH="1">
            <a:off x="8105155" y="2974181"/>
            <a:ext cx="859333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25" name="Conector: Angulado 24">
              <a:extLst>
                <a:ext uri="{FF2B5EF4-FFF2-40B4-BE49-F238E27FC236}">
                  <a16:creationId xmlns:a16="http://schemas.microsoft.com/office/drawing/2014/main" id="{A53B4FBD-1068-4308-B681-35BA989643C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49BC63AF-2483-4AAC-BBE2-77DDC970B1DC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39A45443-30CB-4BFE-BABA-EC71AA2E2E02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9D9871C4-A1D2-429D-A5C4-C5F4574C3CC8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</p:grpSp>
      <p:cxnSp>
        <p:nvCxnSpPr>
          <p:cNvPr id="29" name="Conector de seta reta 11">
            <a:extLst>
              <a:ext uri="{FF2B5EF4-FFF2-40B4-BE49-F238E27FC236}">
                <a16:creationId xmlns:a16="http://schemas.microsoft.com/office/drawing/2014/main" id="{5BFC40AC-5401-4353-A2ED-6E4B6BFF16FA}"/>
              </a:ext>
            </a:extLst>
          </p:cNvPr>
          <p:cNvCxnSpPr>
            <a:cxnSpLocks/>
          </p:cNvCxnSpPr>
          <p:nvPr/>
        </p:nvCxnSpPr>
        <p:spPr>
          <a:xfrm>
            <a:off x="6548472" y="2974181"/>
            <a:ext cx="72000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17">
            <a:extLst>
              <a:ext uri="{FF2B5EF4-FFF2-40B4-BE49-F238E27FC236}">
                <a16:creationId xmlns:a16="http://schemas.microsoft.com/office/drawing/2014/main" id="{05A1B820-2DE4-4174-98B4-9F094EA76640}"/>
              </a:ext>
            </a:extLst>
          </p:cNvPr>
          <p:cNvCxnSpPr>
            <a:cxnSpLocks/>
          </p:cNvCxnSpPr>
          <p:nvPr/>
        </p:nvCxnSpPr>
        <p:spPr>
          <a:xfrm flipH="1">
            <a:off x="6526568" y="3268990"/>
            <a:ext cx="72000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874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7B56EB-581C-482F-A79B-FFA92A4F6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Filas/Listas circulares dinâmicas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17803B-D330-49E1-B116-CB6D290A4D9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Uso do elemento sentinela</a:t>
            </a:r>
          </a:p>
          <a:p>
            <a:endParaRPr lang="pt-BR" dirty="0"/>
          </a:p>
          <a:p>
            <a:r>
              <a:rPr lang="pt-BR" dirty="0"/>
              <a:t>Auxiliares: </a:t>
            </a:r>
            <a:r>
              <a:rPr lang="pt-BR" i="1" dirty="0"/>
              <a:t>atual</a:t>
            </a:r>
            <a:r>
              <a:rPr lang="pt-BR" dirty="0"/>
              <a:t> e (talvez) </a:t>
            </a:r>
            <a:r>
              <a:rPr lang="pt-BR" i="1" dirty="0"/>
              <a:t>parada</a:t>
            </a:r>
          </a:p>
          <a:p>
            <a:endParaRPr lang="pt-BR" dirty="0"/>
          </a:p>
          <a:p>
            <a:r>
              <a:rPr lang="pt-BR" dirty="0"/>
              <a:t>Sentinela é o</a:t>
            </a:r>
            <a:r>
              <a:rPr lang="pt-BR" i="1" dirty="0"/>
              <a:t> ponto de entrada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CF84EDD-AF3F-45AB-BBD5-66DC7F59ADD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0E37929-0A83-4408-B0F5-4575D0DB316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20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885862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085FC4-07E0-4856-8B7A-191CB6C65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Filas/Listas circulares dinâmicas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52D8AF-1AE0-4992-8104-7E448E33020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Criação da estrutura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F72E4AC-B8E1-4D71-A06D-9E017C530B1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5EC9E72-4BED-4B45-B1CF-2D819764A05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21</a:t>
            </a:fld>
            <a:endParaRPr lang="pt-BR" alt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2AB858B2-594B-4136-9500-C0095088BFCE}"/>
              </a:ext>
            </a:extLst>
          </p:cNvPr>
          <p:cNvSpPr/>
          <p:nvPr/>
        </p:nvSpPr>
        <p:spPr>
          <a:xfrm>
            <a:off x="900113" y="2159645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8" name="CaixaDeTexto 29">
            <a:extLst>
              <a:ext uri="{FF2B5EF4-FFF2-40B4-BE49-F238E27FC236}">
                <a16:creationId xmlns:a16="http://schemas.microsoft.com/office/drawing/2014/main" id="{9C807EDA-1807-4B88-BF46-B03FA6BC3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6025" y="2580333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130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085FC4-07E0-4856-8B7A-191CB6C65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Filas/Listas circulares dinâmicas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52D8AF-1AE0-4992-8104-7E448E33020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Criação da estrutura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F72E4AC-B8E1-4D71-A06D-9E017C530B1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5EC9E72-4BED-4B45-B1CF-2D819764A05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22</a:t>
            </a:fld>
            <a:endParaRPr lang="pt-BR" alt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0508EEC-A111-4D41-B631-6D66F449C1E9}"/>
              </a:ext>
            </a:extLst>
          </p:cNvPr>
          <p:cNvSpPr/>
          <p:nvPr/>
        </p:nvSpPr>
        <p:spPr>
          <a:xfrm>
            <a:off x="900113" y="2159645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9" name="CaixaDeTexto 29">
            <a:extLst>
              <a:ext uri="{FF2B5EF4-FFF2-40B4-BE49-F238E27FC236}">
                <a16:creationId xmlns:a16="http://schemas.microsoft.com/office/drawing/2014/main" id="{3B134DEE-4095-4C12-A52D-39C36FD0D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6025" y="2580333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cxnSp>
        <p:nvCxnSpPr>
          <p:cNvPr id="10" name="Conector em curva 50">
            <a:extLst>
              <a:ext uri="{FF2B5EF4-FFF2-40B4-BE49-F238E27FC236}">
                <a16:creationId xmlns:a16="http://schemas.microsoft.com/office/drawing/2014/main" id="{67CE06D0-1999-46F0-8F96-E9230500FE85}"/>
              </a:ext>
            </a:extLst>
          </p:cNvPr>
          <p:cNvCxnSpPr>
            <a:cxnSpLocks/>
          </p:cNvCxnSpPr>
          <p:nvPr/>
        </p:nvCxnSpPr>
        <p:spPr>
          <a:xfrm flipH="1">
            <a:off x="900113" y="2283718"/>
            <a:ext cx="863600" cy="12700"/>
          </a:xfrm>
          <a:prstGeom prst="curvedConnector5">
            <a:avLst>
              <a:gd name="adj1" fmla="val -26471"/>
              <a:gd name="adj2" fmla="val -5080283"/>
              <a:gd name="adj3" fmla="val 15724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077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085FC4-07E0-4856-8B7A-191CB6C65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Filas/Listas circulares dinâmicas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52D8AF-1AE0-4992-8104-7E448E33020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Criação da estrutura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F72E4AC-B8E1-4D71-A06D-9E017C530B1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5EC9E72-4BED-4B45-B1CF-2D819764A05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23</a:t>
            </a:fld>
            <a:endParaRPr lang="pt-BR" alt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0508EEC-A111-4D41-B631-6D66F449C1E9}"/>
              </a:ext>
            </a:extLst>
          </p:cNvPr>
          <p:cNvSpPr/>
          <p:nvPr/>
        </p:nvSpPr>
        <p:spPr>
          <a:xfrm>
            <a:off x="900113" y="2159645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9" name="CaixaDeTexto 29">
            <a:extLst>
              <a:ext uri="{FF2B5EF4-FFF2-40B4-BE49-F238E27FC236}">
                <a16:creationId xmlns:a16="http://schemas.microsoft.com/office/drawing/2014/main" id="{3B134DEE-4095-4C12-A52D-39C36FD0D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6025" y="2580333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cxnSp>
        <p:nvCxnSpPr>
          <p:cNvPr id="12" name="Conector em curva 50">
            <a:extLst>
              <a:ext uri="{FF2B5EF4-FFF2-40B4-BE49-F238E27FC236}">
                <a16:creationId xmlns:a16="http://schemas.microsoft.com/office/drawing/2014/main" id="{C2CE0B3A-D0C7-4B4C-8A18-BEFC5390059A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 rot="10800000" flipH="1">
            <a:off x="900113" y="2411264"/>
            <a:ext cx="863600" cy="12700"/>
          </a:xfrm>
          <a:prstGeom prst="curvedConnector5">
            <a:avLst>
              <a:gd name="adj1" fmla="val -26471"/>
              <a:gd name="adj2" fmla="val -5695669"/>
              <a:gd name="adj3" fmla="val 170815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em curva 50">
            <a:extLst>
              <a:ext uri="{FF2B5EF4-FFF2-40B4-BE49-F238E27FC236}">
                <a16:creationId xmlns:a16="http://schemas.microsoft.com/office/drawing/2014/main" id="{67CE06D0-1999-46F0-8F96-E9230500FE85}"/>
              </a:ext>
            </a:extLst>
          </p:cNvPr>
          <p:cNvCxnSpPr>
            <a:cxnSpLocks/>
          </p:cNvCxnSpPr>
          <p:nvPr/>
        </p:nvCxnSpPr>
        <p:spPr>
          <a:xfrm flipH="1">
            <a:off x="900113" y="2283718"/>
            <a:ext cx="863600" cy="12700"/>
          </a:xfrm>
          <a:prstGeom prst="curvedConnector5">
            <a:avLst>
              <a:gd name="adj1" fmla="val -26471"/>
              <a:gd name="adj2" fmla="val -5080283"/>
              <a:gd name="adj3" fmla="val 15724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9859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085FC4-07E0-4856-8B7A-191CB6C65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Filas/Listas circulares dinâmicas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52D8AF-1AE0-4992-8104-7E448E33020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Criação da estrutura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F72E4AC-B8E1-4D71-A06D-9E017C530B1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5EC9E72-4BED-4B45-B1CF-2D819764A05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24</a:t>
            </a:fld>
            <a:endParaRPr lang="pt-BR" alt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0508EEC-A111-4D41-B631-6D66F449C1E9}"/>
              </a:ext>
            </a:extLst>
          </p:cNvPr>
          <p:cNvSpPr/>
          <p:nvPr/>
        </p:nvSpPr>
        <p:spPr>
          <a:xfrm>
            <a:off x="900113" y="2159645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9" name="CaixaDeTexto 29">
            <a:extLst>
              <a:ext uri="{FF2B5EF4-FFF2-40B4-BE49-F238E27FC236}">
                <a16:creationId xmlns:a16="http://schemas.microsoft.com/office/drawing/2014/main" id="{3B134DEE-4095-4C12-A52D-39C36FD0D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6025" y="2580333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cxnSp>
        <p:nvCxnSpPr>
          <p:cNvPr id="12" name="Conector em curva 50">
            <a:extLst>
              <a:ext uri="{FF2B5EF4-FFF2-40B4-BE49-F238E27FC236}">
                <a16:creationId xmlns:a16="http://schemas.microsoft.com/office/drawing/2014/main" id="{C2CE0B3A-D0C7-4B4C-8A18-BEFC5390059A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 rot="10800000" flipH="1">
            <a:off x="900113" y="2411264"/>
            <a:ext cx="863600" cy="12700"/>
          </a:xfrm>
          <a:prstGeom prst="curvedConnector5">
            <a:avLst>
              <a:gd name="adj1" fmla="val -26471"/>
              <a:gd name="adj2" fmla="val -5695669"/>
              <a:gd name="adj3" fmla="val 170815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em curva 50">
            <a:extLst>
              <a:ext uri="{FF2B5EF4-FFF2-40B4-BE49-F238E27FC236}">
                <a16:creationId xmlns:a16="http://schemas.microsoft.com/office/drawing/2014/main" id="{67CE06D0-1999-46F0-8F96-E9230500FE85}"/>
              </a:ext>
            </a:extLst>
          </p:cNvPr>
          <p:cNvCxnSpPr>
            <a:cxnSpLocks/>
          </p:cNvCxnSpPr>
          <p:nvPr/>
        </p:nvCxnSpPr>
        <p:spPr>
          <a:xfrm flipH="1">
            <a:off x="900113" y="2283718"/>
            <a:ext cx="863600" cy="12700"/>
          </a:xfrm>
          <a:prstGeom prst="curvedConnector5">
            <a:avLst>
              <a:gd name="adj1" fmla="val -26471"/>
              <a:gd name="adj2" fmla="val -5080283"/>
              <a:gd name="adj3" fmla="val 15724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29">
            <a:extLst>
              <a:ext uri="{FF2B5EF4-FFF2-40B4-BE49-F238E27FC236}">
                <a16:creationId xmlns:a16="http://schemas.microsoft.com/office/drawing/2014/main" id="{F0F16865-7E08-48E6-A090-9BD354435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1750045"/>
            <a:ext cx="8258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>
                <a:latin typeface="Delicious" panose="02000506040000020004" pitchFamily="50" charset="0"/>
              </a:rPr>
              <a:t>Atual</a:t>
            </a:r>
          </a:p>
        </p:txBody>
      </p:sp>
    </p:spTree>
    <p:extLst>
      <p:ext uri="{BB962C8B-B14F-4D97-AF65-F5344CB8AC3E}">
        <p14:creationId xmlns:p14="http://schemas.microsoft.com/office/powerpoint/2010/main" val="31176736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8EEC82-444D-4E57-9B1C-45BE6A871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Filas/Listas circulares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14AE9F-517E-459E-A035-4BDB4FAD190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Inserir elemento: </a:t>
            </a:r>
            <a:r>
              <a:rPr lang="pt-BR" i="1" dirty="0">
                <a:solidFill>
                  <a:srgbClr val="FF0000"/>
                </a:solidFill>
              </a:rPr>
              <a:t>antes</a:t>
            </a:r>
            <a:r>
              <a:rPr lang="pt-BR" dirty="0"/>
              <a:t> do atual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29BBF4D-A56F-4B64-94D3-F0E09D1882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FF6D82B-9E17-4DDB-BCBF-AAF235F170B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25</a:t>
            </a:fld>
            <a:endParaRPr lang="pt-BR" alt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E0629A6-51AF-4A92-ABE1-B7AC4B95B9C1}"/>
              </a:ext>
            </a:extLst>
          </p:cNvPr>
          <p:cNvSpPr/>
          <p:nvPr/>
        </p:nvSpPr>
        <p:spPr>
          <a:xfrm>
            <a:off x="7246568" y="3303265"/>
            <a:ext cx="863600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15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A1BEED8-46A9-45CD-940E-5FA69C86E179}"/>
              </a:ext>
            </a:extLst>
          </p:cNvPr>
          <p:cNvSpPr/>
          <p:nvPr/>
        </p:nvSpPr>
        <p:spPr>
          <a:xfrm>
            <a:off x="35496" y="3303265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400">
              <a:latin typeface="Delicious" panose="02000506040000020004" pitchFamily="50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1F6F97C-DC8D-47B6-8B94-04A6B67775F5}"/>
              </a:ext>
            </a:extLst>
          </p:cNvPr>
          <p:cNvSpPr/>
          <p:nvPr/>
        </p:nvSpPr>
        <p:spPr>
          <a:xfrm>
            <a:off x="1607121" y="3296915"/>
            <a:ext cx="865187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16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E0EFA31-3E0D-4D5D-97CD-BD56E6337CF1}"/>
              </a:ext>
            </a:extLst>
          </p:cNvPr>
          <p:cNvSpPr/>
          <p:nvPr/>
        </p:nvSpPr>
        <p:spPr>
          <a:xfrm>
            <a:off x="3180333" y="3296915"/>
            <a:ext cx="865188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6CD5101-BCA3-4073-951B-01753C6B4C29}"/>
              </a:ext>
            </a:extLst>
          </p:cNvPr>
          <p:cNvSpPr/>
          <p:nvPr/>
        </p:nvSpPr>
        <p:spPr>
          <a:xfrm>
            <a:off x="5679695" y="3295328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08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9535B24-B95F-40B0-A865-AF6E4E58CD9F}"/>
              </a:ext>
            </a:extLst>
          </p:cNvPr>
          <p:cNvCxnSpPr/>
          <p:nvPr/>
        </p:nvCxnSpPr>
        <p:spPr>
          <a:xfrm>
            <a:off x="899096" y="3374703"/>
            <a:ext cx="708025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85E5F238-E59F-4C94-8EFF-C31ADD2968C9}"/>
              </a:ext>
            </a:extLst>
          </p:cNvPr>
          <p:cNvCxnSpPr/>
          <p:nvPr/>
        </p:nvCxnSpPr>
        <p:spPr>
          <a:xfrm>
            <a:off x="2472308" y="3377878"/>
            <a:ext cx="708025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7">
            <a:extLst>
              <a:ext uri="{FF2B5EF4-FFF2-40B4-BE49-F238E27FC236}">
                <a16:creationId xmlns:a16="http://schemas.microsoft.com/office/drawing/2014/main" id="{529A2327-E4CA-4CEE-96C8-4BEAB991378E}"/>
              </a:ext>
            </a:extLst>
          </p:cNvPr>
          <p:cNvCxnSpPr/>
          <p:nvPr/>
        </p:nvCxnSpPr>
        <p:spPr>
          <a:xfrm flipH="1">
            <a:off x="2462783" y="3662040"/>
            <a:ext cx="71755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29">
            <a:extLst>
              <a:ext uri="{FF2B5EF4-FFF2-40B4-BE49-F238E27FC236}">
                <a16:creationId xmlns:a16="http://schemas.microsoft.com/office/drawing/2014/main" id="{0AF97EE3-7E34-4EEE-A480-F412E2741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08" y="3694261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cxnSp>
        <p:nvCxnSpPr>
          <p:cNvPr id="15" name="Conector de seta reta 11">
            <a:extLst>
              <a:ext uri="{FF2B5EF4-FFF2-40B4-BE49-F238E27FC236}">
                <a16:creationId xmlns:a16="http://schemas.microsoft.com/office/drawing/2014/main" id="{31DDDB8A-4CC1-4932-B19D-82E7BBD27403}"/>
              </a:ext>
            </a:extLst>
          </p:cNvPr>
          <p:cNvCxnSpPr>
            <a:cxnSpLocks/>
          </p:cNvCxnSpPr>
          <p:nvPr/>
        </p:nvCxnSpPr>
        <p:spPr>
          <a:xfrm>
            <a:off x="4050865" y="3393961"/>
            <a:ext cx="1655197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7">
            <a:extLst>
              <a:ext uri="{FF2B5EF4-FFF2-40B4-BE49-F238E27FC236}">
                <a16:creationId xmlns:a16="http://schemas.microsoft.com/office/drawing/2014/main" id="{C64B1DCC-2148-4E19-8CB3-7C863A3D4F00}"/>
              </a:ext>
            </a:extLst>
          </p:cNvPr>
          <p:cNvCxnSpPr>
            <a:cxnSpLocks/>
          </p:cNvCxnSpPr>
          <p:nvPr/>
        </p:nvCxnSpPr>
        <p:spPr>
          <a:xfrm flipH="1" flipV="1">
            <a:off x="4028567" y="3675170"/>
            <a:ext cx="1651128" cy="13094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1">
            <a:extLst>
              <a:ext uri="{FF2B5EF4-FFF2-40B4-BE49-F238E27FC236}">
                <a16:creationId xmlns:a16="http://schemas.microsoft.com/office/drawing/2014/main" id="{DF31D48B-2131-46BC-9AF0-0CBCC1E8AEAD}"/>
              </a:ext>
            </a:extLst>
          </p:cNvPr>
          <p:cNvCxnSpPr>
            <a:cxnSpLocks/>
          </p:cNvCxnSpPr>
          <p:nvPr/>
        </p:nvCxnSpPr>
        <p:spPr>
          <a:xfrm>
            <a:off x="6548472" y="3393455"/>
            <a:ext cx="72000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9EB33E01-1160-4634-B93A-A0A7C3BD2E0A}"/>
              </a:ext>
            </a:extLst>
          </p:cNvPr>
          <p:cNvCxnSpPr>
            <a:cxnSpLocks/>
          </p:cNvCxnSpPr>
          <p:nvPr/>
        </p:nvCxnSpPr>
        <p:spPr>
          <a:xfrm flipH="1">
            <a:off x="6526568" y="3688264"/>
            <a:ext cx="72000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Curvo 19">
            <a:extLst>
              <a:ext uri="{FF2B5EF4-FFF2-40B4-BE49-F238E27FC236}">
                <a16:creationId xmlns:a16="http://schemas.microsoft.com/office/drawing/2014/main" id="{D13E86F6-546D-421B-B42C-61F1D12DCF32}"/>
              </a:ext>
            </a:extLst>
          </p:cNvPr>
          <p:cNvCxnSpPr>
            <a:cxnSpLocks/>
            <a:stCxn id="8" idx="2"/>
            <a:endCxn id="6" idx="2"/>
          </p:cNvCxnSpPr>
          <p:nvPr/>
        </p:nvCxnSpPr>
        <p:spPr>
          <a:xfrm rot="16200000" flipH="1">
            <a:off x="4855866" y="984001"/>
            <a:ext cx="6350" cy="5638653"/>
          </a:xfrm>
          <a:prstGeom prst="curvedConnector3">
            <a:avLst>
              <a:gd name="adj1" fmla="val 1618000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29">
            <a:extLst>
              <a:ext uri="{FF2B5EF4-FFF2-40B4-BE49-F238E27FC236}">
                <a16:creationId xmlns:a16="http://schemas.microsoft.com/office/drawing/2014/main" id="{D31401CA-951C-493A-A3DF-4E2AC2467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9914" y="3723878"/>
            <a:ext cx="8114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>
                <a:latin typeface="Delicious" panose="02000506040000020004" pitchFamily="50" charset="0"/>
              </a:rPr>
              <a:t>Atual</a:t>
            </a:r>
          </a:p>
        </p:txBody>
      </p:sp>
      <p:cxnSp>
        <p:nvCxnSpPr>
          <p:cNvPr id="24" name="Conector: Curvo 23">
            <a:extLst>
              <a:ext uri="{FF2B5EF4-FFF2-40B4-BE49-F238E27FC236}">
                <a16:creationId xmlns:a16="http://schemas.microsoft.com/office/drawing/2014/main" id="{E01DCE85-8453-4B5B-8C85-D04990DD9258}"/>
              </a:ext>
            </a:extLst>
          </p:cNvPr>
          <p:cNvCxnSpPr>
            <a:cxnSpLocks/>
          </p:cNvCxnSpPr>
          <p:nvPr/>
        </p:nvCxnSpPr>
        <p:spPr>
          <a:xfrm rot="16200000" flipV="1">
            <a:off x="4855867" y="480763"/>
            <a:ext cx="6350" cy="5638653"/>
          </a:xfrm>
          <a:prstGeom prst="curvedConnector3">
            <a:avLst>
              <a:gd name="adj1" fmla="val 29139937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6032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8EEC82-444D-4E57-9B1C-45BE6A871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Filas/Listas circulares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14AE9F-517E-459E-A035-4BDB4FAD190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Inserir elemento: </a:t>
            </a:r>
            <a:r>
              <a:rPr lang="pt-BR" i="1" dirty="0">
                <a:solidFill>
                  <a:srgbClr val="FF0000"/>
                </a:solidFill>
              </a:rPr>
              <a:t>antes</a:t>
            </a:r>
            <a:r>
              <a:rPr lang="pt-BR" dirty="0"/>
              <a:t> do atual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29BBF4D-A56F-4B64-94D3-F0E09D1882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FF6D82B-9E17-4DDB-BCBF-AAF235F170B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26</a:t>
            </a:fld>
            <a:endParaRPr lang="pt-BR" alt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E0629A6-51AF-4A92-ABE1-B7AC4B95B9C1}"/>
              </a:ext>
            </a:extLst>
          </p:cNvPr>
          <p:cNvSpPr/>
          <p:nvPr/>
        </p:nvSpPr>
        <p:spPr>
          <a:xfrm>
            <a:off x="7246568" y="3303265"/>
            <a:ext cx="863600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15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A1BEED8-46A9-45CD-940E-5FA69C86E179}"/>
              </a:ext>
            </a:extLst>
          </p:cNvPr>
          <p:cNvSpPr/>
          <p:nvPr/>
        </p:nvSpPr>
        <p:spPr>
          <a:xfrm>
            <a:off x="35496" y="3303265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400">
              <a:latin typeface="Delicious" panose="02000506040000020004" pitchFamily="50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1F6F97C-DC8D-47B6-8B94-04A6B67775F5}"/>
              </a:ext>
            </a:extLst>
          </p:cNvPr>
          <p:cNvSpPr/>
          <p:nvPr/>
        </p:nvSpPr>
        <p:spPr>
          <a:xfrm>
            <a:off x="1607121" y="3296915"/>
            <a:ext cx="865187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16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E0EFA31-3E0D-4D5D-97CD-BD56E6337CF1}"/>
              </a:ext>
            </a:extLst>
          </p:cNvPr>
          <p:cNvSpPr/>
          <p:nvPr/>
        </p:nvSpPr>
        <p:spPr>
          <a:xfrm>
            <a:off x="3180333" y="3296915"/>
            <a:ext cx="865188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6CD5101-BCA3-4073-951B-01753C6B4C29}"/>
              </a:ext>
            </a:extLst>
          </p:cNvPr>
          <p:cNvSpPr/>
          <p:nvPr/>
        </p:nvSpPr>
        <p:spPr>
          <a:xfrm>
            <a:off x="5679695" y="3295328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08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9535B24-B95F-40B0-A865-AF6E4E58CD9F}"/>
              </a:ext>
            </a:extLst>
          </p:cNvPr>
          <p:cNvCxnSpPr/>
          <p:nvPr/>
        </p:nvCxnSpPr>
        <p:spPr>
          <a:xfrm>
            <a:off x="899096" y="3374703"/>
            <a:ext cx="708025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85E5F238-E59F-4C94-8EFF-C31ADD2968C9}"/>
              </a:ext>
            </a:extLst>
          </p:cNvPr>
          <p:cNvCxnSpPr/>
          <p:nvPr/>
        </p:nvCxnSpPr>
        <p:spPr>
          <a:xfrm>
            <a:off x="2472308" y="3377878"/>
            <a:ext cx="708025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7">
            <a:extLst>
              <a:ext uri="{FF2B5EF4-FFF2-40B4-BE49-F238E27FC236}">
                <a16:creationId xmlns:a16="http://schemas.microsoft.com/office/drawing/2014/main" id="{529A2327-E4CA-4CEE-96C8-4BEAB991378E}"/>
              </a:ext>
            </a:extLst>
          </p:cNvPr>
          <p:cNvCxnSpPr/>
          <p:nvPr/>
        </p:nvCxnSpPr>
        <p:spPr>
          <a:xfrm flipH="1">
            <a:off x="2462783" y="3662040"/>
            <a:ext cx="71755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29">
            <a:extLst>
              <a:ext uri="{FF2B5EF4-FFF2-40B4-BE49-F238E27FC236}">
                <a16:creationId xmlns:a16="http://schemas.microsoft.com/office/drawing/2014/main" id="{0AF97EE3-7E34-4EEE-A480-F412E2741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08" y="3694261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cxnSp>
        <p:nvCxnSpPr>
          <p:cNvPr id="15" name="Conector de seta reta 11">
            <a:extLst>
              <a:ext uri="{FF2B5EF4-FFF2-40B4-BE49-F238E27FC236}">
                <a16:creationId xmlns:a16="http://schemas.microsoft.com/office/drawing/2014/main" id="{31DDDB8A-4CC1-4932-B19D-82E7BBD27403}"/>
              </a:ext>
            </a:extLst>
          </p:cNvPr>
          <p:cNvCxnSpPr>
            <a:cxnSpLocks/>
          </p:cNvCxnSpPr>
          <p:nvPr/>
        </p:nvCxnSpPr>
        <p:spPr>
          <a:xfrm>
            <a:off x="4050865" y="3393961"/>
            <a:ext cx="1655197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7">
            <a:extLst>
              <a:ext uri="{FF2B5EF4-FFF2-40B4-BE49-F238E27FC236}">
                <a16:creationId xmlns:a16="http://schemas.microsoft.com/office/drawing/2014/main" id="{C64B1DCC-2148-4E19-8CB3-7C863A3D4F00}"/>
              </a:ext>
            </a:extLst>
          </p:cNvPr>
          <p:cNvCxnSpPr>
            <a:cxnSpLocks/>
          </p:cNvCxnSpPr>
          <p:nvPr/>
        </p:nvCxnSpPr>
        <p:spPr>
          <a:xfrm flipH="1" flipV="1">
            <a:off x="4028567" y="3675170"/>
            <a:ext cx="1651128" cy="13094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1">
            <a:extLst>
              <a:ext uri="{FF2B5EF4-FFF2-40B4-BE49-F238E27FC236}">
                <a16:creationId xmlns:a16="http://schemas.microsoft.com/office/drawing/2014/main" id="{DF31D48B-2131-46BC-9AF0-0CBCC1E8AEAD}"/>
              </a:ext>
            </a:extLst>
          </p:cNvPr>
          <p:cNvCxnSpPr>
            <a:cxnSpLocks/>
          </p:cNvCxnSpPr>
          <p:nvPr/>
        </p:nvCxnSpPr>
        <p:spPr>
          <a:xfrm>
            <a:off x="6548472" y="3393455"/>
            <a:ext cx="72000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9EB33E01-1160-4634-B93A-A0A7C3BD2E0A}"/>
              </a:ext>
            </a:extLst>
          </p:cNvPr>
          <p:cNvCxnSpPr>
            <a:cxnSpLocks/>
          </p:cNvCxnSpPr>
          <p:nvPr/>
        </p:nvCxnSpPr>
        <p:spPr>
          <a:xfrm flipH="1">
            <a:off x="6526568" y="3688264"/>
            <a:ext cx="72000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44365F6F-6A22-413B-B4B8-36240146731D}"/>
              </a:ext>
            </a:extLst>
          </p:cNvPr>
          <p:cNvSpPr/>
          <p:nvPr/>
        </p:nvSpPr>
        <p:spPr>
          <a:xfrm>
            <a:off x="4840875" y="1989671"/>
            <a:ext cx="865187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16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52EF32F9-FC57-49A9-9767-B3247DA8741A}"/>
              </a:ext>
            </a:extLst>
          </p:cNvPr>
          <p:cNvGrpSpPr/>
          <p:nvPr/>
        </p:nvGrpSpPr>
        <p:grpSpPr>
          <a:xfrm flipH="1">
            <a:off x="5706062" y="2168522"/>
            <a:ext cx="859333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25" name="Conector: Angulado 24">
              <a:extLst>
                <a:ext uri="{FF2B5EF4-FFF2-40B4-BE49-F238E27FC236}">
                  <a16:creationId xmlns:a16="http://schemas.microsoft.com/office/drawing/2014/main" id="{9764ED49-D9BF-432B-85C6-A52575A6918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09867CBD-F52C-4F4F-AD44-9CD1E1EA46D4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117CF975-9D23-4536-A080-2FF91EEA1899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ED70895E-6838-4091-ADA6-AC11914F97E9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75F7067B-F397-4E0C-BE18-8B523D9F058F}"/>
              </a:ext>
            </a:extLst>
          </p:cNvPr>
          <p:cNvGrpSpPr/>
          <p:nvPr/>
        </p:nvGrpSpPr>
        <p:grpSpPr>
          <a:xfrm>
            <a:off x="4077883" y="2179199"/>
            <a:ext cx="762992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30" name="Conector: Angulado 29">
              <a:extLst>
                <a:ext uri="{FF2B5EF4-FFF2-40B4-BE49-F238E27FC236}">
                  <a16:creationId xmlns:a16="http://schemas.microsoft.com/office/drawing/2014/main" id="{400307DD-4EC2-4561-8A9B-7409613868A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184C5E31-FCD8-4BB4-9E08-1FF631E1BE90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FC883C02-9962-4E46-AD11-1E4463B849A1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4B3C1800-1FF8-45E5-96BF-7AC7C7231326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</p:grpSp>
      <p:sp>
        <p:nvSpPr>
          <p:cNvPr id="34" name="CaixaDeTexto 69">
            <a:extLst>
              <a:ext uri="{FF2B5EF4-FFF2-40B4-BE49-F238E27FC236}">
                <a16:creationId xmlns:a16="http://schemas.microsoft.com/office/drawing/2014/main" id="{FB6C1976-4FA8-4CA0-BF73-D2D01D502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0912" y="1563638"/>
            <a:ext cx="8261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>
                <a:solidFill>
                  <a:srgbClr val="DA1F28"/>
                </a:solidFill>
                <a:latin typeface="Delicious" panose="02000506040000020004" pitchFamily="50" charset="0"/>
              </a:rPr>
              <a:t>Novo</a:t>
            </a:r>
          </a:p>
        </p:txBody>
      </p:sp>
      <p:sp>
        <p:nvSpPr>
          <p:cNvPr id="35" name="CaixaDeTexto 29">
            <a:extLst>
              <a:ext uri="{FF2B5EF4-FFF2-40B4-BE49-F238E27FC236}">
                <a16:creationId xmlns:a16="http://schemas.microsoft.com/office/drawing/2014/main" id="{D31401CA-951C-493A-A3DF-4E2AC2467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9914" y="3723878"/>
            <a:ext cx="8114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>
                <a:latin typeface="Delicious" panose="02000506040000020004" pitchFamily="50" charset="0"/>
              </a:rPr>
              <a:t>Atual</a:t>
            </a:r>
          </a:p>
        </p:txBody>
      </p:sp>
      <p:cxnSp>
        <p:nvCxnSpPr>
          <p:cNvPr id="36" name="Conector: Curvo 35">
            <a:extLst>
              <a:ext uri="{FF2B5EF4-FFF2-40B4-BE49-F238E27FC236}">
                <a16:creationId xmlns:a16="http://schemas.microsoft.com/office/drawing/2014/main" id="{247B8395-0BB2-4240-8572-44E4532F1796}"/>
              </a:ext>
            </a:extLst>
          </p:cNvPr>
          <p:cNvCxnSpPr>
            <a:cxnSpLocks/>
          </p:cNvCxnSpPr>
          <p:nvPr/>
        </p:nvCxnSpPr>
        <p:spPr>
          <a:xfrm rot="16200000" flipV="1">
            <a:off x="4855867" y="480763"/>
            <a:ext cx="6350" cy="5638653"/>
          </a:xfrm>
          <a:prstGeom prst="curvedConnector3">
            <a:avLst>
              <a:gd name="adj1" fmla="val 29139937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: Curvo 36">
            <a:extLst>
              <a:ext uri="{FF2B5EF4-FFF2-40B4-BE49-F238E27FC236}">
                <a16:creationId xmlns:a16="http://schemas.microsoft.com/office/drawing/2014/main" id="{CBE1F42D-AE91-494F-B6B1-5E486133CE71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55866" y="984001"/>
            <a:ext cx="6350" cy="5638653"/>
          </a:xfrm>
          <a:prstGeom prst="curvedConnector3">
            <a:avLst>
              <a:gd name="adj1" fmla="val 1618000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3207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8EEC82-444D-4E57-9B1C-45BE6A871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Filas/Listas circulares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14AE9F-517E-459E-A035-4BDB4FAD190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Inserir elemento: </a:t>
            </a:r>
            <a:r>
              <a:rPr lang="pt-BR" i="1" dirty="0">
                <a:solidFill>
                  <a:srgbClr val="FF0000"/>
                </a:solidFill>
              </a:rPr>
              <a:t>antes</a:t>
            </a:r>
            <a:r>
              <a:rPr lang="pt-BR" dirty="0"/>
              <a:t> do atual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29BBF4D-A56F-4B64-94D3-F0E09D1882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FF6D82B-9E17-4DDB-BCBF-AAF235F170B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27</a:t>
            </a:fld>
            <a:endParaRPr lang="pt-BR" alt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E0629A6-51AF-4A92-ABE1-B7AC4B95B9C1}"/>
              </a:ext>
            </a:extLst>
          </p:cNvPr>
          <p:cNvSpPr/>
          <p:nvPr/>
        </p:nvSpPr>
        <p:spPr>
          <a:xfrm>
            <a:off x="7246568" y="3303265"/>
            <a:ext cx="863600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15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A1BEED8-46A9-45CD-940E-5FA69C86E179}"/>
              </a:ext>
            </a:extLst>
          </p:cNvPr>
          <p:cNvSpPr/>
          <p:nvPr/>
        </p:nvSpPr>
        <p:spPr>
          <a:xfrm>
            <a:off x="35496" y="3303265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400">
              <a:latin typeface="Delicious" panose="02000506040000020004" pitchFamily="50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1F6F97C-DC8D-47B6-8B94-04A6B67775F5}"/>
              </a:ext>
            </a:extLst>
          </p:cNvPr>
          <p:cNvSpPr/>
          <p:nvPr/>
        </p:nvSpPr>
        <p:spPr>
          <a:xfrm>
            <a:off x="1607121" y="3296915"/>
            <a:ext cx="865187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16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E0EFA31-3E0D-4D5D-97CD-BD56E6337CF1}"/>
              </a:ext>
            </a:extLst>
          </p:cNvPr>
          <p:cNvSpPr/>
          <p:nvPr/>
        </p:nvSpPr>
        <p:spPr>
          <a:xfrm>
            <a:off x="3180333" y="3296915"/>
            <a:ext cx="865188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6CD5101-BCA3-4073-951B-01753C6B4C29}"/>
              </a:ext>
            </a:extLst>
          </p:cNvPr>
          <p:cNvSpPr/>
          <p:nvPr/>
        </p:nvSpPr>
        <p:spPr>
          <a:xfrm>
            <a:off x="5679695" y="3295328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08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9535B24-B95F-40B0-A865-AF6E4E58CD9F}"/>
              </a:ext>
            </a:extLst>
          </p:cNvPr>
          <p:cNvCxnSpPr/>
          <p:nvPr/>
        </p:nvCxnSpPr>
        <p:spPr>
          <a:xfrm>
            <a:off x="899096" y="3374703"/>
            <a:ext cx="708025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85E5F238-E59F-4C94-8EFF-C31ADD2968C9}"/>
              </a:ext>
            </a:extLst>
          </p:cNvPr>
          <p:cNvCxnSpPr/>
          <p:nvPr/>
        </p:nvCxnSpPr>
        <p:spPr>
          <a:xfrm>
            <a:off x="2472308" y="3377878"/>
            <a:ext cx="708025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7">
            <a:extLst>
              <a:ext uri="{FF2B5EF4-FFF2-40B4-BE49-F238E27FC236}">
                <a16:creationId xmlns:a16="http://schemas.microsoft.com/office/drawing/2014/main" id="{529A2327-E4CA-4CEE-96C8-4BEAB991378E}"/>
              </a:ext>
            </a:extLst>
          </p:cNvPr>
          <p:cNvCxnSpPr/>
          <p:nvPr/>
        </p:nvCxnSpPr>
        <p:spPr>
          <a:xfrm flipH="1">
            <a:off x="2462783" y="3662040"/>
            <a:ext cx="71755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29">
            <a:extLst>
              <a:ext uri="{FF2B5EF4-FFF2-40B4-BE49-F238E27FC236}">
                <a16:creationId xmlns:a16="http://schemas.microsoft.com/office/drawing/2014/main" id="{0AF97EE3-7E34-4EEE-A480-F412E2741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08" y="3694261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cxnSp>
        <p:nvCxnSpPr>
          <p:cNvPr id="15" name="Conector de seta reta 11">
            <a:extLst>
              <a:ext uri="{FF2B5EF4-FFF2-40B4-BE49-F238E27FC236}">
                <a16:creationId xmlns:a16="http://schemas.microsoft.com/office/drawing/2014/main" id="{31DDDB8A-4CC1-4932-B19D-82E7BBD27403}"/>
              </a:ext>
            </a:extLst>
          </p:cNvPr>
          <p:cNvCxnSpPr>
            <a:cxnSpLocks/>
          </p:cNvCxnSpPr>
          <p:nvPr/>
        </p:nvCxnSpPr>
        <p:spPr>
          <a:xfrm>
            <a:off x="4050865" y="3393961"/>
            <a:ext cx="1655197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7">
            <a:extLst>
              <a:ext uri="{FF2B5EF4-FFF2-40B4-BE49-F238E27FC236}">
                <a16:creationId xmlns:a16="http://schemas.microsoft.com/office/drawing/2014/main" id="{C64B1DCC-2148-4E19-8CB3-7C863A3D4F00}"/>
              </a:ext>
            </a:extLst>
          </p:cNvPr>
          <p:cNvCxnSpPr>
            <a:cxnSpLocks/>
          </p:cNvCxnSpPr>
          <p:nvPr/>
        </p:nvCxnSpPr>
        <p:spPr>
          <a:xfrm flipH="1" flipV="1">
            <a:off x="4028567" y="3675170"/>
            <a:ext cx="1651128" cy="13094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1">
            <a:extLst>
              <a:ext uri="{FF2B5EF4-FFF2-40B4-BE49-F238E27FC236}">
                <a16:creationId xmlns:a16="http://schemas.microsoft.com/office/drawing/2014/main" id="{DF31D48B-2131-46BC-9AF0-0CBCC1E8AEAD}"/>
              </a:ext>
            </a:extLst>
          </p:cNvPr>
          <p:cNvCxnSpPr>
            <a:cxnSpLocks/>
          </p:cNvCxnSpPr>
          <p:nvPr/>
        </p:nvCxnSpPr>
        <p:spPr>
          <a:xfrm>
            <a:off x="6548472" y="3393455"/>
            <a:ext cx="72000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9EB33E01-1160-4634-B93A-A0A7C3BD2E0A}"/>
              </a:ext>
            </a:extLst>
          </p:cNvPr>
          <p:cNvCxnSpPr>
            <a:cxnSpLocks/>
          </p:cNvCxnSpPr>
          <p:nvPr/>
        </p:nvCxnSpPr>
        <p:spPr>
          <a:xfrm flipH="1">
            <a:off x="6526568" y="3688264"/>
            <a:ext cx="72000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44365F6F-6A22-413B-B4B8-36240146731D}"/>
              </a:ext>
            </a:extLst>
          </p:cNvPr>
          <p:cNvSpPr/>
          <p:nvPr/>
        </p:nvSpPr>
        <p:spPr>
          <a:xfrm>
            <a:off x="4840875" y="1989671"/>
            <a:ext cx="865187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16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52EF32F9-FC57-49A9-9767-B3247DA8741A}"/>
              </a:ext>
            </a:extLst>
          </p:cNvPr>
          <p:cNvGrpSpPr/>
          <p:nvPr/>
        </p:nvGrpSpPr>
        <p:grpSpPr>
          <a:xfrm flipH="1">
            <a:off x="5706062" y="2168522"/>
            <a:ext cx="859333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25" name="Conector: Angulado 24">
              <a:extLst>
                <a:ext uri="{FF2B5EF4-FFF2-40B4-BE49-F238E27FC236}">
                  <a16:creationId xmlns:a16="http://schemas.microsoft.com/office/drawing/2014/main" id="{9764ED49-D9BF-432B-85C6-A52575A6918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09867CBD-F52C-4F4F-AD44-9CD1E1EA46D4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117CF975-9D23-4536-A080-2FF91EEA1899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ED70895E-6838-4091-ADA6-AC11914F97E9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</p:grpSp>
      <p:sp>
        <p:nvSpPr>
          <p:cNvPr id="34" name="CaixaDeTexto 69">
            <a:extLst>
              <a:ext uri="{FF2B5EF4-FFF2-40B4-BE49-F238E27FC236}">
                <a16:creationId xmlns:a16="http://schemas.microsoft.com/office/drawing/2014/main" id="{FB6C1976-4FA8-4CA0-BF73-D2D01D502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0912" y="1563638"/>
            <a:ext cx="8261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>
                <a:solidFill>
                  <a:srgbClr val="DA1F28"/>
                </a:solidFill>
                <a:latin typeface="Delicious" panose="02000506040000020004" pitchFamily="50" charset="0"/>
              </a:rPr>
              <a:t>Novo</a:t>
            </a:r>
          </a:p>
        </p:txBody>
      </p:sp>
      <p:sp>
        <p:nvSpPr>
          <p:cNvPr id="35" name="CaixaDeTexto 29">
            <a:extLst>
              <a:ext uri="{FF2B5EF4-FFF2-40B4-BE49-F238E27FC236}">
                <a16:creationId xmlns:a16="http://schemas.microsoft.com/office/drawing/2014/main" id="{D31401CA-951C-493A-A3DF-4E2AC2467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9914" y="3723878"/>
            <a:ext cx="8114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>
                <a:latin typeface="Delicious" panose="02000506040000020004" pitchFamily="50" charset="0"/>
              </a:rPr>
              <a:t>Atual</a:t>
            </a:r>
          </a:p>
        </p:txBody>
      </p: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C24E03AA-95B8-4095-9ED7-3722DE0670D4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12927" y="2069229"/>
            <a:ext cx="1241204" cy="1227685"/>
          </a:xfrm>
          <a:prstGeom prst="bentConnector2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: Curvo 30">
            <a:extLst>
              <a:ext uri="{FF2B5EF4-FFF2-40B4-BE49-F238E27FC236}">
                <a16:creationId xmlns:a16="http://schemas.microsoft.com/office/drawing/2014/main" id="{3C4E2464-1171-4CF5-8558-869F6240AE3D}"/>
              </a:ext>
            </a:extLst>
          </p:cNvPr>
          <p:cNvCxnSpPr>
            <a:cxnSpLocks/>
          </p:cNvCxnSpPr>
          <p:nvPr/>
        </p:nvCxnSpPr>
        <p:spPr>
          <a:xfrm rot="16200000" flipV="1">
            <a:off x="4855867" y="480763"/>
            <a:ext cx="6350" cy="5638653"/>
          </a:xfrm>
          <a:prstGeom prst="curvedConnector3">
            <a:avLst>
              <a:gd name="adj1" fmla="val 29139937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Curvo 31">
            <a:extLst>
              <a:ext uri="{FF2B5EF4-FFF2-40B4-BE49-F238E27FC236}">
                <a16:creationId xmlns:a16="http://schemas.microsoft.com/office/drawing/2014/main" id="{915B7ED4-B906-45BC-B295-BBA3ACE13CD0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55866" y="984001"/>
            <a:ext cx="6350" cy="5638653"/>
          </a:xfrm>
          <a:prstGeom prst="curvedConnector3">
            <a:avLst>
              <a:gd name="adj1" fmla="val 1618000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8046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8EEC82-444D-4E57-9B1C-45BE6A871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Filas/Listas circulares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14AE9F-517E-459E-A035-4BDB4FAD190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Inserir elemento: </a:t>
            </a:r>
            <a:r>
              <a:rPr lang="pt-BR" i="1" dirty="0">
                <a:solidFill>
                  <a:srgbClr val="FF0000"/>
                </a:solidFill>
              </a:rPr>
              <a:t>antes</a:t>
            </a:r>
            <a:r>
              <a:rPr lang="pt-BR" dirty="0"/>
              <a:t> do atual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29BBF4D-A56F-4B64-94D3-F0E09D1882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FF6D82B-9E17-4DDB-BCBF-AAF235F170B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28</a:t>
            </a:fld>
            <a:endParaRPr lang="pt-BR" alt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E0629A6-51AF-4A92-ABE1-B7AC4B95B9C1}"/>
              </a:ext>
            </a:extLst>
          </p:cNvPr>
          <p:cNvSpPr/>
          <p:nvPr/>
        </p:nvSpPr>
        <p:spPr>
          <a:xfrm>
            <a:off x="7246568" y="3303265"/>
            <a:ext cx="863600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15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A1BEED8-46A9-45CD-940E-5FA69C86E179}"/>
              </a:ext>
            </a:extLst>
          </p:cNvPr>
          <p:cNvSpPr/>
          <p:nvPr/>
        </p:nvSpPr>
        <p:spPr>
          <a:xfrm>
            <a:off x="35496" y="3303265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400">
              <a:latin typeface="Delicious" panose="02000506040000020004" pitchFamily="50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1F6F97C-DC8D-47B6-8B94-04A6B67775F5}"/>
              </a:ext>
            </a:extLst>
          </p:cNvPr>
          <p:cNvSpPr/>
          <p:nvPr/>
        </p:nvSpPr>
        <p:spPr>
          <a:xfrm>
            <a:off x="1607121" y="3296915"/>
            <a:ext cx="865187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16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E0EFA31-3E0D-4D5D-97CD-BD56E6337CF1}"/>
              </a:ext>
            </a:extLst>
          </p:cNvPr>
          <p:cNvSpPr/>
          <p:nvPr/>
        </p:nvSpPr>
        <p:spPr>
          <a:xfrm>
            <a:off x="3180333" y="3296915"/>
            <a:ext cx="865188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6CD5101-BCA3-4073-951B-01753C6B4C29}"/>
              </a:ext>
            </a:extLst>
          </p:cNvPr>
          <p:cNvSpPr/>
          <p:nvPr/>
        </p:nvSpPr>
        <p:spPr>
          <a:xfrm>
            <a:off x="5679695" y="3295328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08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9535B24-B95F-40B0-A865-AF6E4E58CD9F}"/>
              </a:ext>
            </a:extLst>
          </p:cNvPr>
          <p:cNvCxnSpPr/>
          <p:nvPr/>
        </p:nvCxnSpPr>
        <p:spPr>
          <a:xfrm>
            <a:off x="899096" y="3374703"/>
            <a:ext cx="708025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85E5F238-E59F-4C94-8EFF-C31ADD2968C9}"/>
              </a:ext>
            </a:extLst>
          </p:cNvPr>
          <p:cNvCxnSpPr/>
          <p:nvPr/>
        </p:nvCxnSpPr>
        <p:spPr>
          <a:xfrm>
            <a:off x="2472308" y="3377878"/>
            <a:ext cx="708025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7">
            <a:extLst>
              <a:ext uri="{FF2B5EF4-FFF2-40B4-BE49-F238E27FC236}">
                <a16:creationId xmlns:a16="http://schemas.microsoft.com/office/drawing/2014/main" id="{529A2327-E4CA-4CEE-96C8-4BEAB991378E}"/>
              </a:ext>
            </a:extLst>
          </p:cNvPr>
          <p:cNvCxnSpPr/>
          <p:nvPr/>
        </p:nvCxnSpPr>
        <p:spPr>
          <a:xfrm flipH="1">
            <a:off x="2462783" y="3662040"/>
            <a:ext cx="71755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29">
            <a:extLst>
              <a:ext uri="{FF2B5EF4-FFF2-40B4-BE49-F238E27FC236}">
                <a16:creationId xmlns:a16="http://schemas.microsoft.com/office/drawing/2014/main" id="{0AF97EE3-7E34-4EEE-A480-F412E2741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08" y="3694261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cxnSp>
        <p:nvCxnSpPr>
          <p:cNvPr id="16" name="Conector de seta reta 17">
            <a:extLst>
              <a:ext uri="{FF2B5EF4-FFF2-40B4-BE49-F238E27FC236}">
                <a16:creationId xmlns:a16="http://schemas.microsoft.com/office/drawing/2014/main" id="{C64B1DCC-2148-4E19-8CB3-7C863A3D4F00}"/>
              </a:ext>
            </a:extLst>
          </p:cNvPr>
          <p:cNvCxnSpPr>
            <a:cxnSpLocks/>
          </p:cNvCxnSpPr>
          <p:nvPr/>
        </p:nvCxnSpPr>
        <p:spPr>
          <a:xfrm flipH="1" flipV="1">
            <a:off x="4028567" y="3675170"/>
            <a:ext cx="1651128" cy="13094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1">
            <a:extLst>
              <a:ext uri="{FF2B5EF4-FFF2-40B4-BE49-F238E27FC236}">
                <a16:creationId xmlns:a16="http://schemas.microsoft.com/office/drawing/2014/main" id="{DF31D48B-2131-46BC-9AF0-0CBCC1E8AEAD}"/>
              </a:ext>
            </a:extLst>
          </p:cNvPr>
          <p:cNvCxnSpPr>
            <a:cxnSpLocks/>
          </p:cNvCxnSpPr>
          <p:nvPr/>
        </p:nvCxnSpPr>
        <p:spPr>
          <a:xfrm>
            <a:off x="6548472" y="3393455"/>
            <a:ext cx="72000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9EB33E01-1160-4634-B93A-A0A7C3BD2E0A}"/>
              </a:ext>
            </a:extLst>
          </p:cNvPr>
          <p:cNvCxnSpPr>
            <a:cxnSpLocks/>
          </p:cNvCxnSpPr>
          <p:nvPr/>
        </p:nvCxnSpPr>
        <p:spPr>
          <a:xfrm flipH="1">
            <a:off x="6526568" y="3688264"/>
            <a:ext cx="72000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44365F6F-6A22-413B-B4B8-36240146731D}"/>
              </a:ext>
            </a:extLst>
          </p:cNvPr>
          <p:cNvSpPr/>
          <p:nvPr/>
        </p:nvSpPr>
        <p:spPr>
          <a:xfrm>
            <a:off x="4840875" y="1989671"/>
            <a:ext cx="865187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16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52EF32F9-FC57-49A9-9767-B3247DA8741A}"/>
              </a:ext>
            </a:extLst>
          </p:cNvPr>
          <p:cNvGrpSpPr/>
          <p:nvPr/>
        </p:nvGrpSpPr>
        <p:grpSpPr>
          <a:xfrm flipH="1">
            <a:off x="5706062" y="2168522"/>
            <a:ext cx="859333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25" name="Conector: Angulado 24">
              <a:extLst>
                <a:ext uri="{FF2B5EF4-FFF2-40B4-BE49-F238E27FC236}">
                  <a16:creationId xmlns:a16="http://schemas.microsoft.com/office/drawing/2014/main" id="{9764ED49-D9BF-432B-85C6-A52575A6918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09867CBD-F52C-4F4F-AD44-9CD1E1EA46D4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117CF975-9D23-4536-A080-2FF91EEA1899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ED70895E-6838-4091-ADA6-AC11914F97E9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</p:grpSp>
      <p:sp>
        <p:nvSpPr>
          <p:cNvPr id="34" name="CaixaDeTexto 69">
            <a:extLst>
              <a:ext uri="{FF2B5EF4-FFF2-40B4-BE49-F238E27FC236}">
                <a16:creationId xmlns:a16="http://schemas.microsoft.com/office/drawing/2014/main" id="{FB6C1976-4FA8-4CA0-BF73-D2D01D502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0912" y="1563638"/>
            <a:ext cx="8261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>
                <a:solidFill>
                  <a:srgbClr val="DA1F28"/>
                </a:solidFill>
                <a:latin typeface="Delicious" panose="02000506040000020004" pitchFamily="50" charset="0"/>
              </a:rPr>
              <a:t>Novo</a:t>
            </a:r>
          </a:p>
        </p:txBody>
      </p:sp>
      <p:sp>
        <p:nvSpPr>
          <p:cNvPr id="35" name="CaixaDeTexto 29">
            <a:extLst>
              <a:ext uri="{FF2B5EF4-FFF2-40B4-BE49-F238E27FC236}">
                <a16:creationId xmlns:a16="http://schemas.microsoft.com/office/drawing/2014/main" id="{D31401CA-951C-493A-A3DF-4E2AC2467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9914" y="3723878"/>
            <a:ext cx="8114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>
                <a:latin typeface="Delicious" panose="02000506040000020004" pitchFamily="50" charset="0"/>
              </a:rPr>
              <a:t>Atual</a:t>
            </a:r>
          </a:p>
        </p:txBody>
      </p:sp>
      <p:cxnSp>
        <p:nvCxnSpPr>
          <p:cNvPr id="36" name="Conector: Angulado 35">
            <a:extLst>
              <a:ext uri="{FF2B5EF4-FFF2-40B4-BE49-F238E27FC236}">
                <a16:creationId xmlns:a16="http://schemas.microsoft.com/office/drawing/2014/main" id="{C57F5C21-D47C-4A95-8FFF-C9A5B83D4D5A}"/>
              </a:ext>
            </a:extLst>
          </p:cNvPr>
          <p:cNvCxnSpPr>
            <a:cxnSpLocks/>
            <a:endCxn id="9" idx="0"/>
          </p:cNvCxnSpPr>
          <p:nvPr/>
        </p:nvCxnSpPr>
        <p:spPr>
          <a:xfrm rot="10800000" flipV="1">
            <a:off x="3612927" y="2069229"/>
            <a:ext cx="1241204" cy="1227685"/>
          </a:xfrm>
          <a:prstGeom prst="bentConnector2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: Angulado 36">
            <a:extLst>
              <a:ext uri="{FF2B5EF4-FFF2-40B4-BE49-F238E27FC236}">
                <a16:creationId xmlns:a16="http://schemas.microsoft.com/office/drawing/2014/main" id="{A08080C0-08BB-4571-ABA0-8958D53DC72B}"/>
              </a:ext>
            </a:extLst>
          </p:cNvPr>
          <p:cNvCxnSpPr>
            <a:cxnSpLocks/>
            <a:stCxn id="9" idx="3"/>
            <a:endCxn id="22" idx="1"/>
          </p:cNvCxnSpPr>
          <p:nvPr/>
        </p:nvCxnSpPr>
        <p:spPr>
          <a:xfrm flipV="1">
            <a:off x="4045521" y="2241290"/>
            <a:ext cx="795354" cy="1307244"/>
          </a:xfrm>
          <a:prstGeom prst="bentConnector3">
            <a:avLst>
              <a:gd name="adj1" fmla="val 39704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Curvo 29">
            <a:extLst>
              <a:ext uri="{FF2B5EF4-FFF2-40B4-BE49-F238E27FC236}">
                <a16:creationId xmlns:a16="http://schemas.microsoft.com/office/drawing/2014/main" id="{8449BE69-60E6-48D4-BA9B-946F258E91AB}"/>
              </a:ext>
            </a:extLst>
          </p:cNvPr>
          <p:cNvCxnSpPr>
            <a:cxnSpLocks/>
          </p:cNvCxnSpPr>
          <p:nvPr/>
        </p:nvCxnSpPr>
        <p:spPr>
          <a:xfrm rot="16200000" flipV="1">
            <a:off x="4855867" y="480763"/>
            <a:ext cx="6350" cy="5638653"/>
          </a:xfrm>
          <a:prstGeom prst="curvedConnector3">
            <a:avLst>
              <a:gd name="adj1" fmla="val 29139937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: Curvo 30">
            <a:extLst>
              <a:ext uri="{FF2B5EF4-FFF2-40B4-BE49-F238E27FC236}">
                <a16:creationId xmlns:a16="http://schemas.microsoft.com/office/drawing/2014/main" id="{3CB02F2E-C500-4618-B79E-ACF84EACE19E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55866" y="984001"/>
            <a:ext cx="6350" cy="5638653"/>
          </a:xfrm>
          <a:prstGeom prst="curvedConnector3">
            <a:avLst>
              <a:gd name="adj1" fmla="val 1618000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374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8EEC82-444D-4E57-9B1C-45BE6A871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Filas/Listas circulares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14AE9F-517E-459E-A035-4BDB4FAD190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Inserir elemento: </a:t>
            </a:r>
            <a:r>
              <a:rPr lang="pt-BR" i="1" dirty="0">
                <a:solidFill>
                  <a:srgbClr val="FF0000"/>
                </a:solidFill>
              </a:rPr>
              <a:t>antes</a:t>
            </a:r>
            <a:r>
              <a:rPr lang="pt-BR" dirty="0"/>
              <a:t> do atual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29BBF4D-A56F-4B64-94D3-F0E09D1882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FF6D82B-9E17-4DDB-BCBF-AAF235F170B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29</a:t>
            </a:fld>
            <a:endParaRPr lang="pt-BR" alt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E0629A6-51AF-4A92-ABE1-B7AC4B95B9C1}"/>
              </a:ext>
            </a:extLst>
          </p:cNvPr>
          <p:cNvSpPr/>
          <p:nvPr/>
        </p:nvSpPr>
        <p:spPr>
          <a:xfrm>
            <a:off x="7246568" y="3303265"/>
            <a:ext cx="863600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15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A1BEED8-46A9-45CD-940E-5FA69C86E179}"/>
              </a:ext>
            </a:extLst>
          </p:cNvPr>
          <p:cNvSpPr/>
          <p:nvPr/>
        </p:nvSpPr>
        <p:spPr>
          <a:xfrm>
            <a:off x="35496" y="3303265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400">
              <a:latin typeface="Delicious" panose="02000506040000020004" pitchFamily="50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1F6F97C-DC8D-47B6-8B94-04A6B67775F5}"/>
              </a:ext>
            </a:extLst>
          </p:cNvPr>
          <p:cNvSpPr/>
          <p:nvPr/>
        </p:nvSpPr>
        <p:spPr>
          <a:xfrm>
            <a:off x="1607121" y="3296915"/>
            <a:ext cx="865187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16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E0EFA31-3E0D-4D5D-97CD-BD56E6337CF1}"/>
              </a:ext>
            </a:extLst>
          </p:cNvPr>
          <p:cNvSpPr/>
          <p:nvPr/>
        </p:nvSpPr>
        <p:spPr>
          <a:xfrm>
            <a:off x="3180333" y="3296915"/>
            <a:ext cx="865188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6CD5101-BCA3-4073-951B-01753C6B4C29}"/>
              </a:ext>
            </a:extLst>
          </p:cNvPr>
          <p:cNvSpPr/>
          <p:nvPr/>
        </p:nvSpPr>
        <p:spPr>
          <a:xfrm>
            <a:off x="5679695" y="3295328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08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9535B24-B95F-40B0-A865-AF6E4E58CD9F}"/>
              </a:ext>
            </a:extLst>
          </p:cNvPr>
          <p:cNvCxnSpPr/>
          <p:nvPr/>
        </p:nvCxnSpPr>
        <p:spPr>
          <a:xfrm>
            <a:off x="899096" y="3374703"/>
            <a:ext cx="708025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85E5F238-E59F-4C94-8EFF-C31ADD2968C9}"/>
              </a:ext>
            </a:extLst>
          </p:cNvPr>
          <p:cNvCxnSpPr/>
          <p:nvPr/>
        </p:nvCxnSpPr>
        <p:spPr>
          <a:xfrm>
            <a:off x="2472308" y="3377878"/>
            <a:ext cx="708025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7">
            <a:extLst>
              <a:ext uri="{FF2B5EF4-FFF2-40B4-BE49-F238E27FC236}">
                <a16:creationId xmlns:a16="http://schemas.microsoft.com/office/drawing/2014/main" id="{529A2327-E4CA-4CEE-96C8-4BEAB991378E}"/>
              </a:ext>
            </a:extLst>
          </p:cNvPr>
          <p:cNvCxnSpPr/>
          <p:nvPr/>
        </p:nvCxnSpPr>
        <p:spPr>
          <a:xfrm flipH="1">
            <a:off x="2462783" y="3662040"/>
            <a:ext cx="71755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29">
            <a:extLst>
              <a:ext uri="{FF2B5EF4-FFF2-40B4-BE49-F238E27FC236}">
                <a16:creationId xmlns:a16="http://schemas.microsoft.com/office/drawing/2014/main" id="{0AF97EE3-7E34-4EEE-A480-F412E2741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08" y="3694261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cxnSp>
        <p:nvCxnSpPr>
          <p:cNvPr id="16" name="Conector de seta reta 17">
            <a:extLst>
              <a:ext uri="{FF2B5EF4-FFF2-40B4-BE49-F238E27FC236}">
                <a16:creationId xmlns:a16="http://schemas.microsoft.com/office/drawing/2014/main" id="{C64B1DCC-2148-4E19-8CB3-7C863A3D4F00}"/>
              </a:ext>
            </a:extLst>
          </p:cNvPr>
          <p:cNvCxnSpPr>
            <a:cxnSpLocks/>
          </p:cNvCxnSpPr>
          <p:nvPr/>
        </p:nvCxnSpPr>
        <p:spPr>
          <a:xfrm flipH="1" flipV="1">
            <a:off x="4028567" y="3675170"/>
            <a:ext cx="1651128" cy="13094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1">
            <a:extLst>
              <a:ext uri="{FF2B5EF4-FFF2-40B4-BE49-F238E27FC236}">
                <a16:creationId xmlns:a16="http://schemas.microsoft.com/office/drawing/2014/main" id="{DF31D48B-2131-46BC-9AF0-0CBCC1E8AEAD}"/>
              </a:ext>
            </a:extLst>
          </p:cNvPr>
          <p:cNvCxnSpPr>
            <a:cxnSpLocks/>
          </p:cNvCxnSpPr>
          <p:nvPr/>
        </p:nvCxnSpPr>
        <p:spPr>
          <a:xfrm>
            <a:off x="6548472" y="3393455"/>
            <a:ext cx="72000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9EB33E01-1160-4634-B93A-A0A7C3BD2E0A}"/>
              </a:ext>
            </a:extLst>
          </p:cNvPr>
          <p:cNvCxnSpPr>
            <a:cxnSpLocks/>
          </p:cNvCxnSpPr>
          <p:nvPr/>
        </p:nvCxnSpPr>
        <p:spPr>
          <a:xfrm flipH="1">
            <a:off x="6526568" y="3688264"/>
            <a:ext cx="72000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44365F6F-6A22-413B-B4B8-36240146731D}"/>
              </a:ext>
            </a:extLst>
          </p:cNvPr>
          <p:cNvSpPr/>
          <p:nvPr/>
        </p:nvSpPr>
        <p:spPr>
          <a:xfrm>
            <a:off x="4840875" y="1989671"/>
            <a:ext cx="865187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16</a:t>
            </a:r>
          </a:p>
        </p:txBody>
      </p:sp>
      <p:sp>
        <p:nvSpPr>
          <p:cNvPr id="34" name="CaixaDeTexto 69">
            <a:extLst>
              <a:ext uri="{FF2B5EF4-FFF2-40B4-BE49-F238E27FC236}">
                <a16:creationId xmlns:a16="http://schemas.microsoft.com/office/drawing/2014/main" id="{FB6C1976-4FA8-4CA0-BF73-D2D01D502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0912" y="1563638"/>
            <a:ext cx="8261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>
                <a:solidFill>
                  <a:srgbClr val="DA1F28"/>
                </a:solidFill>
                <a:latin typeface="Delicious" panose="02000506040000020004" pitchFamily="50" charset="0"/>
              </a:rPr>
              <a:t>Novo</a:t>
            </a:r>
          </a:p>
        </p:txBody>
      </p:sp>
      <p:sp>
        <p:nvSpPr>
          <p:cNvPr id="35" name="CaixaDeTexto 29">
            <a:extLst>
              <a:ext uri="{FF2B5EF4-FFF2-40B4-BE49-F238E27FC236}">
                <a16:creationId xmlns:a16="http://schemas.microsoft.com/office/drawing/2014/main" id="{D31401CA-951C-493A-A3DF-4E2AC2467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9914" y="3723878"/>
            <a:ext cx="8114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>
                <a:latin typeface="Delicious" panose="02000506040000020004" pitchFamily="50" charset="0"/>
              </a:rPr>
              <a:t>Atual</a:t>
            </a:r>
          </a:p>
        </p:txBody>
      </p:sp>
      <p:cxnSp>
        <p:nvCxnSpPr>
          <p:cNvPr id="36" name="Conector: Angulado 35">
            <a:extLst>
              <a:ext uri="{FF2B5EF4-FFF2-40B4-BE49-F238E27FC236}">
                <a16:creationId xmlns:a16="http://schemas.microsoft.com/office/drawing/2014/main" id="{C57F5C21-D47C-4A95-8FFF-C9A5B83D4D5A}"/>
              </a:ext>
            </a:extLst>
          </p:cNvPr>
          <p:cNvCxnSpPr>
            <a:cxnSpLocks/>
            <a:endCxn id="9" idx="0"/>
          </p:cNvCxnSpPr>
          <p:nvPr/>
        </p:nvCxnSpPr>
        <p:spPr>
          <a:xfrm rot="10800000" flipV="1">
            <a:off x="3612927" y="2069229"/>
            <a:ext cx="1241204" cy="1227685"/>
          </a:xfrm>
          <a:prstGeom prst="bentConnector2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: Angulado 36">
            <a:extLst>
              <a:ext uri="{FF2B5EF4-FFF2-40B4-BE49-F238E27FC236}">
                <a16:creationId xmlns:a16="http://schemas.microsoft.com/office/drawing/2014/main" id="{A08080C0-08BB-4571-ABA0-8958D53DC72B}"/>
              </a:ext>
            </a:extLst>
          </p:cNvPr>
          <p:cNvCxnSpPr>
            <a:cxnSpLocks/>
            <a:stCxn id="9" idx="3"/>
            <a:endCxn id="22" idx="1"/>
          </p:cNvCxnSpPr>
          <p:nvPr/>
        </p:nvCxnSpPr>
        <p:spPr>
          <a:xfrm flipV="1">
            <a:off x="4045521" y="2241290"/>
            <a:ext cx="795354" cy="1307244"/>
          </a:xfrm>
          <a:prstGeom prst="bentConnector3">
            <a:avLst>
              <a:gd name="adj1" fmla="val 39704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1905CDA7-631B-4DE5-9E3E-F188F1899275}"/>
              </a:ext>
            </a:extLst>
          </p:cNvPr>
          <p:cNvCxnSpPr>
            <a:cxnSpLocks/>
          </p:cNvCxnSpPr>
          <p:nvPr/>
        </p:nvCxnSpPr>
        <p:spPr>
          <a:xfrm>
            <a:off x="5706062" y="2241290"/>
            <a:ext cx="405433" cy="1054038"/>
          </a:xfrm>
          <a:prstGeom prst="bentConnector2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Curvo 25">
            <a:extLst>
              <a:ext uri="{FF2B5EF4-FFF2-40B4-BE49-F238E27FC236}">
                <a16:creationId xmlns:a16="http://schemas.microsoft.com/office/drawing/2014/main" id="{077646D9-33C5-4A0E-A33C-2F96774D9B80}"/>
              </a:ext>
            </a:extLst>
          </p:cNvPr>
          <p:cNvCxnSpPr>
            <a:cxnSpLocks/>
          </p:cNvCxnSpPr>
          <p:nvPr/>
        </p:nvCxnSpPr>
        <p:spPr>
          <a:xfrm rot="16200000" flipV="1">
            <a:off x="4855867" y="480763"/>
            <a:ext cx="6350" cy="5638653"/>
          </a:xfrm>
          <a:prstGeom prst="curvedConnector3">
            <a:avLst>
              <a:gd name="adj1" fmla="val 29139937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Curvo 26">
            <a:extLst>
              <a:ext uri="{FF2B5EF4-FFF2-40B4-BE49-F238E27FC236}">
                <a16:creationId xmlns:a16="http://schemas.microsoft.com/office/drawing/2014/main" id="{64861A1D-5CFF-4C2D-B961-2B95AA4B78F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55866" y="984001"/>
            <a:ext cx="6350" cy="5638653"/>
          </a:xfrm>
          <a:prstGeom prst="curvedConnector3">
            <a:avLst>
              <a:gd name="adj1" fmla="val 1618000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944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30720-6D41-45C8-9AEB-3FF7AAECB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Filas/listas circulares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F09410-EF37-47D7-A53E-A22B0C0EB89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Estruturas circulares: “final” leva de volta ao “início”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72D8795-9B87-4C04-8F53-D1B669CC7D6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A436CF2-CBC9-4409-AB68-CB5B0107FE7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3</a:t>
            </a:fld>
            <a:endParaRPr lang="pt-BR" alt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A16CB86-BCB8-4188-BC7A-50F89A2B47A1}"/>
              </a:ext>
            </a:extLst>
          </p:cNvPr>
          <p:cNvSpPr/>
          <p:nvPr/>
        </p:nvSpPr>
        <p:spPr>
          <a:xfrm>
            <a:off x="7246568" y="2883991"/>
            <a:ext cx="863600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15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09FD26F-2F28-453D-9786-5E34EE487028}"/>
              </a:ext>
            </a:extLst>
          </p:cNvPr>
          <p:cNvSpPr/>
          <p:nvPr/>
        </p:nvSpPr>
        <p:spPr>
          <a:xfrm>
            <a:off x="951133" y="2883991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400">
              <a:latin typeface="Delicious" panose="02000506040000020004" pitchFamily="50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267E5AA-182C-4E0C-ADB6-533437786CB7}"/>
              </a:ext>
            </a:extLst>
          </p:cNvPr>
          <p:cNvSpPr/>
          <p:nvPr/>
        </p:nvSpPr>
        <p:spPr>
          <a:xfrm>
            <a:off x="2522758" y="2877641"/>
            <a:ext cx="865187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16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80091B8-7B28-4F21-AC17-6782C710EE73}"/>
              </a:ext>
            </a:extLst>
          </p:cNvPr>
          <p:cNvSpPr/>
          <p:nvPr/>
        </p:nvSpPr>
        <p:spPr>
          <a:xfrm>
            <a:off x="4095970" y="2877641"/>
            <a:ext cx="865188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7BE2AB-2F5B-4F40-B058-B96262E25552}"/>
              </a:ext>
            </a:extLst>
          </p:cNvPr>
          <p:cNvSpPr/>
          <p:nvPr/>
        </p:nvSpPr>
        <p:spPr>
          <a:xfrm>
            <a:off x="5679695" y="2876054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08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9DBE42C6-83C0-4A29-80E3-492CF71EFB52}"/>
              </a:ext>
            </a:extLst>
          </p:cNvPr>
          <p:cNvCxnSpPr/>
          <p:nvPr/>
        </p:nvCxnSpPr>
        <p:spPr>
          <a:xfrm>
            <a:off x="1814733" y="2955429"/>
            <a:ext cx="708025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DB1D6406-5199-4398-86BA-4A97C165EBE6}"/>
              </a:ext>
            </a:extLst>
          </p:cNvPr>
          <p:cNvCxnSpPr/>
          <p:nvPr/>
        </p:nvCxnSpPr>
        <p:spPr>
          <a:xfrm>
            <a:off x="3387945" y="2958604"/>
            <a:ext cx="708025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7">
            <a:extLst>
              <a:ext uri="{FF2B5EF4-FFF2-40B4-BE49-F238E27FC236}">
                <a16:creationId xmlns:a16="http://schemas.microsoft.com/office/drawing/2014/main" id="{CEC9F206-BD49-4345-B626-DC1A3FB6D538}"/>
              </a:ext>
            </a:extLst>
          </p:cNvPr>
          <p:cNvCxnSpPr/>
          <p:nvPr/>
        </p:nvCxnSpPr>
        <p:spPr>
          <a:xfrm flipH="1">
            <a:off x="3378420" y="3242766"/>
            <a:ext cx="71755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29">
            <a:extLst>
              <a:ext uri="{FF2B5EF4-FFF2-40B4-BE49-F238E27FC236}">
                <a16:creationId xmlns:a16="http://schemas.microsoft.com/office/drawing/2014/main" id="{0B9BB85D-D8F5-497F-9152-41DD0979D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245" y="3274987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cxnSp>
        <p:nvCxnSpPr>
          <p:cNvPr id="22" name="Conector de seta reta 11">
            <a:extLst>
              <a:ext uri="{FF2B5EF4-FFF2-40B4-BE49-F238E27FC236}">
                <a16:creationId xmlns:a16="http://schemas.microsoft.com/office/drawing/2014/main" id="{C1EDABFF-ABF0-4759-8C62-356A449B4948}"/>
              </a:ext>
            </a:extLst>
          </p:cNvPr>
          <p:cNvCxnSpPr>
            <a:cxnSpLocks/>
          </p:cNvCxnSpPr>
          <p:nvPr/>
        </p:nvCxnSpPr>
        <p:spPr>
          <a:xfrm>
            <a:off x="4966502" y="2974687"/>
            <a:ext cx="72000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17">
            <a:extLst>
              <a:ext uri="{FF2B5EF4-FFF2-40B4-BE49-F238E27FC236}">
                <a16:creationId xmlns:a16="http://schemas.microsoft.com/office/drawing/2014/main" id="{C965F5C6-AC48-4BD5-9A4C-4A4AF88D9348}"/>
              </a:ext>
            </a:extLst>
          </p:cNvPr>
          <p:cNvCxnSpPr>
            <a:cxnSpLocks/>
          </p:cNvCxnSpPr>
          <p:nvPr/>
        </p:nvCxnSpPr>
        <p:spPr>
          <a:xfrm flipH="1">
            <a:off x="4961158" y="3222953"/>
            <a:ext cx="72000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11">
            <a:extLst>
              <a:ext uri="{FF2B5EF4-FFF2-40B4-BE49-F238E27FC236}">
                <a16:creationId xmlns:a16="http://schemas.microsoft.com/office/drawing/2014/main" id="{5BFC40AC-5401-4353-A2ED-6E4B6BFF16FA}"/>
              </a:ext>
            </a:extLst>
          </p:cNvPr>
          <p:cNvCxnSpPr>
            <a:cxnSpLocks/>
          </p:cNvCxnSpPr>
          <p:nvPr/>
        </p:nvCxnSpPr>
        <p:spPr>
          <a:xfrm>
            <a:off x="6548472" y="2974181"/>
            <a:ext cx="72000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17">
            <a:extLst>
              <a:ext uri="{FF2B5EF4-FFF2-40B4-BE49-F238E27FC236}">
                <a16:creationId xmlns:a16="http://schemas.microsoft.com/office/drawing/2014/main" id="{05A1B820-2DE4-4174-98B4-9F094EA76640}"/>
              </a:ext>
            </a:extLst>
          </p:cNvPr>
          <p:cNvCxnSpPr>
            <a:cxnSpLocks/>
          </p:cNvCxnSpPr>
          <p:nvPr/>
        </p:nvCxnSpPr>
        <p:spPr>
          <a:xfrm flipH="1">
            <a:off x="6526568" y="3268990"/>
            <a:ext cx="72000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Curvo 23">
            <a:extLst>
              <a:ext uri="{FF2B5EF4-FFF2-40B4-BE49-F238E27FC236}">
                <a16:creationId xmlns:a16="http://schemas.microsoft.com/office/drawing/2014/main" id="{26157575-D7E1-496E-BE16-743CDAF3E816}"/>
              </a:ext>
            </a:extLst>
          </p:cNvPr>
          <p:cNvCxnSpPr>
            <a:cxnSpLocks/>
            <a:stCxn id="6" idx="0"/>
            <a:endCxn id="8" idx="0"/>
          </p:cNvCxnSpPr>
          <p:nvPr/>
        </p:nvCxnSpPr>
        <p:spPr>
          <a:xfrm rot="16200000" flipV="1">
            <a:off x="5313685" y="519308"/>
            <a:ext cx="6350" cy="4723016"/>
          </a:xfrm>
          <a:prstGeom prst="curvedConnector3">
            <a:avLst>
              <a:gd name="adj1" fmla="val 2098000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: Curvo 30">
            <a:extLst>
              <a:ext uri="{FF2B5EF4-FFF2-40B4-BE49-F238E27FC236}">
                <a16:creationId xmlns:a16="http://schemas.microsoft.com/office/drawing/2014/main" id="{76C8F15B-36D4-4D2C-8806-90AA6DA23201}"/>
              </a:ext>
            </a:extLst>
          </p:cNvPr>
          <p:cNvCxnSpPr>
            <a:cxnSpLocks/>
            <a:stCxn id="8" idx="2"/>
            <a:endCxn id="6" idx="2"/>
          </p:cNvCxnSpPr>
          <p:nvPr/>
        </p:nvCxnSpPr>
        <p:spPr>
          <a:xfrm rot="16200000" flipH="1">
            <a:off x="5313685" y="1022546"/>
            <a:ext cx="6350" cy="4723016"/>
          </a:xfrm>
          <a:prstGeom prst="curvedConnector3">
            <a:avLst>
              <a:gd name="adj1" fmla="val 1714000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A1AA8DB9-DC0D-4DA4-8828-F9E6C83AC82B}"/>
              </a:ext>
            </a:extLst>
          </p:cNvPr>
          <p:cNvGrpSpPr/>
          <p:nvPr/>
        </p:nvGrpSpPr>
        <p:grpSpPr>
          <a:xfrm>
            <a:off x="197492" y="3026398"/>
            <a:ext cx="762992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37" name="Conector: Angulado 36">
              <a:extLst>
                <a:ext uri="{FF2B5EF4-FFF2-40B4-BE49-F238E27FC236}">
                  <a16:creationId xmlns:a16="http://schemas.microsoft.com/office/drawing/2014/main" id="{FDC5E73E-0BB1-40BE-B62A-19C5B5EE52D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2B955AE4-3DB1-4752-8590-444F22203222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2798179B-22D0-4F99-97A3-F064A4780373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CE6F9DE8-E80F-4836-A7E7-F4F8A910F61B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11616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8EEC82-444D-4E57-9B1C-45BE6A871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Filas/Listas circulares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14AE9F-517E-459E-A035-4BDB4FAD190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Inserir elemento: </a:t>
            </a:r>
            <a:r>
              <a:rPr lang="pt-BR" i="1" dirty="0">
                <a:solidFill>
                  <a:srgbClr val="FF0000"/>
                </a:solidFill>
              </a:rPr>
              <a:t>antes</a:t>
            </a:r>
            <a:r>
              <a:rPr lang="pt-BR" dirty="0"/>
              <a:t> do atual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29BBF4D-A56F-4B64-94D3-F0E09D1882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FF6D82B-9E17-4DDB-BCBF-AAF235F170B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30</a:t>
            </a:fld>
            <a:endParaRPr lang="pt-BR" alt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E0629A6-51AF-4A92-ABE1-B7AC4B95B9C1}"/>
              </a:ext>
            </a:extLst>
          </p:cNvPr>
          <p:cNvSpPr/>
          <p:nvPr/>
        </p:nvSpPr>
        <p:spPr>
          <a:xfrm>
            <a:off x="7246568" y="3303265"/>
            <a:ext cx="863600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15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A1BEED8-46A9-45CD-940E-5FA69C86E179}"/>
              </a:ext>
            </a:extLst>
          </p:cNvPr>
          <p:cNvSpPr/>
          <p:nvPr/>
        </p:nvSpPr>
        <p:spPr>
          <a:xfrm>
            <a:off x="35496" y="3303265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400">
              <a:latin typeface="Delicious" panose="02000506040000020004" pitchFamily="50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1F6F97C-DC8D-47B6-8B94-04A6B67775F5}"/>
              </a:ext>
            </a:extLst>
          </p:cNvPr>
          <p:cNvSpPr/>
          <p:nvPr/>
        </p:nvSpPr>
        <p:spPr>
          <a:xfrm>
            <a:off x="1607121" y="3296915"/>
            <a:ext cx="865187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16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E0EFA31-3E0D-4D5D-97CD-BD56E6337CF1}"/>
              </a:ext>
            </a:extLst>
          </p:cNvPr>
          <p:cNvSpPr/>
          <p:nvPr/>
        </p:nvSpPr>
        <p:spPr>
          <a:xfrm>
            <a:off x="3180333" y="3296915"/>
            <a:ext cx="865188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6CD5101-BCA3-4073-951B-01753C6B4C29}"/>
              </a:ext>
            </a:extLst>
          </p:cNvPr>
          <p:cNvSpPr/>
          <p:nvPr/>
        </p:nvSpPr>
        <p:spPr>
          <a:xfrm>
            <a:off x="5679695" y="3295328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08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9535B24-B95F-40B0-A865-AF6E4E58CD9F}"/>
              </a:ext>
            </a:extLst>
          </p:cNvPr>
          <p:cNvCxnSpPr/>
          <p:nvPr/>
        </p:nvCxnSpPr>
        <p:spPr>
          <a:xfrm>
            <a:off x="899096" y="3374703"/>
            <a:ext cx="708025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85E5F238-E59F-4C94-8EFF-C31ADD2968C9}"/>
              </a:ext>
            </a:extLst>
          </p:cNvPr>
          <p:cNvCxnSpPr/>
          <p:nvPr/>
        </p:nvCxnSpPr>
        <p:spPr>
          <a:xfrm>
            <a:off x="2472308" y="3377878"/>
            <a:ext cx="708025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7">
            <a:extLst>
              <a:ext uri="{FF2B5EF4-FFF2-40B4-BE49-F238E27FC236}">
                <a16:creationId xmlns:a16="http://schemas.microsoft.com/office/drawing/2014/main" id="{529A2327-E4CA-4CEE-96C8-4BEAB991378E}"/>
              </a:ext>
            </a:extLst>
          </p:cNvPr>
          <p:cNvCxnSpPr/>
          <p:nvPr/>
        </p:nvCxnSpPr>
        <p:spPr>
          <a:xfrm flipH="1">
            <a:off x="2462783" y="3662040"/>
            <a:ext cx="71755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29">
            <a:extLst>
              <a:ext uri="{FF2B5EF4-FFF2-40B4-BE49-F238E27FC236}">
                <a16:creationId xmlns:a16="http://schemas.microsoft.com/office/drawing/2014/main" id="{0AF97EE3-7E34-4EEE-A480-F412E2741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08" y="3694261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cxnSp>
        <p:nvCxnSpPr>
          <p:cNvPr id="17" name="Conector de seta reta 11">
            <a:extLst>
              <a:ext uri="{FF2B5EF4-FFF2-40B4-BE49-F238E27FC236}">
                <a16:creationId xmlns:a16="http://schemas.microsoft.com/office/drawing/2014/main" id="{DF31D48B-2131-46BC-9AF0-0CBCC1E8AEAD}"/>
              </a:ext>
            </a:extLst>
          </p:cNvPr>
          <p:cNvCxnSpPr>
            <a:cxnSpLocks/>
          </p:cNvCxnSpPr>
          <p:nvPr/>
        </p:nvCxnSpPr>
        <p:spPr>
          <a:xfrm>
            <a:off x="6548472" y="3393455"/>
            <a:ext cx="72000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9EB33E01-1160-4634-B93A-A0A7C3BD2E0A}"/>
              </a:ext>
            </a:extLst>
          </p:cNvPr>
          <p:cNvCxnSpPr>
            <a:cxnSpLocks/>
          </p:cNvCxnSpPr>
          <p:nvPr/>
        </p:nvCxnSpPr>
        <p:spPr>
          <a:xfrm flipH="1">
            <a:off x="6526568" y="3688264"/>
            <a:ext cx="72000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44365F6F-6A22-413B-B4B8-36240146731D}"/>
              </a:ext>
            </a:extLst>
          </p:cNvPr>
          <p:cNvSpPr/>
          <p:nvPr/>
        </p:nvSpPr>
        <p:spPr>
          <a:xfrm>
            <a:off x="4840875" y="1989671"/>
            <a:ext cx="865187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16</a:t>
            </a:r>
          </a:p>
        </p:txBody>
      </p:sp>
      <p:sp>
        <p:nvSpPr>
          <p:cNvPr id="34" name="CaixaDeTexto 69">
            <a:extLst>
              <a:ext uri="{FF2B5EF4-FFF2-40B4-BE49-F238E27FC236}">
                <a16:creationId xmlns:a16="http://schemas.microsoft.com/office/drawing/2014/main" id="{FB6C1976-4FA8-4CA0-BF73-D2D01D502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0912" y="1563638"/>
            <a:ext cx="8261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>
                <a:solidFill>
                  <a:srgbClr val="DA1F28"/>
                </a:solidFill>
                <a:latin typeface="Delicious" panose="02000506040000020004" pitchFamily="50" charset="0"/>
              </a:rPr>
              <a:t>Novo</a:t>
            </a:r>
          </a:p>
        </p:txBody>
      </p:sp>
      <p:sp>
        <p:nvSpPr>
          <p:cNvPr id="35" name="CaixaDeTexto 29">
            <a:extLst>
              <a:ext uri="{FF2B5EF4-FFF2-40B4-BE49-F238E27FC236}">
                <a16:creationId xmlns:a16="http://schemas.microsoft.com/office/drawing/2014/main" id="{D31401CA-951C-493A-A3DF-4E2AC2467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9914" y="3723878"/>
            <a:ext cx="8114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>
                <a:latin typeface="Delicious" panose="02000506040000020004" pitchFamily="50" charset="0"/>
              </a:rPr>
              <a:t>Atual</a:t>
            </a:r>
          </a:p>
        </p:txBody>
      </p:sp>
      <p:cxnSp>
        <p:nvCxnSpPr>
          <p:cNvPr id="36" name="Conector: Angulado 35">
            <a:extLst>
              <a:ext uri="{FF2B5EF4-FFF2-40B4-BE49-F238E27FC236}">
                <a16:creationId xmlns:a16="http://schemas.microsoft.com/office/drawing/2014/main" id="{C57F5C21-D47C-4A95-8FFF-C9A5B83D4D5A}"/>
              </a:ext>
            </a:extLst>
          </p:cNvPr>
          <p:cNvCxnSpPr>
            <a:cxnSpLocks/>
            <a:endCxn id="9" idx="0"/>
          </p:cNvCxnSpPr>
          <p:nvPr/>
        </p:nvCxnSpPr>
        <p:spPr>
          <a:xfrm rot="10800000" flipV="1">
            <a:off x="3612927" y="2069229"/>
            <a:ext cx="1241204" cy="1227685"/>
          </a:xfrm>
          <a:prstGeom prst="bentConnector2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: Angulado 36">
            <a:extLst>
              <a:ext uri="{FF2B5EF4-FFF2-40B4-BE49-F238E27FC236}">
                <a16:creationId xmlns:a16="http://schemas.microsoft.com/office/drawing/2014/main" id="{A08080C0-08BB-4571-ABA0-8958D53DC72B}"/>
              </a:ext>
            </a:extLst>
          </p:cNvPr>
          <p:cNvCxnSpPr>
            <a:cxnSpLocks/>
            <a:stCxn id="9" idx="3"/>
            <a:endCxn id="22" idx="1"/>
          </p:cNvCxnSpPr>
          <p:nvPr/>
        </p:nvCxnSpPr>
        <p:spPr>
          <a:xfrm flipV="1">
            <a:off x="4045521" y="2241290"/>
            <a:ext cx="795354" cy="1307244"/>
          </a:xfrm>
          <a:prstGeom prst="bentConnector3">
            <a:avLst>
              <a:gd name="adj1" fmla="val 39704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1905CDA7-631B-4DE5-9E3E-F188F1899275}"/>
              </a:ext>
            </a:extLst>
          </p:cNvPr>
          <p:cNvCxnSpPr>
            <a:cxnSpLocks/>
          </p:cNvCxnSpPr>
          <p:nvPr/>
        </p:nvCxnSpPr>
        <p:spPr>
          <a:xfrm>
            <a:off x="5706062" y="2241290"/>
            <a:ext cx="405433" cy="1054038"/>
          </a:xfrm>
          <a:prstGeom prst="bentConnector2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Angulado 26">
            <a:extLst>
              <a:ext uri="{FF2B5EF4-FFF2-40B4-BE49-F238E27FC236}">
                <a16:creationId xmlns:a16="http://schemas.microsoft.com/office/drawing/2014/main" id="{81368E91-44FF-4F5B-AD68-93E24A0753EE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>
            <a:off x="5508105" y="2492909"/>
            <a:ext cx="171591" cy="1054832"/>
          </a:xfrm>
          <a:prstGeom prst="bentConnector2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Curvo 25">
            <a:extLst>
              <a:ext uri="{FF2B5EF4-FFF2-40B4-BE49-F238E27FC236}">
                <a16:creationId xmlns:a16="http://schemas.microsoft.com/office/drawing/2014/main" id="{64828726-98A1-4CB1-AFF1-14F4FF8C9FD4}"/>
              </a:ext>
            </a:extLst>
          </p:cNvPr>
          <p:cNvCxnSpPr>
            <a:cxnSpLocks/>
          </p:cNvCxnSpPr>
          <p:nvPr/>
        </p:nvCxnSpPr>
        <p:spPr>
          <a:xfrm rot="16200000" flipV="1">
            <a:off x="4855867" y="480763"/>
            <a:ext cx="6350" cy="5638653"/>
          </a:xfrm>
          <a:prstGeom prst="curvedConnector3">
            <a:avLst>
              <a:gd name="adj1" fmla="val 29139937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Curvo 27">
            <a:extLst>
              <a:ext uri="{FF2B5EF4-FFF2-40B4-BE49-F238E27FC236}">
                <a16:creationId xmlns:a16="http://schemas.microsoft.com/office/drawing/2014/main" id="{4A2E9784-8357-4E18-8F70-3440926BEE4A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55866" y="984001"/>
            <a:ext cx="6350" cy="5638653"/>
          </a:xfrm>
          <a:prstGeom prst="curvedConnector3">
            <a:avLst>
              <a:gd name="adj1" fmla="val 1618000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8633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8EEC82-444D-4E57-9B1C-45BE6A871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Filas/Listas circulares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14AE9F-517E-459E-A035-4BDB4FAD190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Inserir elemento: </a:t>
            </a:r>
            <a:r>
              <a:rPr lang="pt-BR" i="1" dirty="0">
                <a:solidFill>
                  <a:srgbClr val="FF0000"/>
                </a:solidFill>
              </a:rPr>
              <a:t>antes</a:t>
            </a:r>
            <a:r>
              <a:rPr lang="pt-BR" dirty="0"/>
              <a:t> do atual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29BBF4D-A56F-4B64-94D3-F0E09D1882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FF6D82B-9E17-4DDB-BCBF-AAF235F170B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31</a:t>
            </a:fld>
            <a:endParaRPr lang="pt-BR" alt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E0629A6-51AF-4A92-ABE1-B7AC4B95B9C1}"/>
              </a:ext>
            </a:extLst>
          </p:cNvPr>
          <p:cNvSpPr/>
          <p:nvPr/>
        </p:nvSpPr>
        <p:spPr>
          <a:xfrm>
            <a:off x="7956872" y="3303265"/>
            <a:ext cx="863600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15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A1BEED8-46A9-45CD-940E-5FA69C86E179}"/>
              </a:ext>
            </a:extLst>
          </p:cNvPr>
          <p:cNvSpPr/>
          <p:nvPr/>
        </p:nvSpPr>
        <p:spPr>
          <a:xfrm>
            <a:off x="35496" y="3303265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400">
              <a:latin typeface="Delicious" panose="02000506040000020004" pitchFamily="50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1F6F97C-DC8D-47B6-8B94-04A6B67775F5}"/>
              </a:ext>
            </a:extLst>
          </p:cNvPr>
          <p:cNvSpPr/>
          <p:nvPr/>
        </p:nvSpPr>
        <p:spPr>
          <a:xfrm>
            <a:off x="1607121" y="3296915"/>
            <a:ext cx="865187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16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E0EFA31-3E0D-4D5D-97CD-BD56E6337CF1}"/>
              </a:ext>
            </a:extLst>
          </p:cNvPr>
          <p:cNvSpPr/>
          <p:nvPr/>
        </p:nvSpPr>
        <p:spPr>
          <a:xfrm>
            <a:off x="3180333" y="3296915"/>
            <a:ext cx="865188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6CD5101-BCA3-4073-951B-01753C6B4C29}"/>
              </a:ext>
            </a:extLst>
          </p:cNvPr>
          <p:cNvSpPr/>
          <p:nvPr/>
        </p:nvSpPr>
        <p:spPr>
          <a:xfrm>
            <a:off x="6389999" y="3295328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08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9535B24-B95F-40B0-A865-AF6E4E58CD9F}"/>
              </a:ext>
            </a:extLst>
          </p:cNvPr>
          <p:cNvCxnSpPr/>
          <p:nvPr/>
        </p:nvCxnSpPr>
        <p:spPr>
          <a:xfrm>
            <a:off x="899096" y="3374703"/>
            <a:ext cx="708025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85E5F238-E59F-4C94-8EFF-C31ADD2968C9}"/>
              </a:ext>
            </a:extLst>
          </p:cNvPr>
          <p:cNvCxnSpPr/>
          <p:nvPr/>
        </p:nvCxnSpPr>
        <p:spPr>
          <a:xfrm>
            <a:off x="2472308" y="3377878"/>
            <a:ext cx="708025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7">
            <a:extLst>
              <a:ext uri="{FF2B5EF4-FFF2-40B4-BE49-F238E27FC236}">
                <a16:creationId xmlns:a16="http://schemas.microsoft.com/office/drawing/2014/main" id="{529A2327-E4CA-4CEE-96C8-4BEAB991378E}"/>
              </a:ext>
            </a:extLst>
          </p:cNvPr>
          <p:cNvCxnSpPr/>
          <p:nvPr/>
        </p:nvCxnSpPr>
        <p:spPr>
          <a:xfrm flipH="1">
            <a:off x="2462783" y="3662040"/>
            <a:ext cx="71755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29">
            <a:extLst>
              <a:ext uri="{FF2B5EF4-FFF2-40B4-BE49-F238E27FC236}">
                <a16:creationId xmlns:a16="http://schemas.microsoft.com/office/drawing/2014/main" id="{0AF97EE3-7E34-4EEE-A480-F412E2741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08" y="3694261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cxnSp>
        <p:nvCxnSpPr>
          <p:cNvPr id="17" name="Conector de seta reta 11">
            <a:extLst>
              <a:ext uri="{FF2B5EF4-FFF2-40B4-BE49-F238E27FC236}">
                <a16:creationId xmlns:a16="http://schemas.microsoft.com/office/drawing/2014/main" id="{DF31D48B-2131-46BC-9AF0-0CBCC1E8AEAD}"/>
              </a:ext>
            </a:extLst>
          </p:cNvPr>
          <p:cNvCxnSpPr>
            <a:cxnSpLocks/>
          </p:cNvCxnSpPr>
          <p:nvPr/>
        </p:nvCxnSpPr>
        <p:spPr>
          <a:xfrm>
            <a:off x="7258776" y="3393455"/>
            <a:ext cx="72000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9EB33E01-1160-4634-B93A-A0A7C3BD2E0A}"/>
              </a:ext>
            </a:extLst>
          </p:cNvPr>
          <p:cNvCxnSpPr>
            <a:cxnSpLocks/>
          </p:cNvCxnSpPr>
          <p:nvPr/>
        </p:nvCxnSpPr>
        <p:spPr>
          <a:xfrm flipH="1">
            <a:off x="7236872" y="3688264"/>
            <a:ext cx="72000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44365F6F-6A22-413B-B4B8-36240146731D}"/>
              </a:ext>
            </a:extLst>
          </p:cNvPr>
          <p:cNvSpPr/>
          <p:nvPr/>
        </p:nvSpPr>
        <p:spPr>
          <a:xfrm>
            <a:off x="4840875" y="3291830"/>
            <a:ext cx="865187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16</a:t>
            </a:r>
          </a:p>
        </p:txBody>
      </p:sp>
      <p:sp>
        <p:nvSpPr>
          <p:cNvPr id="21" name="CaixaDeTexto 29">
            <a:extLst>
              <a:ext uri="{FF2B5EF4-FFF2-40B4-BE49-F238E27FC236}">
                <a16:creationId xmlns:a16="http://schemas.microsoft.com/office/drawing/2014/main" id="{1E748CFD-7F4B-426C-9D7D-84C1ED41E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0218" y="3723878"/>
            <a:ext cx="8114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>
                <a:latin typeface="Delicious" panose="02000506040000020004" pitchFamily="50" charset="0"/>
              </a:rPr>
              <a:t>Atual</a:t>
            </a:r>
          </a:p>
        </p:txBody>
      </p:sp>
      <p:cxnSp>
        <p:nvCxnSpPr>
          <p:cNvPr id="40" name="Conector de seta reta 17">
            <a:extLst>
              <a:ext uri="{FF2B5EF4-FFF2-40B4-BE49-F238E27FC236}">
                <a16:creationId xmlns:a16="http://schemas.microsoft.com/office/drawing/2014/main" id="{E2F9F451-1937-4131-BDA5-C8B620C72CC3}"/>
              </a:ext>
            </a:extLst>
          </p:cNvPr>
          <p:cNvCxnSpPr>
            <a:cxnSpLocks/>
          </p:cNvCxnSpPr>
          <p:nvPr/>
        </p:nvCxnSpPr>
        <p:spPr>
          <a:xfrm flipH="1">
            <a:off x="5652120" y="3651870"/>
            <a:ext cx="72000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11">
            <a:extLst>
              <a:ext uri="{FF2B5EF4-FFF2-40B4-BE49-F238E27FC236}">
                <a16:creationId xmlns:a16="http://schemas.microsoft.com/office/drawing/2014/main" id="{38EC87C7-DB87-47A2-864C-9B41AD7953F4}"/>
              </a:ext>
            </a:extLst>
          </p:cNvPr>
          <p:cNvCxnSpPr>
            <a:cxnSpLocks/>
          </p:cNvCxnSpPr>
          <p:nvPr/>
        </p:nvCxnSpPr>
        <p:spPr>
          <a:xfrm>
            <a:off x="5716633" y="3363838"/>
            <a:ext cx="72000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11">
            <a:extLst>
              <a:ext uri="{FF2B5EF4-FFF2-40B4-BE49-F238E27FC236}">
                <a16:creationId xmlns:a16="http://schemas.microsoft.com/office/drawing/2014/main" id="{D7D2F822-4909-4394-8519-89C8BAD417EA}"/>
              </a:ext>
            </a:extLst>
          </p:cNvPr>
          <p:cNvCxnSpPr>
            <a:cxnSpLocks/>
          </p:cNvCxnSpPr>
          <p:nvPr/>
        </p:nvCxnSpPr>
        <p:spPr>
          <a:xfrm>
            <a:off x="4067944" y="3363838"/>
            <a:ext cx="772931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17">
            <a:extLst>
              <a:ext uri="{FF2B5EF4-FFF2-40B4-BE49-F238E27FC236}">
                <a16:creationId xmlns:a16="http://schemas.microsoft.com/office/drawing/2014/main" id="{40039552-37E2-4ADA-AB79-FAB2964DEF41}"/>
              </a:ext>
            </a:extLst>
          </p:cNvPr>
          <p:cNvCxnSpPr>
            <a:cxnSpLocks/>
          </p:cNvCxnSpPr>
          <p:nvPr/>
        </p:nvCxnSpPr>
        <p:spPr>
          <a:xfrm flipH="1">
            <a:off x="4031944" y="3651870"/>
            <a:ext cx="79200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Curvo 24">
            <a:extLst>
              <a:ext uri="{FF2B5EF4-FFF2-40B4-BE49-F238E27FC236}">
                <a16:creationId xmlns:a16="http://schemas.microsoft.com/office/drawing/2014/main" id="{FF07A2A5-4079-4F23-B576-A50C416BBAB9}"/>
              </a:ext>
            </a:extLst>
          </p:cNvPr>
          <p:cNvCxnSpPr>
            <a:cxnSpLocks/>
            <a:stCxn id="6" idx="0"/>
          </p:cNvCxnSpPr>
          <p:nvPr/>
        </p:nvCxnSpPr>
        <p:spPr>
          <a:xfrm rot="16200000" flipH="1" flipV="1">
            <a:off x="5175101" y="179884"/>
            <a:ext cx="90190" cy="6336952"/>
          </a:xfrm>
          <a:prstGeom prst="curvedConnector4">
            <a:avLst>
              <a:gd name="adj1" fmla="val -2002373"/>
              <a:gd name="adj2" fmla="val 100303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: Curvo 30">
            <a:extLst>
              <a:ext uri="{FF2B5EF4-FFF2-40B4-BE49-F238E27FC236}">
                <a16:creationId xmlns:a16="http://schemas.microsoft.com/office/drawing/2014/main" id="{41DA8A63-24B0-413C-8DD6-5AEEC3F10506}"/>
              </a:ext>
            </a:extLst>
          </p:cNvPr>
          <p:cNvCxnSpPr>
            <a:cxnSpLocks/>
            <a:stCxn id="8" idx="2"/>
            <a:endCxn id="6" idx="2"/>
          </p:cNvCxnSpPr>
          <p:nvPr/>
        </p:nvCxnSpPr>
        <p:spPr>
          <a:xfrm rot="16200000" flipH="1">
            <a:off x="5211018" y="628849"/>
            <a:ext cx="6350" cy="6348957"/>
          </a:xfrm>
          <a:prstGeom prst="curvedConnector3">
            <a:avLst>
              <a:gd name="adj1" fmla="val 1774000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3199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A2D886-B88C-445B-B752-B027C8130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Filas/Listas circulares dinâmicas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DE6216-ABB2-4A8A-9316-259E448F0B1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Inserir elemento: antes do atual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6AF7DD1-8FF2-40FD-8491-AF03CDA82B3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47757A-6A57-4AC7-B06D-D530D84543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32</a:t>
            </a:fld>
            <a:endParaRPr lang="pt-BR" alt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DFC4D5B-6F27-4D3B-9447-B32B3F019A0C}"/>
              </a:ext>
            </a:extLst>
          </p:cNvPr>
          <p:cNvSpPr/>
          <p:nvPr/>
        </p:nvSpPr>
        <p:spPr>
          <a:xfrm>
            <a:off x="900113" y="2159645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cxnSp>
        <p:nvCxnSpPr>
          <p:cNvPr id="17" name="Conector em curva 50">
            <a:extLst>
              <a:ext uri="{FF2B5EF4-FFF2-40B4-BE49-F238E27FC236}">
                <a16:creationId xmlns:a16="http://schemas.microsoft.com/office/drawing/2014/main" id="{B97DE570-4255-458B-A1EA-D1B3DCBF7493}"/>
              </a:ext>
            </a:extLst>
          </p:cNvPr>
          <p:cNvCxnSpPr>
            <a:cxnSpLocks/>
          </p:cNvCxnSpPr>
          <p:nvPr/>
        </p:nvCxnSpPr>
        <p:spPr>
          <a:xfrm flipH="1">
            <a:off x="900113" y="2283718"/>
            <a:ext cx="863600" cy="12700"/>
          </a:xfrm>
          <a:prstGeom prst="curvedConnector5">
            <a:avLst>
              <a:gd name="adj1" fmla="val -26471"/>
              <a:gd name="adj2" fmla="val -5080283"/>
              <a:gd name="adj3" fmla="val 15724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29">
            <a:extLst>
              <a:ext uri="{FF2B5EF4-FFF2-40B4-BE49-F238E27FC236}">
                <a16:creationId xmlns:a16="http://schemas.microsoft.com/office/drawing/2014/main" id="{E921241F-6D39-4612-9BD1-E8416349F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1750045"/>
            <a:ext cx="8258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>
                <a:latin typeface="Delicious" panose="02000506040000020004" pitchFamily="50" charset="0"/>
              </a:rPr>
              <a:t>Atual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B26E101C-F672-41C3-B166-4C97AAD9D7E3}"/>
              </a:ext>
            </a:extLst>
          </p:cNvPr>
          <p:cNvGrpSpPr/>
          <p:nvPr/>
        </p:nvGrpSpPr>
        <p:grpSpPr>
          <a:xfrm>
            <a:off x="2440856" y="3404513"/>
            <a:ext cx="762992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25" name="Conector: Angulado 24">
              <a:extLst>
                <a:ext uri="{FF2B5EF4-FFF2-40B4-BE49-F238E27FC236}">
                  <a16:creationId xmlns:a16="http://schemas.microsoft.com/office/drawing/2014/main" id="{F3238D97-2962-4B26-AD58-75F18D740C4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6F866B67-7AEC-4828-88AF-09BF7AB066E9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8BEE2024-6CC9-43FF-91ED-393CF58E9418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129E3DF8-FAD6-4F8A-A978-0F8FD3142AE9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</p:grpSp>
      <p:sp>
        <p:nvSpPr>
          <p:cNvPr id="29" name="Retângulo 28">
            <a:extLst>
              <a:ext uri="{FF2B5EF4-FFF2-40B4-BE49-F238E27FC236}">
                <a16:creationId xmlns:a16="http://schemas.microsoft.com/office/drawing/2014/main" id="{DA321F6B-D6F7-419F-B5B3-33083AD74DCD}"/>
              </a:ext>
            </a:extLst>
          </p:cNvPr>
          <p:cNvSpPr/>
          <p:nvPr/>
        </p:nvSpPr>
        <p:spPr>
          <a:xfrm>
            <a:off x="3207520" y="3214985"/>
            <a:ext cx="865187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16</a:t>
            </a:r>
          </a:p>
        </p:txBody>
      </p: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32A422EF-06BC-47F4-BC84-09E10A6909BB}"/>
              </a:ext>
            </a:extLst>
          </p:cNvPr>
          <p:cNvGrpSpPr/>
          <p:nvPr/>
        </p:nvGrpSpPr>
        <p:grpSpPr>
          <a:xfrm flipH="1">
            <a:off x="4072707" y="3393836"/>
            <a:ext cx="859333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32" name="Conector: Angulado 31">
              <a:extLst>
                <a:ext uri="{FF2B5EF4-FFF2-40B4-BE49-F238E27FC236}">
                  <a16:creationId xmlns:a16="http://schemas.microsoft.com/office/drawing/2014/main" id="{FE9A9DE5-6AC6-4EDA-B9F2-E214C05EAED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681880BE-AE3C-40B5-9468-1DE361233CA4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0223CD4C-23D3-4AD7-9F2D-99A8AD3E23F2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5CE1C280-B135-462D-9326-C803B521C671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</p:grpSp>
      <p:sp>
        <p:nvSpPr>
          <p:cNvPr id="36" name="CaixaDeTexto 29">
            <a:extLst>
              <a:ext uri="{FF2B5EF4-FFF2-40B4-BE49-F238E27FC236}">
                <a16:creationId xmlns:a16="http://schemas.microsoft.com/office/drawing/2014/main" id="{71BB506D-570C-42D8-8D0E-8CFAF311F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2548036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cxnSp>
        <p:nvCxnSpPr>
          <p:cNvPr id="37" name="Conector em curva 50">
            <a:extLst>
              <a:ext uri="{FF2B5EF4-FFF2-40B4-BE49-F238E27FC236}">
                <a16:creationId xmlns:a16="http://schemas.microsoft.com/office/drawing/2014/main" id="{BE32282E-6162-4E78-BC6A-3E08F7142949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00113" y="2411263"/>
            <a:ext cx="431800" cy="251619"/>
          </a:xfrm>
          <a:prstGeom prst="curvedConnector4">
            <a:avLst>
              <a:gd name="adj1" fmla="val -92449"/>
              <a:gd name="adj2" fmla="val 321027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69">
            <a:extLst>
              <a:ext uri="{FF2B5EF4-FFF2-40B4-BE49-F238E27FC236}">
                <a16:creationId xmlns:a16="http://schemas.microsoft.com/office/drawing/2014/main" id="{DCEBAFFA-E1DD-43F4-B143-5A374DE1D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0188" y="3662163"/>
            <a:ext cx="8261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>
                <a:solidFill>
                  <a:srgbClr val="DA1F28"/>
                </a:solidFill>
                <a:latin typeface="Delicious" panose="02000506040000020004" pitchFamily="50" charset="0"/>
              </a:rPr>
              <a:t>Novo</a:t>
            </a:r>
          </a:p>
        </p:txBody>
      </p:sp>
    </p:spTree>
    <p:extLst>
      <p:ext uri="{BB962C8B-B14F-4D97-AF65-F5344CB8AC3E}">
        <p14:creationId xmlns:p14="http://schemas.microsoft.com/office/powerpoint/2010/main" val="1131818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A2D886-B88C-445B-B752-B027C8130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Filas/Listas circulares dinâmicas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DE6216-ABB2-4A8A-9316-259E448F0B1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Inserir elemento: antes do atual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6AF7DD1-8FF2-40FD-8491-AF03CDA82B3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47757A-6A57-4AC7-B06D-D530D84543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33</a:t>
            </a:fld>
            <a:endParaRPr lang="pt-BR" alt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DFC4D5B-6F27-4D3B-9447-B32B3F019A0C}"/>
              </a:ext>
            </a:extLst>
          </p:cNvPr>
          <p:cNvSpPr/>
          <p:nvPr/>
        </p:nvSpPr>
        <p:spPr>
          <a:xfrm>
            <a:off x="900113" y="2159645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15" name="CaixaDeTexto 29">
            <a:extLst>
              <a:ext uri="{FF2B5EF4-FFF2-40B4-BE49-F238E27FC236}">
                <a16:creationId xmlns:a16="http://schemas.microsoft.com/office/drawing/2014/main" id="{1170137E-E029-46D5-A3EB-FCCF83D31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2548036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cxnSp>
        <p:nvCxnSpPr>
          <p:cNvPr id="16" name="Conector em curva 50">
            <a:extLst>
              <a:ext uri="{FF2B5EF4-FFF2-40B4-BE49-F238E27FC236}">
                <a16:creationId xmlns:a16="http://schemas.microsoft.com/office/drawing/2014/main" id="{1AAE5170-AE56-4E73-8D31-7EA188B964F9}"/>
              </a:ext>
            </a:extLst>
          </p:cNvPr>
          <p:cNvCxnSpPr>
            <a:cxnSpLocks/>
            <a:stCxn id="14" idx="1"/>
            <a:endCxn id="14" idx="2"/>
          </p:cNvCxnSpPr>
          <p:nvPr/>
        </p:nvCxnSpPr>
        <p:spPr>
          <a:xfrm rot="10800000" flipH="1" flipV="1">
            <a:off x="900113" y="2411263"/>
            <a:ext cx="431800" cy="251619"/>
          </a:xfrm>
          <a:prstGeom prst="curvedConnector4">
            <a:avLst>
              <a:gd name="adj1" fmla="val -92449"/>
              <a:gd name="adj2" fmla="val 321027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em curva 50">
            <a:extLst>
              <a:ext uri="{FF2B5EF4-FFF2-40B4-BE49-F238E27FC236}">
                <a16:creationId xmlns:a16="http://schemas.microsoft.com/office/drawing/2014/main" id="{B97DE570-4255-458B-A1EA-D1B3DCBF7493}"/>
              </a:ext>
            </a:extLst>
          </p:cNvPr>
          <p:cNvCxnSpPr>
            <a:cxnSpLocks/>
          </p:cNvCxnSpPr>
          <p:nvPr/>
        </p:nvCxnSpPr>
        <p:spPr>
          <a:xfrm flipH="1">
            <a:off x="900113" y="2283718"/>
            <a:ext cx="863600" cy="12700"/>
          </a:xfrm>
          <a:prstGeom prst="curvedConnector5">
            <a:avLst>
              <a:gd name="adj1" fmla="val -26471"/>
              <a:gd name="adj2" fmla="val -5080283"/>
              <a:gd name="adj3" fmla="val 15724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DA321F6B-D6F7-419F-B5B3-33083AD74DCD}"/>
              </a:ext>
            </a:extLst>
          </p:cNvPr>
          <p:cNvSpPr/>
          <p:nvPr/>
        </p:nvSpPr>
        <p:spPr>
          <a:xfrm>
            <a:off x="3207520" y="3214985"/>
            <a:ext cx="865187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16</a:t>
            </a:r>
          </a:p>
        </p:txBody>
      </p: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32A422EF-06BC-47F4-BC84-09E10A6909BB}"/>
              </a:ext>
            </a:extLst>
          </p:cNvPr>
          <p:cNvGrpSpPr/>
          <p:nvPr/>
        </p:nvGrpSpPr>
        <p:grpSpPr>
          <a:xfrm flipH="1">
            <a:off x="4072707" y="3393836"/>
            <a:ext cx="859333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32" name="Conector: Angulado 31">
              <a:extLst>
                <a:ext uri="{FF2B5EF4-FFF2-40B4-BE49-F238E27FC236}">
                  <a16:creationId xmlns:a16="http://schemas.microsoft.com/office/drawing/2014/main" id="{FE9A9DE5-6AC6-4EDA-B9F2-E214C05EAED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681880BE-AE3C-40B5-9468-1DE361233CA4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0223CD4C-23D3-4AD7-9F2D-99A8AD3E23F2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5CE1C280-B135-462D-9326-C803B521C671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</p:grpSp>
      <p:cxnSp>
        <p:nvCxnSpPr>
          <p:cNvPr id="36" name="Conector em curva 50">
            <a:extLst>
              <a:ext uri="{FF2B5EF4-FFF2-40B4-BE49-F238E27FC236}">
                <a16:creationId xmlns:a16="http://schemas.microsoft.com/office/drawing/2014/main" id="{8C8F2416-C14E-4BFE-B0E4-8577CD1C6ABC}"/>
              </a:ext>
            </a:extLst>
          </p:cNvPr>
          <p:cNvCxnSpPr>
            <a:cxnSpLocks/>
            <a:stCxn id="29" idx="1"/>
          </p:cNvCxnSpPr>
          <p:nvPr/>
        </p:nvCxnSpPr>
        <p:spPr>
          <a:xfrm rot="10800000">
            <a:off x="1547664" y="2662882"/>
            <a:ext cx="1659856" cy="803722"/>
          </a:xfrm>
          <a:prstGeom prst="curvedConnector3">
            <a:avLst>
              <a:gd name="adj1" fmla="val 100156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29">
            <a:extLst>
              <a:ext uri="{FF2B5EF4-FFF2-40B4-BE49-F238E27FC236}">
                <a16:creationId xmlns:a16="http://schemas.microsoft.com/office/drawing/2014/main" id="{DBED478B-8EA0-4096-B948-ECB2F95C0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1750045"/>
            <a:ext cx="8258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>
                <a:latin typeface="Delicious" panose="02000506040000020004" pitchFamily="50" charset="0"/>
              </a:rPr>
              <a:t>Atual</a:t>
            </a:r>
          </a:p>
        </p:txBody>
      </p:sp>
      <p:sp>
        <p:nvSpPr>
          <p:cNvPr id="21" name="CaixaDeTexto 69">
            <a:extLst>
              <a:ext uri="{FF2B5EF4-FFF2-40B4-BE49-F238E27FC236}">
                <a16:creationId xmlns:a16="http://schemas.microsoft.com/office/drawing/2014/main" id="{7B5B5F43-5ECA-4C6B-9771-44CCF057B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0188" y="3662163"/>
            <a:ext cx="8261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>
                <a:solidFill>
                  <a:srgbClr val="DA1F28"/>
                </a:solidFill>
                <a:latin typeface="Delicious" panose="02000506040000020004" pitchFamily="50" charset="0"/>
              </a:rPr>
              <a:t>Novo</a:t>
            </a:r>
          </a:p>
        </p:txBody>
      </p:sp>
    </p:spTree>
    <p:extLst>
      <p:ext uri="{BB962C8B-B14F-4D97-AF65-F5344CB8AC3E}">
        <p14:creationId xmlns:p14="http://schemas.microsoft.com/office/powerpoint/2010/main" val="37919961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A2D886-B88C-445B-B752-B027C8130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Filas/Listas circulares dinâmicas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DE6216-ABB2-4A8A-9316-259E448F0B1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Inserir elemento: antes do atual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6AF7DD1-8FF2-40FD-8491-AF03CDA82B3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47757A-6A57-4AC7-B06D-D530D84543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34</a:t>
            </a:fld>
            <a:endParaRPr lang="pt-BR" alt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DFC4D5B-6F27-4D3B-9447-B32B3F019A0C}"/>
              </a:ext>
            </a:extLst>
          </p:cNvPr>
          <p:cNvSpPr/>
          <p:nvPr/>
        </p:nvSpPr>
        <p:spPr>
          <a:xfrm>
            <a:off x="900113" y="2159645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15" name="CaixaDeTexto 29">
            <a:extLst>
              <a:ext uri="{FF2B5EF4-FFF2-40B4-BE49-F238E27FC236}">
                <a16:creationId xmlns:a16="http://schemas.microsoft.com/office/drawing/2014/main" id="{1170137E-E029-46D5-A3EB-FCCF83D31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2548036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cxnSp>
        <p:nvCxnSpPr>
          <p:cNvPr id="16" name="Conector em curva 50">
            <a:extLst>
              <a:ext uri="{FF2B5EF4-FFF2-40B4-BE49-F238E27FC236}">
                <a16:creationId xmlns:a16="http://schemas.microsoft.com/office/drawing/2014/main" id="{1AAE5170-AE56-4E73-8D31-7EA188B964F9}"/>
              </a:ext>
            </a:extLst>
          </p:cNvPr>
          <p:cNvCxnSpPr>
            <a:cxnSpLocks/>
            <a:stCxn id="14" idx="1"/>
            <a:endCxn id="14" idx="2"/>
          </p:cNvCxnSpPr>
          <p:nvPr/>
        </p:nvCxnSpPr>
        <p:spPr>
          <a:xfrm rot="10800000" flipH="1" flipV="1">
            <a:off x="900113" y="2411263"/>
            <a:ext cx="431800" cy="251619"/>
          </a:xfrm>
          <a:prstGeom prst="curvedConnector4">
            <a:avLst>
              <a:gd name="adj1" fmla="val -92449"/>
              <a:gd name="adj2" fmla="val 321027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em curva 50">
            <a:extLst>
              <a:ext uri="{FF2B5EF4-FFF2-40B4-BE49-F238E27FC236}">
                <a16:creationId xmlns:a16="http://schemas.microsoft.com/office/drawing/2014/main" id="{B97DE570-4255-458B-A1EA-D1B3DCBF7493}"/>
              </a:ext>
            </a:extLst>
          </p:cNvPr>
          <p:cNvCxnSpPr>
            <a:cxnSpLocks/>
          </p:cNvCxnSpPr>
          <p:nvPr/>
        </p:nvCxnSpPr>
        <p:spPr>
          <a:xfrm>
            <a:off x="1763713" y="2283718"/>
            <a:ext cx="1443807" cy="1008112"/>
          </a:xfrm>
          <a:prstGeom prst="curvedConnector3">
            <a:avLst>
              <a:gd name="adj1" fmla="val 5000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29">
            <a:extLst>
              <a:ext uri="{FF2B5EF4-FFF2-40B4-BE49-F238E27FC236}">
                <a16:creationId xmlns:a16="http://schemas.microsoft.com/office/drawing/2014/main" id="{E921241F-6D39-4612-9BD1-E8416349F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1750045"/>
            <a:ext cx="8258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>
                <a:latin typeface="Delicious" panose="02000506040000020004" pitchFamily="50" charset="0"/>
              </a:rPr>
              <a:t>Atual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DA321F6B-D6F7-419F-B5B3-33083AD74DCD}"/>
              </a:ext>
            </a:extLst>
          </p:cNvPr>
          <p:cNvSpPr/>
          <p:nvPr/>
        </p:nvSpPr>
        <p:spPr>
          <a:xfrm>
            <a:off x="3207520" y="3214985"/>
            <a:ext cx="865187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16</a:t>
            </a:r>
          </a:p>
        </p:txBody>
      </p: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32A422EF-06BC-47F4-BC84-09E10A6909BB}"/>
              </a:ext>
            </a:extLst>
          </p:cNvPr>
          <p:cNvGrpSpPr/>
          <p:nvPr/>
        </p:nvGrpSpPr>
        <p:grpSpPr>
          <a:xfrm flipH="1">
            <a:off x="4072707" y="3393836"/>
            <a:ext cx="859333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32" name="Conector: Angulado 31">
              <a:extLst>
                <a:ext uri="{FF2B5EF4-FFF2-40B4-BE49-F238E27FC236}">
                  <a16:creationId xmlns:a16="http://schemas.microsoft.com/office/drawing/2014/main" id="{FE9A9DE5-6AC6-4EDA-B9F2-E214C05EAED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681880BE-AE3C-40B5-9468-1DE361233CA4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0223CD4C-23D3-4AD7-9F2D-99A8AD3E23F2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5CE1C280-B135-462D-9326-C803B521C671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</p:grpSp>
      <p:cxnSp>
        <p:nvCxnSpPr>
          <p:cNvPr id="36" name="Conector em curva 50">
            <a:extLst>
              <a:ext uri="{FF2B5EF4-FFF2-40B4-BE49-F238E27FC236}">
                <a16:creationId xmlns:a16="http://schemas.microsoft.com/office/drawing/2014/main" id="{8C8F2416-C14E-4BFE-B0E4-8577CD1C6ABC}"/>
              </a:ext>
            </a:extLst>
          </p:cNvPr>
          <p:cNvCxnSpPr>
            <a:cxnSpLocks/>
            <a:stCxn id="29" idx="1"/>
          </p:cNvCxnSpPr>
          <p:nvPr/>
        </p:nvCxnSpPr>
        <p:spPr>
          <a:xfrm rot="10800000">
            <a:off x="1547664" y="2662882"/>
            <a:ext cx="1659856" cy="803722"/>
          </a:xfrm>
          <a:prstGeom prst="curvedConnector3">
            <a:avLst>
              <a:gd name="adj1" fmla="val 100156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69">
            <a:extLst>
              <a:ext uri="{FF2B5EF4-FFF2-40B4-BE49-F238E27FC236}">
                <a16:creationId xmlns:a16="http://schemas.microsoft.com/office/drawing/2014/main" id="{62F920F4-B8E8-47A7-8240-F4D5D9F32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0188" y="3662163"/>
            <a:ext cx="8261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>
                <a:solidFill>
                  <a:srgbClr val="DA1F28"/>
                </a:solidFill>
                <a:latin typeface="Delicious" panose="02000506040000020004" pitchFamily="50" charset="0"/>
              </a:rPr>
              <a:t>Novo</a:t>
            </a:r>
          </a:p>
        </p:txBody>
      </p:sp>
    </p:spTree>
    <p:extLst>
      <p:ext uri="{BB962C8B-B14F-4D97-AF65-F5344CB8AC3E}">
        <p14:creationId xmlns:p14="http://schemas.microsoft.com/office/powerpoint/2010/main" val="23208289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A2D886-B88C-445B-B752-B027C8130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Filas/Listas circulares dinâmicas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DE6216-ABB2-4A8A-9316-259E448F0B1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Inserir elemento: antes do atual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6AF7DD1-8FF2-40FD-8491-AF03CDA82B3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47757A-6A57-4AC7-B06D-D530D84543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35</a:t>
            </a:fld>
            <a:endParaRPr lang="pt-BR" alt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DFC4D5B-6F27-4D3B-9447-B32B3F019A0C}"/>
              </a:ext>
            </a:extLst>
          </p:cNvPr>
          <p:cNvSpPr/>
          <p:nvPr/>
        </p:nvSpPr>
        <p:spPr>
          <a:xfrm>
            <a:off x="900113" y="2159645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15" name="CaixaDeTexto 29">
            <a:extLst>
              <a:ext uri="{FF2B5EF4-FFF2-40B4-BE49-F238E27FC236}">
                <a16:creationId xmlns:a16="http://schemas.microsoft.com/office/drawing/2014/main" id="{1170137E-E029-46D5-A3EB-FCCF83D31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2548036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cxnSp>
        <p:nvCxnSpPr>
          <p:cNvPr id="16" name="Conector em curva 50">
            <a:extLst>
              <a:ext uri="{FF2B5EF4-FFF2-40B4-BE49-F238E27FC236}">
                <a16:creationId xmlns:a16="http://schemas.microsoft.com/office/drawing/2014/main" id="{1AAE5170-AE56-4E73-8D31-7EA188B964F9}"/>
              </a:ext>
            </a:extLst>
          </p:cNvPr>
          <p:cNvCxnSpPr>
            <a:cxnSpLocks/>
            <a:stCxn id="14" idx="1"/>
            <a:endCxn id="14" idx="2"/>
          </p:cNvCxnSpPr>
          <p:nvPr/>
        </p:nvCxnSpPr>
        <p:spPr>
          <a:xfrm rot="10800000" flipH="1" flipV="1">
            <a:off x="900113" y="2411263"/>
            <a:ext cx="431800" cy="251619"/>
          </a:xfrm>
          <a:prstGeom prst="curvedConnector4">
            <a:avLst>
              <a:gd name="adj1" fmla="val -92449"/>
              <a:gd name="adj2" fmla="val 321027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em curva 50">
            <a:extLst>
              <a:ext uri="{FF2B5EF4-FFF2-40B4-BE49-F238E27FC236}">
                <a16:creationId xmlns:a16="http://schemas.microsoft.com/office/drawing/2014/main" id="{B97DE570-4255-458B-A1EA-D1B3DCBF7493}"/>
              </a:ext>
            </a:extLst>
          </p:cNvPr>
          <p:cNvCxnSpPr>
            <a:cxnSpLocks/>
          </p:cNvCxnSpPr>
          <p:nvPr/>
        </p:nvCxnSpPr>
        <p:spPr>
          <a:xfrm>
            <a:off x="1763713" y="2283718"/>
            <a:ext cx="1443807" cy="1008112"/>
          </a:xfrm>
          <a:prstGeom prst="curvedConnector3">
            <a:avLst>
              <a:gd name="adj1" fmla="val 5000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DA321F6B-D6F7-419F-B5B3-33083AD74DCD}"/>
              </a:ext>
            </a:extLst>
          </p:cNvPr>
          <p:cNvSpPr/>
          <p:nvPr/>
        </p:nvSpPr>
        <p:spPr>
          <a:xfrm>
            <a:off x="3207520" y="3214985"/>
            <a:ext cx="865187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16</a:t>
            </a:r>
          </a:p>
        </p:txBody>
      </p: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32A422EF-06BC-47F4-BC84-09E10A6909BB}"/>
              </a:ext>
            </a:extLst>
          </p:cNvPr>
          <p:cNvGrpSpPr/>
          <p:nvPr/>
        </p:nvGrpSpPr>
        <p:grpSpPr>
          <a:xfrm flipH="1">
            <a:off x="4072707" y="3393836"/>
            <a:ext cx="859333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32" name="Conector: Angulado 31">
              <a:extLst>
                <a:ext uri="{FF2B5EF4-FFF2-40B4-BE49-F238E27FC236}">
                  <a16:creationId xmlns:a16="http://schemas.microsoft.com/office/drawing/2014/main" id="{FE9A9DE5-6AC6-4EDA-B9F2-E214C05EAED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681880BE-AE3C-40B5-9468-1DE361233CA4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0223CD4C-23D3-4AD7-9F2D-99A8AD3E23F2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5CE1C280-B135-462D-9326-C803B521C671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</p:grpSp>
      <p:cxnSp>
        <p:nvCxnSpPr>
          <p:cNvPr id="36" name="Conector em curva 50">
            <a:extLst>
              <a:ext uri="{FF2B5EF4-FFF2-40B4-BE49-F238E27FC236}">
                <a16:creationId xmlns:a16="http://schemas.microsoft.com/office/drawing/2014/main" id="{8C8F2416-C14E-4BFE-B0E4-8577CD1C6ABC}"/>
              </a:ext>
            </a:extLst>
          </p:cNvPr>
          <p:cNvCxnSpPr>
            <a:cxnSpLocks/>
            <a:stCxn id="29" idx="1"/>
          </p:cNvCxnSpPr>
          <p:nvPr/>
        </p:nvCxnSpPr>
        <p:spPr>
          <a:xfrm rot="10800000">
            <a:off x="1547664" y="2662882"/>
            <a:ext cx="1659856" cy="803722"/>
          </a:xfrm>
          <a:prstGeom prst="curvedConnector3">
            <a:avLst>
              <a:gd name="adj1" fmla="val 100156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29">
            <a:extLst>
              <a:ext uri="{FF2B5EF4-FFF2-40B4-BE49-F238E27FC236}">
                <a16:creationId xmlns:a16="http://schemas.microsoft.com/office/drawing/2014/main" id="{C773AA3B-4430-44B5-A407-AB2D53ACA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4125" y="2798137"/>
            <a:ext cx="8258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>
                <a:latin typeface="Delicious" panose="02000506040000020004" pitchFamily="50" charset="0"/>
              </a:rPr>
              <a:t>Atual</a:t>
            </a:r>
          </a:p>
        </p:txBody>
      </p:sp>
      <p:sp>
        <p:nvSpPr>
          <p:cNvPr id="20" name="CaixaDeTexto 69">
            <a:extLst>
              <a:ext uri="{FF2B5EF4-FFF2-40B4-BE49-F238E27FC236}">
                <a16:creationId xmlns:a16="http://schemas.microsoft.com/office/drawing/2014/main" id="{105DC5FF-429F-4BA1-9FC0-999AE41E0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0188" y="3662163"/>
            <a:ext cx="8261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>
                <a:solidFill>
                  <a:srgbClr val="DA1F28"/>
                </a:solidFill>
                <a:latin typeface="Delicious" panose="02000506040000020004" pitchFamily="50" charset="0"/>
              </a:rPr>
              <a:t>Novo</a:t>
            </a:r>
          </a:p>
        </p:txBody>
      </p:sp>
    </p:spTree>
    <p:extLst>
      <p:ext uri="{BB962C8B-B14F-4D97-AF65-F5344CB8AC3E}">
        <p14:creationId xmlns:p14="http://schemas.microsoft.com/office/powerpoint/2010/main" val="1234261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A2D886-B88C-445B-B752-B027C8130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Filas/Listas circulares dinâmicas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DE6216-ABB2-4A8A-9316-259E448F0B1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Inserir elemento: antes do atual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6AF7DD1-8FF2-40FD-8491-AF03CDA82B3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47757A-6A57-4AC7-B06D-D530D84543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36</a:t>
            </a:fld>
            <a:endParaRPr lang="pt-BR" alt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DFC4D5B-6F27-4D3B-9447-B32B3F019A0C}"/>
              </a:ext>
            </a:extLst>
          </p:cNvPr>
          <p:cNvSpPr/>
          <p:nvPr/>
        </p:nvSpPr>
        <p:spPr>
          <a:xfrm>
            <a:off x="900113" y="2159645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15" name="CaixaDeTexto 29">
            <a:extLst>
              <a:ext uri="{FF2B5EF4-FFF2-40B4-BE49-F238E27FC236}">
                <a16:creationId xmlns:a16="http://schemas.microsoft.com/office/drawing/2014/main" id="{1170137E-E029-46D5-A3EB-FCCF83D31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2548036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cxnSp>
        <p:nvCxnSpPr>
          <p:cNvPr id="16" name="Conector em curva 50">
            <a:extLst>
              <a:ext uri="{FF2B5EF4-FFF2-40B4-BE49-F238E27FC236}">
                <a16:creationId xmlns:a16="http://schemas.microsoft.com/office/drawing/2014/main" id="{1AAE5170-AE56-4E73-8D31-7EA188B964F9}"/>
              </a:ext>
            </a:extLst>
          </p:cNvPr>
          <p:cNvCxnSpPr>
            <a:cxnSpLocks/>
            <a:stCxn id="14" idx="1"/>
            <a:endCxn id="14" idx="2"/>
          </p:cNvCxnSpPr>
          <p:nvPr/>
        </p:nvCxnSpPr>
        <p:spPr>
          <a:xfrm rot="10800000" flipH="1" flipV="1">
            <a:off x="900113" y="2411263"/>
            <a:ext cx="431800" cy="251619"/>
          </a:xfrm>
          <a:prstGeom prst="curvedConnector4">
            <a:avLst>
              <a:gd name="adj1" fmla="val -92449"/>
              <a:gd name="adj2" fmla="val 321027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em curva 50">
            <a:extLst>
              <a:ext uri="{FF2B5EF4-FFF2-40B4-BE49-F238E27FC236}">
                <a16:creationId xmlns:a16="http://schemas.microsoft.com/office/drawing/2014/main" id="{B97DE570-4255-458B-A1EA-D1B3DCBF7493}"/>
              </a:ext>
            </a:extLst>
          </p:cNvPr>
          <p:cNvCxnSpPr>
            <a:cxnSpLocks/>
          </p:cNvCxnSpPr>
          <p:nvPr/>
        </p:nvCxnSpPr>
        <p:spPr>
          <a:xfrm>
            <a:off x="1763713" y="2283718"/>
            <a:ext cx="1443807" cy="1008112"/>
          </a:xfrm>
          <a:prstGeom prst="curvedConnector3">
            <a:avLst>
              <a:gd name="adj1" fmla="val 5000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DA321F6B-D6F7-419F-B5B3-33083AD74DCD}"/>
              </a:ext>
            </a:extLst>
          </p:cNvPr>
          <p:cNvSpPr/>
          <p:nvPr/>
        </p:nvSpPr>
        <p:spPr>
          <a:xfrm>
            <a:off x="3207520" y="3214985"/>
            <a:ext cx="865187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16</a:t>
            </a:r>
          </a:p>
        </p:txBody>
      </p:sp>
      <p:cxnSp>
        <p:nvCxnSpPr>
          <p:cNvPr id="36" name="Conector em curva 50">
            <a:extLst>
              <a:ext uri="{FF2B5EF4-FFF2-40B4-BE49-F238E27FC236}">
                <a16:creationId xmlns:a16="http://schemas.microsoft.com/office/drawing/2014/main" id="{8C8F2416-C14E-4BFE-B0E4-8577CD1C6ABC}"/>
              </a:ext>
            </a:extLst>
          </p:cNvPr>
          <p:cNvCxnSpPr>
            <a:cxnSpLocks/>
            <a:stCxn id="29" idx="1"/>
          </p:cNvCxnSpPr>
          <p:nvPr/>
        </p:nvCxnSpPr>
        <p:spPr>
          <a:xfrm rot="10800000">
            <a:off x="1547664" y="2662882"/>
            <a:ext cx="1659856" cy="803722"/>
          </a:xfrm>
          <a:prstGeom prst="curvedConnector3">
            <a:avLst>
              <a:gd name="adj1" fmla="val 100156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29">
            <a:extLst>
              <a:ext uri="{FF2B5EF4-FFF2-40B4-BE49-F238E27FC236}">
                <a16:creationId xmlns:a16="http://schemas.microsoft.com/office/drawing/2014/main" id="{C773AA3B-4430-44B5-A407-AB2D53ACA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4125" y="2798137"/>
            <a:ext cx="8258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>
                <a:latin typeface="Delicious" panose="02000506040000020004" pitchFamily="50" charset="0"/>
              </a:rPr>
              <a:t>Atual</a:t>
            </a:r>
          </a:p>
        </p:txBody>
      </p:sp>
      <p:sp>
        <p:nvSpPr>
          <p:cNvPr id="21" name="CaixaDeTexto 69">
            <a:extLst>
              <a:ext uri="{FF2B5EF4-FFF2-40B4-BE49-F238E27FC236}">
                <a16:creationId xmlns:a16="http://schemas.microsoft.com/office/drawing/2014/main" id="{E840924D-54B1-4C8F-902E-0BA253D0B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0188" y="3662163"/>
            <a:ext cx="8261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>
                <a:solidFill>
                  <a:srgbClr val="DA1F28"/>
                </a:solidFill>
                <a:latin typeface="Delicious" panose="02000506040000020004" pitchFamily="50" charset="0"/>
              </a:rPr>
              <a:t>Novo</a:t>
            </a:r>
          </a:p>
        </p:txBody>
      </p:sp>
      <p:cxnSp>
        <p:nvCxnSpPr>
          <p:cNvPr id="22" name="Conector em curva 50">
            <a:extLst>
              <a:ext uri="{FF2B5EF4-FFF2-40B4-BE49-F238E27FC236}">
                <a16:creationId xmlns:a16="http://schemas.microsoft.com/office/drawing/2014/main" id="{9309C19C-025E-4883-BDB2-78693A94ED18}"/>
              </a:ext>
            </a:extLst>
          </p:cNvPr>
          <p:cNvCxnSpPr>
            <a:cxnSpLocks/>
          </p:cNvCxnSpPr>
          <p:nvPr/>
        </p:nvCxnSpPr>
        <p:spPr>
          <a:xfrm flipH="1" flipV="1">
            <a:off x="3640114" y="3214985"/>
            <a:ext cx="432593" cy="251619"/>
          </a:xfrm>
          <a:prstGeom prst="curvedConnector4">
            <a:avLst>
              <a:gd name="adj1" fmla="val -92280"/>
              <a:gd name="adj2" fmla="val 307468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2373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A2D886-B88C-445B-B752-B027C8130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Filas/Listas circulares dinâmicas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DE6216-ABB2-4A8A-9316-259E448F0B1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Inserir elemento: antes do atual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6AF7DD1-8FF2-40FD-8491-AF03CDA82B3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47757A-6A57-4AC7-B06D-D530D84543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37</a:t>
            </a:fld>
            <a:endParaRPr lang="pt-BR" alt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DFC4D5B-6F27-4D3B-9447-B32B3F019A0C}"/>
              </a:ext>
            </a:extLst>
          </p:cNvPr>
          <p:cNvSpPr/>
          <p:nvPr/>
        </p:nvSpPr>
        <p:spPr>
          <a:xfrm>
            <a:off x="900113" y="2159645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15" name="CaixaDeTexto 29">
            <a:extLst>
              <a:ext uri="{FF2B5EF4-FFF2-40B4-BE49-F238E27FC236}">
                <a16:creationId xmlns:a16="http://schemas.microsoft.com/office/drawing/2014/main" id="{1170137E-E029-46D5-A3EB-FCCF83D31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2548036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cxnSp>
        <p:nvCxnSpPr>
          <p:cNvPr id="16" name="Conector em curva 50">
            <a:extLst>
              <a:ext uri="{FF2B5EF4-FFF2-40B4-BE49-F238E27FC236}">
                <a16:creationId xmlns:a16="http://schemas.microsoft.com/office/drawing/2014/main" id="{1AAE5170-AE56-4E73-8D31-7EA188B964F9}"/>
              </a:ext>
            </a:extLst>
          </p:cNvPr>
          <p:cNvCxnSpPr>
            <a:cxnSpLocks/>
            <a:stCxn id="14" idx="1"/>
            <a:endCxn id="14" idx="2"/>
          </p:cNvCxnSpPr>
          <p:nvPr/>
        </p:nvCxnSpPr>
        <p:spPr>
          <a:xfrm rot="10800000" flipH="1" flipV="1">
            <a:off x="900113" y="2411263"/>
            <a:ext cx="431800" cy="251619"/>
          </a:xfrm>
          <a:prstGeom prst="curvedConnector4">
            <a:avLst>
              <a:gd name="adj1" fmla="val -92449"/>
              <a:gd name="adj2" fmla="val 321027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em curva 50">
            <a:extLst>
              <a:ext uri="{FF2B5EF4-FFF2-40B4-BE49-F238E27FC236}">
                <a16:creationId xmlns:a16="http://schemas.microsoft.com/office/drawing/2014/main" id="{B97DE570-4255-458B-A1EA-D1B3DCBF7493}"/>
              </a:ext>
            </a:extLst>
          </p:cNvPr>
          <p:cNvCxnSpPr>
            <a:cxnSpLocks/>
          </p:cNvCxnSpPr>
          <p:nvPr/>
        </p:nvCxnSpPr>
        <p:spPr>
          <a:xfrm>
            <a:off x="1763713" y="2283718"/>
            <a:ext cx="1443807" cy="1008112"/>
          </a:xfrm>
          <a:prstGeom prst="curvedConnector3">
            <a:avLst>
              <a:gd name="adj1" fmla="val 5000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DA321F6B-D6F7-419F-B5B3-33083AD74DCD}"/>
              </a:ext>
            </a:extLst>
          </p:cNvPr>
          <p:cNvSpPr/>
          <p:nvPr/>
        </p:nvSpPr>
        <p:spPr>
          <a:xfrm>
            <a:off x="3207520" y="3214985"/>
            <a:ext cx="865187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16</a:t>
            </a:r>
          </a:p>
        </p:txBody>
      </p:sp>
      <p:sp>
        <p:nvSpPr>
          <p:cNvPr id="23" name="CaixaDeTexto 69">
            <a:extLst>
              <a:ext uri="{FF2B5EF4-FFF2-40B4-BE49-F238E27FC236}">
                <a16:creationId xmlns:a16="http://schemas.microsoft.com/office/drawing/2014/main" id="{D187641A-E75B-4847-BFC6-F301F732AF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0188" y="3662163"/>
            <a:ext cx="8261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>
                <a:solidFill>
                  <a:srgbClr val="DA1F28"/>
                </a:solidFill>
                <a:latin typeface="Delicious" panose="02000506040000020004" pitchFamily="50" charset="0"/>
              </a:rPr>
              <a:t>Novo</a:t>
            </a:r>
          </a:p>
        </p:txBody>
      </p:sp>
      <p:cxnSp>
        <p:nvCxnSpPr>
          <p:cNvPr id="36" name="Conector em curva 50">
            <a:extLst>
              <a:ext uri="{FF2B5EF4-FFF2-40B4-BE49-F238E27FC236}">
                <a16:creationId xmlns:a16="http://schemas.microsoft.com/office/drawing/2014/main" id="{8C8F2416-C14E-4BFE-B0E4-8577CD1C6ABC}"/>
              </a:ext>
            </a:extLst>
          </p:cNvPr>
          <p:cNvCxnSpPr>
            <a:cxnSpLocks/>
            <a:stCxn id="29" idx="1"/>
            <a:endCxn id="29" idx="2"/>
          </p:cNvCxnSpPr>
          <p:nvPr/>
        </p:nvCxnSpPr>
        <p:spPr>
          <a:xfrm rot="10800000" flipH="1" flipV="1">
            <a:off x="3207520" y="3466603"/>
            <a:ext cx="432594" cy="251619"/>
          </a:xfrm>
          <a:prstGeom prst="curvedConnector4">
            <a:avLst>
              <a:gd name="adj1" fmla="val -97012"/>
              <a:gd name="adj2" fmla="val 312892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29">
            <a:extLst>
              <a:ext uri="{FF2B5EF4-FFF2-40B4-BE49-F238E27FC236}">
                <a16:creationId xmlns:a16="http://schemas.microsoft.com/office/drawing/2014/main" id="{C773AA3B-4430-44B5-A407-AB2D53ACA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4125" y="2798137"/>
            <a:ext cx="8258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>
                <a:latin typeface="Delicious" panose="02000506040000020004" pitchFamily="50" charset="0"/>
              </a:rPr>
              <a:t>Atual</a:t>
            </a:r>
          </a:p>
        </p:txBody>
      </p:sp>
      <p:cxnSp>
        <p:nvCxnSpPr>
          <p:cNvPr id="20" name="Conector em curva 50">
            <a:extLst>
              <a:ext uri="{FF2B5EF4-FFF2-40B4-BE49-F238E27FC236}">
                <a16:creationId xmlns:a16="http://schemas.microsoft.com/office/drawing/2014/main" id="{088FF798-F1B7-491C-AB2C-E164BFF1A22A}"/>
              </a:ext>
            </a:extLst>
          </p:cNvPr>
          <p:cNvCxnSpPr>
            <a:cxnSpLocks/>
            <a:stCxn id="29" idx="3"/>
            <a:endCxn id="29" idx="0"/>
          </p:cNvCxnSpPr>
          <p:nvPr/>
        </p:nvCxnSpPr>
        <p:spPr>
          <a:xfrm flipH="1" flipV="1">
            <a:off x="3640114" y="3214985"/>
            <a:ext cx="432593" cy="251619"/>
          </a:xfrm>
          <a:prstGeom prst="curvedConnector4">
            <a:avLst>
              <a:gd name="adj1" fmla="val -92280"/>
              <a:gd name="adj2" fmla="val 307468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7777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A2D886-B88C-445B-B752-B027C8130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Filas/Listas circulares dinâmicas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DE6216-ABB2-4A8A-9316-259E448F0B1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Inserir elemento: antes do atual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6AF7DD1-8FF2-40FD-8491-AF03CDA82B3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47757A-6A57-4AC7-B06D-D530D84543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38</a:t>
            </a:fld>
            <a:endParaRPr lang="pt-BR" alt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DFC4D5B-6F27-4D3B-9447-B32B3F019A0C}"/>
              </a:ext>
            </a:extLst>
          </p:cNvPr>
          <p:cNvSpPr/>
          <p:nvPr/>
        </p:nvSpPr>
        <p:spPr>
          <a:xfrm>
            <a:off x="900113" y="2159645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15" name="CaixaDeTexto 29">
            <a:extLst>
              <a:ext uri="{FF2B5EF4-FFF2-40B4-BE49-F238E27FC236}">
                <a16:creationId xmlns:a16="http://schemas.microsoft.com/office/drawing/2014/main" id="{1170137E-E029-46D5-A3EB-FCCF83D31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2548036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cxnSp>
        <p:nvCxnSpPr>
          <p:cNvPr id="16" name="Conector em curva 50">
            <a:extLst>
              <a:ext uri="{FF2B5EF4-FFF2-40B4-BE49-F238E27FC236}">
                <a16:creationId xmlns:a16="http://schemas.microsoft.com/office/drawing/2014/main" id="{1AAE5170-AE56-4E73-8D31-7EA188B964F9}"/>
              </a:ext>
            </a:extLst>
          </p:cNvPr>
          <p:cNvCxnSpPr>
            <a:cxnSpLocks/>
            <a:stCxn id="14" idx="1"/>
            <a:endCxn id="14" idx="2"/>
          </p:cNvCxnSpPr>
          <p:nvPr/>
        </p:nvCxnSpPr>
        <p:spPr>
          <a:xfrm rot="10800000" flipH="1" flipV="1">
            <a:off x="900113" y="2411263"/>
            <a:ext cx="431800" cy="251619"/>
          </a:xfrm>
          <a:prstGeom prst="curvedConnector4">
            <a:avLst>
              <a:gd name="adj1" fmla="val -92449"/>
              <a:gd name="adj2" fmla="val 321027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em curva 50">
            <a:extLst>
              <a:ext uri="{FF2B5EF4-FFF2-40B4-BE49-F238E27FC236}">
                <a16:creationId xmlns:a16="http://schemas.microsoft.com/office/drawing/2014/main" id="{B97DE570-4255-458B-A1EA-D1B3DCBF7493}"/>
              </a:ext>
            </a:extLst>
          </p:cNvPr>
          <p:cNvCxnSpPr>
            <a:cxnSpLocks/>
          </p:cNvCxnSpPr>
          <p:nvPr/>
        </p:nvCxnSpPr>
        <p:spPr>
          <a:xfrm>
            <a:off x="1763713" y="2283788"/>
            <a:ext cx="1041910" cy="12700"/>
          </a:xfrm>
          <a:prstGeom prst="curvedConnector3">
            <a:avLst>
              <a:gd name="adj1" fmla="val 5000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DA321F6B-D6F7-419F-B5B3-33083AD74DCD}"/>
              </a:ext>
            </a:extLst>
          </p:cNvPr>
          <p:cNvSpPr/>
          <p:nvPr/>
        </p:nvSpPr>
        <p:spPr>
          <a:xfrm>
            <a:off x="2799092" y="2238971"/>
            <a:ext cx="865187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16</a:t>
            </a:r>
          </a:p>
        </p:txBody>
      </p:sp>
      <p:cxnSp>
        <p:nvCxnSpPr>
          <p:cNvPr id="36" name="Conector em curva 50">
            <a:extLst>
              <a:ext uri="{FF2B5EF4-FFF2-40B4-BE49-F238E27FC236}">
                <a16:creationId xmlns:a16="http://schemas.microsoft.com/office/drawing/2014/main" id="{8C8F2416-C14E-4BFE-B0E4-8577CD1C6ABC}"/>
              </a:ext>
            </a:extLst>
          </p:cNvPr>
          <p:cNvCxnSpPr>
            <a:cxnSpLocks/>
            <a:stCxn id="29" idx="1"/>
            <a:endCxn id="29" idx="2"/>
          </p:cNvCxnSpPr>
          <p:nvPr/>
        </p:nvCxnSpPr>
        <p:spPr>
          <a:xfrm rot="10800000" flipH="1" flipV="1">
            <a:off x="2799092" y="2490589"/>
            <a:ext cx="432594" cy="251619"/>
          </a:xfrm>
          <a:prstGeom prst="curvedConnector4">
            <a:avLst>
              <a:gd name="adj1" fmla="val -97012"/>
              <a:gd name="adj2" fmla="val 312892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29">
            <a:extLst>
              <a:ext uri="{FF2B5EF4-FFF2-40B4-BE49-F238E27FC236}">
                <a16:creationId xmlns:a16="http://schemas.microsoft.com/office/drawing/2014/main" id="{C773AA3B-4430-44B5-A407-AB2D53ACA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5697" y="1822123"/>
            <a:ext cx="8258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>
                <a:latin typeface="Delicious" panose="02000506040000020004" pitchFamily="50" charset="0"/>
              </a:rPr>
              <a:t>Atual</a:t>
            </a:r>
          </a:p>
        </p:txBody>
      </p:sp>
      <p:cxnSp>
        <p:nvCxnSpPr>
          <p:cNvPr id="18" name="Conector em curva 50">
            <a:extLst>
              <a:ext uri="{FF2B5EF4-FFF2-40B4-BE49-F238E27FC236}">
                <a16:creationId xmlns:a16="http://schemas.microsoft.com/office/drawing/2014/main" id="{2D912357-BA0C-459E-9F6A-231DF9BD96F4}"/>
              </a:ext>
            </a:extLst>
          </p:cNvPr>
          <p:cNvCxnSpPr>
            <a:cxnSpLocks/>
          </p:cNvCxnSpPr>
          <p:nvPr/>
        </p:nvCxnSpPr>
        <p:spPr>
          <a:xfrm flipH="1" flipV="1">
            <a:off x="3231686" y="2238971"/>
            <a:ext cx="432593" cy="251619"/>
          </a:xfrm>
          <a:prstGeom prst="curvedConnector4">
            <a:avLst>
              <a:gd name="adj1" fmla="val -92280"/>
              <a:gd name="adj2" fmla="val 307468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5193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A2D886-B88C-445B-B752-B027C8130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Filas/Listas circulares dinâmicas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DE6216-ABB2-4A8A-9316-259E448F0B1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Inserir elemento: antes do atual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6AF7DD1-8FF2-40FD-8491-AF03CDA82B3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47757A-6A57-4AC7-B06D-D530D84543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39</a:t>
            </a:fld>
            <a:endParaRPr lang="pt-BR" alt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DFC4D5B-6F27-4D3B-9447-B32B3F019A0C}"/>
              </a:ext>
            </a:extLst>
          </p:cNvPr>
          <p:cNvSpPr/>
          <p:nvPr/>
        </p:nvSpPr>
        <p:spPr>
          <a:xfrm>
            <a:off x="900113" y="2159645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15" name="CaixaDeTexto 29">
            <a:extLst>
              <a:ext uri="{FF2B5EF4-FFF2-40B4-BE49-F238E27FC236}">
                <a16:creationId xmlns:a16="http://schemas.microsoft.com/office/drawing/2014/main" id="{1170137E-E029-46D5-A3EB-FCCF83D31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2548036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cxnSp>
        <p:nvCxnSpPr>
          <p:cNvPr id="16" name="Conector em curva 50">
            <a:extLst>
              <a:ext uri="{FF2B5EF4-FFF2-40B4-BE49-F238E27FC236}">
                <a16:creationId xmlns:a16="http://schemas.microsoft.com/office/drawing/2014/main" id="{1AAE5170-AE56-4E73-8D31-7EA188B964F9}"/>
              </a:ext>
            </a:extLst>
          </p:cNvPr>
          <p:cNvCxnSpPr>
            <a:cxnSpLocks/>
            <a:stCxn id="14" idx="1"/>
            <a:endCxn id="14" idx="2"/>
          </p:cNvCxnSpPr>
          <p:nvPr/>
        </p:nvCxnSpPr>
        <p:spPr>
          <a:xfrm rot="10800000" flipH="1" flipV="1">
            <a:off x="900113" y="2411263"/>
            <a:ext cx="431800" cy="251619"/>
          </a:xfrm>
          <a:prstGeom prst="curvedConnector4">
            <a:avLst>
              <a:gd name="adj1" fmla="val -92449"/>
              <a:gd name="adj2" fmla="val 321027"/>
            </a:avLst>
          </a:prstGeom>
          <a:ln w="38100">
            <a:solidFill>
              <a:srgbClr val="721015">
                <a:alpha val="40000"/>
              </a:srgb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em curva 50">
            <a:extLst>
              <a:ext uri="{FF2B5EF4-FFF2-40B4-BE49-F238E27FC236}">
                <a16:creationId xmlns:a16="http://schemas.microsoft.com/office/drawing/2014/main" id="{B97DE570-4255-458B-A1EA-D1B3DCBF7493}"/>
              </a:ext>
            </a:extLst>
          </p:cNvPr>
          <p:cNvCxnSpPr>
            <a:cxnSpLocks/>
          </p:cNvCxnSpPr>
          <p:nvPr/>
        </p:nvCxnSpPr>
        <p:spPr>
          <a:xfrm>
            <a:off x="1715735" y="2283788"/>
            <a:ext cx="4420058" cy="53292"/>
          </a:xfrm>
          <a:prstGeom prst="curvedConnector3">
            <a:avLst>
              <a:gd name="adj1" fmla="val 50000"/>
            </a:avLst>
          </a:prstGeom>
          <a:ln w="38100">
            <a:solidFill>
              <a:srgbClr val="721015">
                <a:alpha val="40000"/>
              </a:srgb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DA321F6B-D6F7-419F-B5B3-33083AD74DCD}"/>
              </a:ext>
            </a:extLst>
          </p:cNvPr>
          <p:cNvSpPr/>
          <p:nvPr/>
        </p:nvSpPr>
        <p:spPr>
          <a:xfrm>
            <a:off x="6135793" y="2238971"/>
            <a:ext cx="865187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16</a:t>
            </a:r>
          </a:p>
        </p:txBody>
      </p:sp>
      <p:cxnSp>
        <p:nvCxnSpPr>
          <p:cNvPr id="36" name="Conector em curva 50">
            <a:extLst>
              <a:ext uri="{FF2B5EF4-FFF2-40B4-BE49-F238E27FC236}">
                <a16:creationId xmlns:a16="http://schemas.microsoft.com/office/drawing/2014/main" id="{8C8F2416-C14E-4BFE-B0E4-8577CD1C6ABC}"/>
              </a:ext>
            </a:extLst>
          </p:cNvPr>
          <p:cNvCxnSpPr>
            <a:cxnSpLocks/>
            <a:stCxn id="29" idx="1"/>
            <a:endCxn id="29" idx="2"/>
          </p:cNvCxnSpPr>
          <p:nvPr/>
        </p:nvCxnSpPr>
        <p:spPr>
          <a:xfrm rot="10800000" flipH="1" flipV="1">
            <a:off x="6135793" y="2490589"/>
            <a:ext cx="432594" cy="251619"/>
          </a:xfrm>
          <a:prstGeom prst="curvedConnector4">
            <a:avLst>
              <a:gd name="adj1" fmla="val -97012"/>
              <a:gd name="adj2" fmla="val 312892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29">
            <a:extLst>
              <a:ext uri="{FF2B5EF4-FFF2-40B4-BE49-F238E27FC236}">
                <a16:creationId xmlns:a16="http://schemas.microsoft.com/office/drawing/2014/main" id="{C773AA3B-4430-44B5-A407-AB2D53ACA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2398" y="1822123"/>
            <a:ext cx="8258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>
                <a:latin typeface="Delicious" panose="02000506040000020004" pitchFamily="50" charset="0"/>
              </a:rPr>
              <a:t>Atual</a:t>
            </a:r>
          </a:p>
        </p:txBody>
      </p:sp>
      <p:cxnSp>
        <p:nvCxnSpPr>
          <p:cNvPr id="18" name="Conector em curva 50">
            <a:extLst>
              <a:ext uri="{FF2B5EF4-FFF2-40B4-BE49-F238E27FC236}">
                <a16:creationId xmlns:a16="http://schemas.microsoft.com/office/drawing/2014/main" id="{2D912357-BA0C-459E-9F6A-231DF9BD96F4}"/>
              </a:ext>
            </a:extLst>
          </p:cNvPr>
          <p:cNvCxnSpPr>
            <a:cxnSpLocks/>
          </p:cNvCxnSpPr>
          <p:nvPr/>
        </p:nvCxnSpPr>
        <p:spPr>
          <a:xfrm flipH="1" flipV="1">
            <a:off x="6568387" y="2238971"/>
            <a:ext cx="432593" cy="251619"/>
          </a:xfrm>
          <a:prstGeom prst="curvedConnector4">
            <a:avLst>
              <a:gd name="adj1" fmla="val -92280"/>
              <a:gd name="adj2" fmla="val 307468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9A12F84D-D9ED-4A8F-920C-646511AB04D0}"/>
              </a:ext>
            </a:extLst>
          </p:cNvPr>
          <p:cNvGrpSpPr/>
          <p:nvPr/>
        </p:nvGrpSpPr>
        <p:grpSpPr>
          <a:xfrm>
            <a:off x="3059832" y="3625374"/>
            <a:ext cx="762992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34" name="Conector: Angulado 33">
              <a:extLst>
                <a:ext uri="{FF2B5EF4-FFF2-40B4-BE49-F238E27FC236}">
                  <a16:creationId xmlns:a16="http://schemas.microsoft.com/office/drawing/2014/main" id="{A4440388-F235-4040-ABE6-1EB1FF2C7F8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248492DE-B748-40B4-A63B-E207683B5C89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FB92302C-8BF2-42DF-9105-CA609A24E3FF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247A4E0B-B090-4F74-80CE-A2F373259B2C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</p:grpSp>
      <p:sp>
        <p:nvSpPr>
          <p:cNvPr id="39" name="Retângulo 38">
            <a:extLst>
              <a:ext uri="{FF2B5EF4-FFF2-40B4-BE49-F238E27FC236}">
                <a16:creationId xmlns:a16="http://schemas.microsoft.com/office/drawing/2014/main" id="{281D13EA-EDB2-4253-9FAB-DCDE4461ABD7}"/>
              </a:ext>
            </a:extLst>
          </p:cNvPr>
          <p:cNvSpPr/>
          <p:nvPr/>
        </p:nvSpPr>
        <p:spPr>
          <a:xfrm>
            <a:off x="3826496" y="3435846"/>
            <a:ext cx="865187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04</a:t>
            </a:r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8B3AE4B5-E67F-4D38-8D2C-067960D0FCE3}"/>
              </a:ext>
            </a:extLst>
          </p:cNvPr>
          <p:cNvGrpSpPr/>
          <p:nvPr/>
        </p:nvGrpSpPr>
        <p:grpSpPr>
          <a:xfrm flipH="1">
            <a:off x="4689728" y="3614697"/>
            <a:ext cx="859333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41" name="Conector: Angulado 40">
              <a:extLst>
                <a:ext uri="{FF2B5EF4-FFF2-40B4-BE49-F238E27FC236}">
                  <a16:creationId xmlns:a16="http://schemas.microsoft.com/office/drawing/2014/main" id="{1AB702E8-37F1-4529-902F-C4D4AB4BC53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37F83189-B4AB-4055-920F-BD7282F6E54F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B8767BBC-9549-4756-93EB-93A668B9F237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55115B2F-24AA-41E5-85A5-22B67E9B1A4B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</p:grpSp>
      <p:sp>
        <p:nvSpPr>
          <p:cNvPr id="45" name="CaixaDeTexto 69">
            <a:extLst>
              <a:ext uri="{FF2B5EF4-FFF2-40B4-BE49-F238E27FC236}">
                <a16:creationId xmlns:a16="http://schemas.microsoft.com/office/drawing/2014/main" id="{E4065263-D300-41E2-AA15-A8C4B3F68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9164" y="3883024"/>
            <a:ext cx="8261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>
                <a:solidFill>
                  <a:srgbClr val="DA1F28"/>
                </a:solidFill>
                <a:latin typeface="Delicious" panose="02000506040000020004" pitchFamily="50" charset="0"/>
              </a:rPr>
              <a:t>Novo</a:t>
            </a:r>
          </a:p>
        </p:txBody>
      </p:sp>
    </p:spTree>
    <p:extLst>
      <p:ext uri="{BB962C8B-B14F-4D97-AF65-F5344CB8AC3E}">
        <p14:creationId xmlns:p14="http://schemas.microsoft.com/office/powerpoint/2010/main" val="4260422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983885-DA65-445F-B9EF-C7B004DA2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Filas/listas circulares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7627A4-13E4-432E-95A4-23A002861E2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Na estrutura circular, não temos exatamente um </a:t>
            </a:r>
            <a:r>
              <a:rPr lang="pt-BR" i="1" dirty="0"/>
              <a:t>fim</a:t>
            </a:r>
          </a:p>
          <a:p>
            <a:pPr lvl="1"/>
            <a:r>
              <a:rPr lang="pt-BR" dirty="0"/>
              <a:t>O</a:t>
            </a:r>
            <a:r>
              <a:rPr lang="pt-BR" i="1" dirty="0"/>
              <a:t> “último” </a:t>
            </a:r>
            <a:r>
              <a:rPr lang="pt-BR" dirty="0"/>
              <a:t>aponta para o</a:t>
            </a:r>
            <a:r>
              <a:rPr lang="pt-BR" i="1" dirty="0"/>
              <a:t> “primeiro”</a:t>
            </a:r>
          </a:p>
          <a:p>
            <a:pPr lvl="1"/>
            <a:r>
              <a:rPr lang="pt-BR" dirty="0"/>
              <a:t>Conceito de elemento “</a:t>
            </a:r>
            <a:r>
              <a:rPr lang="pt-BR" i="1" dirty="0"/>
              <a:t>atual</a:t>
            </a:r>
            <a:r>
              <a:rPr lang="pt-BR" dirty="0"/>
              <a:t>”</a:t>
            </a:r>
            <a:r>
              <a:rPr lang="pt-BR" i="1" dirty="0"/>
              <a:t> </a:t>
            </a:r>
          </a:p>
          <a:p>
            <a:endParaRPr lang="pt-BR" dirty="0"/>
          </a:p>
          <a:p>
            <a:r>
              <a:rPr lang="pt-BR" dirty="0"/>
              <a:t>A estrutura circular pode ser totalmente percorrida a partir de qualquer elemento</a:t>
            </a:r>
          </a:p>
          <a:p>
            <a:pPr lvl="1"/>
            <a:r>
              <a:rPr lang="pt-BR" dirty="0"/>
              <a:t>Possível uso de um elemento auxiliar “</a:t>
            </a:r>
            <a:r>
              <a:rPr lang="pt-BR" i="1" dirty="0"/>
              <a:t>de parada</a:t>
            </a:r>
            <a:r>
              <a:rPr lang="pt-BR" dirty="0"/>
              <a:t>”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2A3502A-DD58-43CC-B5B9-8D2E4111C21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9462FC4-5E3C-4F40-BA5D-D5CDB6D8614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4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8055984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A2D886-B88C-445B-B752-B027C8130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Filas/Listas circulares dinâmicas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DE6216-ABB2-4A8A-9316-259E448F0B1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Inserir elemento: antes do atual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6AF7DD1-8FF2-40FD-8491-AF03CDA82B3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47757A-6A57-4AC7-B06D-D530D84543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40</a:t>
            </a:fld>
            <a:endParaRPr lang="pt-BR" alt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DFC4D5B-6F27-4D3B-9447-B32B3F019A0C}"/>
              </a:ext>
            </a:extLst>
          </p:cNvPr>
          <p:cNvSpPr/>
          <p:nvPr/>
        </p:nvSpPr>
        <p:spPr>
          <a:xfrm>
            <a:off x="900113" y="2159645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>
                <a:alpha val="3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15" name="CaixaDeTexto 29">
            <a:extLst>
              <a:ext uri="{FF2B5EF4-FFF2-40B4-BE49-F238E27FC236}">
                <a16:creationId xmlns:a16="http://schemas.microsoft.com/office/drawing/2014/main" id="{1170137E-E029-46D5-A3EB-FCCF83D31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2548036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cxnSp>
        <p:nvCxnSpPr>
          <p:cNvPr id="16" name="Conector em curva 50">
            <a:extLst>
              <a:ext uri="{FF2B5EF4-FFF2-40B4-BE49-F238E27FC236}">
                <a16:creationId xmlns:a16="http://schemas.microsoft.com/office/drawing/2014/main" id="{1AAE5170-AE56-4E73-8D31-7EA188B964F9}"/>
              </a:ext>
            </a:extLst>
          </p:cNvPr>
          <p:cNvCxnSpPr>
            <a:cxnSpLocks/>
            <a:stCxn id="14" idx="1"/>
            <a:endCxn id="14" idx="2"/>
          </p:cNvCxnSpPr>
          <p:nvPr/>
        </p:nvCxnSpPr>
        <p:spPr>
          <a:xfrm rot="10800000" flipH="1" flipV="1">
            <a:off x="900113" y="2411263"/>
            <a:ext cx="431800" cy="251619"/>
          </a:xfrm>
          <a:prstGeom prst="curvedConnector4">
            <a:avLst>
              <a:gd name="adj1" fmla="val -92449"/>
              <a:gd name="adj2" fmla="val 321027"/>
            </a:avLst>
          </a:prstGeom>
          <a:ln w="38100">
            <a:solidFill>
              <a:srgbClr val="721015">
                <a:alpha val="39000"/>
              </a:srgb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em curva 50">
            <a:extLst>
              <a:ext uri="{FF2B5EF4-FFF2-40B4-BE49-F238E27FC236}">
                <a16:creationId xmlns:a16="http://schemas.microsoft.com/office/drawing/2014/main" id="{B97DE570-4255-458B-A1EA-D1B3DCBF7493}"/>
              </a:ext>
            </a:extLst>
          </p:cNvPr>
          <p:cNvCxnSpPr>
            <a:cxnSpLocks/>
          </p:cNvCxnSpPr>
          <p:nvPr/>
        </p:nvCxnSpPr>
        <p:spPr>
          <a:xfrm>
            <a:off x="1715735" y="2283788"/>
            <a:ext cx="4420058" cy="53292"/>
          </a:xfrm>
          <a:prstGeom prst="curvedConnector3">
            <a:avLst>
              <a:gd name="adj1" fmla="val 50000"/>
            </a:avLst>
          </a:prstGeom>
          <a:ln w="38100">
            <a:solidFill>
              <a:srgbClr val="721015">
                <a:alpha val="39000"/>
              </a:srgb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DA321F6B-D6F7-419F-B5B3-33083AD74DCD}"/>
              </a:ext>
            </a:extLst>
          </p:cNvPr>
          <p:cNvSpPr/>
          <p:nvPr/>
        </p:nvSpPr>
        <p:spPr>
          <a:xfrm>
            <a:off x="6135793" y="2238971"/>
            <a:ext cx="865187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16</a:t>
            </a:r>
          </a:p>
        </p:txBody>
      </p:sp>
      <p:cxnSp>
        <p:nvCxnSpPr>
          <p:cNvPr id="36" name="Conector em curva 50">
            <a:extLst>
              <a:ext uri="{FF2B5EF4-FFF2-40B4-BE49-F238E27FC236}">
                <a16:creationId xmlns:a16="http://schemas.microsoft.com/office/drawing/2014/main" id="{8C8F2416-C14E-4BFE-B0E4-8577CD1C6ABC}"/>
              </a:ext>
            </a:extLst>
          </p:cNvPr>
          <p:cNvCxnSpPr>
            <a:cxnSpLocks/>
            <a:stCxn id="29" idx="1"/>
            <a:endCxn id="29" idx="2"/>
          </p:cNvCxnSpPr>
          <p:nvPr/>
        </p:nvCxnSpPr>
        <p:spPr>
          <a:xfrm rot="10800000" flipH="1" flipV="1">
            <a:off x="6135793" y="2490589"/>
            <a:ext cx="432594" cy="251619"/>
          </a:xfrm>
          <a:prstGeom prst="curvedConnector4">
            <a:avLst>
              <a:gd name="adj1" fmla="val -97012"/>
              <a:gd name="adj2" fmla="val 312892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29">
            <a:extLst>
              <a:ext uri="{FF2B5EF4-FFF2-40B4-BE49-F238E27FC236}">
                <a16:creationId xmlns:a16="http://schemas.microsoft.com/office/drawing/2014/main" id="{C773AA3B-4430-44B5-A407-AB2D53ACA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2398" y="1822123"/>
            <a:ext cx="8258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>
                <a:latin typeface="Delicious" panose="02000506040000020004" pitchFamily="50" charset="0"/>
              </a:rPr>
              <a:t>Atual</a:t>
            </a:r>
          </a:p>
        </p:txBody>
      </p:sp>
      <p:cxnSp>
        <p:nvCxnSpPr>
          <p:cNvPr id="18" name="Conector em curva 50">
            <a:extLst>
              <a:ext uri="{FF2B5EF4-FFF2-40B4-BE49-F238E27FC236}">
                <a16:creationId xmlns:a16="http://schemas.microsoft.com/office/drawing/2014/main" id="{2D912357-BA0C-459E-9F6A-231DF9BD96F4}"/>
              </a:ext>
            </a:extLst>
          </p:cNvPr>
          <p:cNvCxnSpPr>
            <a:cxnSpLocks/>
          </p:cNvCxnSpPr>
          <p:nvPr/>
        </p:nvCxnSpPr>
        <p:spPr>
          <a:xfrm flipH="1" flipV="1">
            <a:off x="6568387" y="2238971"/>
            <a:ext cx="432593" cy="251619"/>
          </a:xfrm>
          <a:prstGeom prst="curvedConnector4">
            <a:avLst>
              <a:gd name="adj1" fmla="val -92280"/>
              <a:gd name="adj2" fmla="val 307468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>
            <a:extLst>
              <a:ext uri="{FF2B5EF4-FFF2-40B4-BE49-F238E27FC236}">
                <a16:creationId xmlns:a16="http://schemas.microsoft.com/office/drawing/2014/main" id="{281D13EA-EDB2-4253-9FAB-DCDE4461ABD7}"/>
              </a:ext>
            </a:extLst>
          </p:cNvPr>
          <p:cNvSpPr/>
          <p:nvPr/>
        </p:nvSpPr>
        <p:spPr>
          <a:xfrm>
            <a:off x="3826496" y="3435846"/>
            <a:ext cx="865187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04</a:t>
            </a:r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8B3AE4B5-E67F-4D38-8D2C-067960D0FCE3}"/>
              </a:ext>
            </a:extLst>
          </p:cNvPr>
          <p:cNvGrpSpPr/>
          <p:nvPr/>
        </p:nvGrpSpPr>
        <p:grpSpPr>
          <a:xfrm flipH="1">
            <a:off x="4689728" y="3614697"/>
            <a:ext cx="859333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41" name="Conector: Angulado 40">
              <a:extLst>
                <a:ext uri="{FF2B5EF4-FFF2-40B4-BE49-F238E27FC236}">
                  <a16:creationId xmlns:a16="http://schemas.microsoft.com/office/drawing/2014/main" id="{1AB702E8-37F1-4529-902F-C4D4AB4BC53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37F83189-B4AB-4055-920F-BD7282F6E54F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B8767BBC-9549-4756-93EB-93A668B9F237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55115B2F-24AA-41E5-85A5-22B67E9B1A4B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</p:grpSp>
      <p:sp>
        <p:nvSpPr>
          <p:cNvPr id="45" name="CaixaDeTexto 69">
            <a:extLst>
              <a:ext uri="{FF2B5EF4-FFF2-40B4-BE49-F238E27FC236}">
                <a16:creationId xmlns:a16="http://schemas.microsoft.com/office/drawing/2014/main" id="{E4065263-D300-41E2-AA15-A8C4B3F68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9164" y="3883024"/>
            <a:ext cx="8261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>
                <a:solidFill>
                  <a:srgbClr val="DA1F28"/>
                </a:solidFill>
                <a:latin typeface="Delicious" panose="02000506040000020004" pitchFamily="50" charset="0"/>
              </a:rPr>
              <a:t>Novo</a:t>
            </a:r>
          </a:p>
        </p:txBody>
      </p:sp>
      <p:cxnSp>
        <p:nvCxnSpPr>
          <p:cNvPr id="46" name="Conector: Curvo 45">
            <a:extLst>
              <a:ext uri="{FF2B5EF4-FFF2-40B4-BE49-F238E27FC236}">
                <a16:creationId xmlns:a16="http://schemas.microsoft.com/office/drawing/2014/main" id="{E8B66951-DA9B-4F2C-BAA6-BA8523B4A686}"/>
              </a:ext>
            </a:extLst>
          </p:cNvPr>
          <p:cNvCxnSpPr>
            <a:cxnSpLocks/>
            <a:stCxn id="39" idx="2"/>
            <a:endCxn id="29" idx="2"/>
          </p:cNvCxnSpPr>
          <p:nvPr/>
        </p:nvCxnSpPr>
        <p:spPr>
          <a:xfrm rot="5400000" flipH="1" flipV="1">
            <a:off x="4815300" y="2185998"/>
            <a:ext cx="1196875" cy="2309297"/>
          </a:xfrm>
          <a:prstGeom prst="curvedConnector3">
            <a:avLst>
              <a:gd name="adj1" fmla="val -49023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9528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A2D886-B88C-445B-B752-B027C8130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Filas/Listas circulares dinâmicas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DE6216-ABB2-4A8A-9316-259E448F0B1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Inserir elemento: antes do atual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6AF7DD1-8FF2-40FD-8491-AF03CDA82B3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47757A-6A57-4AC7-B06D-D530D84543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41</a:t>
            </a:fld>
            <a:endParaRPr lang="pt-BR" alt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DFC4D5B-6F27-4D3B-9447-B32B3F019A0C}"/>
              </a:ext>
            </a:extLst>
          </p:cNvPr>
          <p:cNvSpPr/>
          <p:nvPr/>
        </p:nvSpPr>
        <p:spPr>
          <a:xfrm>
            <a:off x="900113" y="2159645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15" name="CaixaDeTexto 29">
            <a:extLst>
              <a:ext uri="{FF2B5EF4-FFF2-40B4-BE49-F238E27FC236}">
                <a16:creationId xmlns:a16="http://schemas.microsoft.com/office/drawing/2014/main" id="{1170137E-E029-46D5-A3EB-FCCF83D31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2548036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cxnSp>
        <p:nvCxnSpPr>
          <p:cNvPr id="16" name="Conector em curva 50">
            <a:extLst>
              <a:ext uri="{FF2B5EF4-FFF2-40B4-BE49-F238E27FC236}">
                <a16:creationId xmlns:a16="http://schemas.microsoft.com/office/drawing/2014/main" id="{1AAE5170-AE56-4E73-8D31-7EA188B964F9}"/>
              </a:ext>
            </a:extLst>
          </p:cNvPr>
          <p:cNvCxnSpPr>
            <a:cxnSpLocks/>
            <a:stCxn id="14" idx="1"/>
            <a:endCxn id="14" idx="2"/>
          </p:cNvCxnSpPr>
          <p:nvPr/>
        </p:nvCxnSpPr>
        <p:spPr>
          <a:xfrm rot="10800000" flipH="1" flipV="1">
            <a:off x="900113" y="2411263"/>
            <a:ext cx="431800" cy="251619"/>
          </a:xfrm>
          <a:prstGeom prst="curvedConnector4">
            <a:avLst>
              <a:gd name="adj1" fmla="val -92449"/>
              <a:gd name="adj2" fmla="val 321027"/>
            </a:avLst>
          </a:prstGeom>
          <a:ln w="38100">
            <a:solidFill>
              <a:srgbClr val="721015">
                <a:alpha val="40000"/>
              </a:srgb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em curva 50">
            <a:extLst>
              <a:ext uri="{FF2B5EF4-FFF2-40B4-BE49-F238E27FC236}">
                <a16:creationId xmlns:a16="http://schemas.microsoft.com/office/drawing/2014/main" id="{B97DE570-4255-458B-A1EA-D1B3DCBF7493}"/>
              </a:ext>
            </a:extLst>
          </p:cNvPr>
          <p:cNvCxnSpPr>
            <a:cxnSpLocks/>
          </p:cNvCxnSpPr>
          <p:nvPr/>
        </p:nvCxnSpPr>
        <p:spPr>
          <a:xfrm>
            <a:off x="1715735" y="2283788"/>
            <a:ext cx="4420058" cy="53292"/>
          </a:xfrm>
          <a:prstGeom prst="curvedConnector3">
            <a:avLst>
              <a:gd name="adj1" fmla="val 50000"/>
            </a:avLst>
          </a:prstGeom>
          <a:ln w="38100">
            <a:solidFill>
              <a:srgbClr val="721015">
                <a:alpha val="40000"/>
              </a:srgb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DA321F6B-D6F7-419F-B5B3-33083AD74DCD}"/>
              </a:ext>
            </a:extLst>
          </p:cNvPr>
          <p:cNvSpPr/>
          <p:nvPr/>
        </p:nvSpPr>
        <p:spPr>
          <a:xfrm>
            <a:off x="6135793" y="2238971"/>
            <a:ext cx="865187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16</a:t>
            </a:r>
          </a:p>
        </p:txBody>
      </p:sp>
      <p:cxnSp>
        <p:nvCxnSpPr>
          <p:cNvPr id="36" name="Conector em curva 50">
            <a:extLst>
              <a:ext uri="{FF2B5EF4-FFF2-40B4-BE49-F238E27FC236}">
                <a16:creationId xmlns:a16="http://schemas.microsoft.com/office/drawing/2014/main" id="{8C8F2416-C14E-4BFE-B0E4-8577CD1C6ABC}"/>
              </a:ext>
            </a:extLst>
          </p:cNvPr>
          <p:cNvCxnSpPr>
            <a:cxnSpLocks/>
            <a:stCxn id="29" idx="1"/>
            <a:endCxn id="29" idx="2"/>
          </p:cNvCxnSpPr>
          <p:nvPr/>
        </p:nvCxnSpPr>
        <p:spPr>
          <a:xfrm rot="10800000" flipH="1" flipV="1">
            <a:off x="6135793" y="2490589"/>
            <a:ext cx="432594" cy="251619"/>
          </a:xfrm>
          <a:prstGeom prst="curvedConnector4">
            <a:avLst>
              <a:gd name="adj1" fmla="val -97012"/>
              <a:gd name="adj2" fmla="val 312892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29">
            <a:extLst>
              <a:ext uri="{FF2B5EF4-FFF2-40B4-BE49-F238E27FC236}">
                <a16:creationId xmlns:a16="http://schemas.microsoft.com/office/drawing/2014/main" id="{C773AA3B-4430-44B5-A407-AB2D53ACA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2398" y="1822123"/>
            <a:ext cx="8258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>
                <a:latin typeface="Delicious" panose="02000506040000020004" pitchFamily="50" charset="0"/>
              </a:rPr>
              <a:t>Atual</a:t>
            </a:r>
          </a:p>
        </p:txBody>
      </p:sp>
      <p:cxnSp>
        <p:nvCxnSpPr>
          <p:cNvPr id="18" name="Conector em curva 50">
            <a:extLst>
              <a:ext uri="{FF2B5EF4-FFF2-40B4-BE49-F238E27FC236}">
                <a16:creationId xmlns:a16="http://schemas.microsoft.com/office/drawing/2014/main" id="{2D912357-BA0C-459E-9F6A-231DF9BD96F4}"/>
              </a:ext>
            </a:extLst>
          </p:cNvPr>
          <p:cNvCxnSpPr>
            <a:cxnSpLocks/>
            <a:stCxn id="29" idx="0"/>
            <a:endCxn id="39" idx="0"/>
          </p:cNvCxnSpPr>
          <p:nvPr/>
        </p:nvCxnSpPr>
        <p:spPr>
          <a:xfrm rot="16200000" flipH="1" flipV="1">
            <a:off x="4815301" y="1682759"/>
            <a:ext cx="1196875" cy="2309297"/>
          </a:xfrm>
          <a:prstGeom prst="curvedConnector3">
            <a:avLst>
              <a:gd name="adj1" fmla="val -35653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>
            <a:extLst>
              <a:ext uri="{FF2B5EF4-FFF2-40B4-BE49-F238E27FC236}">
                <a16:creationId xmlns:a16="http://schemas.microsoft.com/office/drawing/2014/main" id="{281D13EA-EDB2-4253-9FAB-DCDE4461ABD7}"/>
              </a:ext>
            </a:extLst>
          </p:cNvPr>
          <p:cNvSpPr/>
          <p:nvPr/>
        </p:nvSpPr>
        <p:spPr>
          <a:xfrm>
            <a:off x="3826496" y="3435846"/>
            <a:ext cx="865187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04</a:t>
            </a:r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8B3AE4B5-E67F-4D38-8D2C-067960D0FCE3}"/>
              </a:ext>
            </a:extLst>
          </p:cNvPr>
          <p:cNvGrpSpPr/>
          <p:nvPr/>
        </p:nvGrpSpPr>
        <p:grpSpPr>
          <a:xfrm flipH="1">
            <a:off x="4689728" y="3614697"/>
            <a:ext cx="859333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41" name="Conector: Angulado 40">
              <a:extLst>
                <a:ext uri="{FF2B5EF4-FFF2-40B4-BE49-F238E27FC236}">
                  <a16:creationId xmlns:a16="http://schemas.microsoft.com/office/drawing/2014/main" id="{1AB702E8-37F1-4529-902F-C4D4AB4BC53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37F83189-B4AB-4055-920F-BD7282F6E54F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B8767BBC-9549-4756-93EB-93A668B9F237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55115B2F-24AA-41E5-85A5-22B67E9B1A4B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</p:grpSp>
      <p:sp>
        <p:nvSpPr>
          <p:cNvPr id="45" name="CaixaDeTexto 69">
            <a:extLst>
              <a:ext uri="{FF2B5EF4-FFF2-40B4-BE49-F238E27FC236}">
                <a16:creationId xmlns:a16="http://schemas.microsoft.com/office/drawing/2014/main" id="{E4065263-D300-41E2-AA15-A8C4B3F68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9164" y="3883024"/>
            <a:ext cx="8261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>
                <a:solidFill>
                  <a:srgbClr val="DA1F28"/>
                </a:solidFill>
                <a:latin typeface="Delicious" panose="02000506040000020004" pitchFamily="50" charset="0"/>
              </a:rPr>
              <a:t>Novo</a:t>
            </a:r>
          </a:p>
        </p:txBody>
      </p:sp>
      <p:cxnSp>
        <p:nvCxnSpPr>
          <p:cNvPr id="28" name="Conector: Curvo 27">
            <a:extLst>
              <a:ext uri="{FF2B5EF4-FFF2-40B4-BE49-F238E27FC236}">
                <a16:creationId xmlns:a16="http://schemas.microsoft.com/office/drawing/2014/main" id="{83EDA8F3-50B3-4027-AF74-E32372A0BB0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815300" y="2185998"/>
            <a:ext cx="1196875" cy="2309297"/>
          </a:xfrm>
          <a:prstGeom prst="curvedConnector3">
            <a:avLst>
              <a:gd name="adj1" fmla="val -49023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2458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A2D886-B88C-445B-B752-B027C8130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Filas/Listas circulares dinâmicas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DE6216-ABB2-4A8A-9316-259E448F0B1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Inserir elemento: antes do atual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6AF7DD1-8FF2-40FD-8491-AF03CDA82B3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47757A-6A57-4AC7-B06D-D530D84543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42</a:t>
            </a:fld>
            <a:endParaRPr lang="pt-BR" alt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DFC4D5B-6F27-4D3B-9447-B32B3F019A0C}"/>
              </a:ext>
            </a:extLst>
          </p:cNvPr>
          <p:cNvSpPr/>
          <p:nvPr/>
        </p:nvSpPr>
        <p:spPr>
          <a:xfrm>
            <a:off x="900113" y="2159645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15" name="CaixaDeTexto 29">
            <a:extLst>
              <a:ext uri="{FF2B5EF4-FFF2-40B4-BE49-F238E27FC236}">
                <a16:creationId xmlns:a16="http://schemas.microsoft.com/office/drawing/2014/main" id="{1170137E-E029-46D5-A3EB-FCCF83D31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2548036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cxnSp>
        <p:nvCxnSpPr>
          <p:cNvPr id="16" name="Conector em curva 50">
            <a:extLst>
              <a:ext uri="{FF2B5EF4-FFF2-40B4-BE49-F238E27FC236}">
                <a16:creationId xmlns:a16="http://schemas.microsoft.com/office/drawing/2014/main" id="{1AAE5170-AE56-4E73-8D31-7EA188B964F9}"/>
              </a:ext>
            </a:extLst>
          </p:cNvPr>
          <p:cNvCxnSpPr>
            <a:cxnSpLocks/>
            <a:stCxn id="14" idx="1"/>
            <a:endCxn id="14" idx="2"/>
          </p:cNvCxnSpPr>
          <p:nvPr/>
        </p:nvCxnSpPr>
        <p:spPr>
          <a:xfrm rot="10800000" flipH="1" flipV="1">
            <a:off x="900113" y="2411263"/>
            <a:ext cx="431800" cy="251619"/>
          </a:xfrm>
          <a:prstGeom prst="curvedConnector4">
            <a:avLst>
              <a:gd name="adj1" fmla="val -92449"/>
              <a:gd name="adj2" fmla="val 321027"/>
            </a:avLst>
          </a:prstGeom>
          <a:ln w="38100">
            <a:solidFill>
              <a:srgbClr val="721015">
                <a:alpha val="40000"/>
              </a:srgb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em curva 50">
            <a:extLst>
              <a:ext uri="{FF2B5EF4-FFF2-40B4-BE49-F238E27FC236}">
                <a16:creationId xmlns:a16="http://schemas.microsoft.com/office/drawing/2014/main" id="{B97DE570-4255-458B-A1EA-D1B3DCBF7493}"/>
              </a:ext>
            </a:extLst>
          </p:cNvPr>
          <p:cNvCxnSpPr>
            <a:cxnSpLocks/>
          </p:cNvCxnSpPr>
          <p:nvPr/>
        </p:nvCxnSpPr>
        <p:spPr>
          <a:xfrm>
            <a:off x="1715735" y="2283788"/>
            <a:ext cx="4420058" cy="53292"/>
          </a:xfrm>
          <a:prstGeom prst="curvedConnector3">
            <a:avLst>
              <a:gd name="adj1" fmla="val 50000"/>
            </a:avLst>
          </a:prstGeom>
          <a:ln w="38100">
            <a:solidFill>
              <a:srgbClr val="721015">
                <a:alpha val="40000"/>
              </a:srgb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DA321F6B-D6F7-419F-B5B3-33083AD74DCD}"/>
              </a:ext>
            </a:extLst>
          </p:cNvPr>
          <p:cNvSpPr/>
          <p:nvPr/>
        </p:nvSpPr>
        <p:spPr>
          <a:xfrm>
            <a:off x="6135793" y="2238971"/>
            <a:ext cx="865187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16</a:t>
            </a:r>
          </a:p>
        </p:txBody>
      </p:sp>
      <p:cxnSp>
        <p:nvCxnSpPr>
          <p:cNvPr id="36" name="Conector em curva 50">
            <a:extLst>
              <a:ext uri="{FF2B5EF4-FFF2-40B4-BE49-F238E27FC236}">
                <a16:creationId xmlns:a16="http://schemas.microsoft.com/office/drawing/2014/main" id="{8C8F2416-C14E-4BFE-B0E4-8577CD1C6ABC}"/>
              </a:ext>
            </a:extLst>
          </p:cNvPr>
          <p:cNvCxnSpPr>
            <a:cxnSpLocks/>
            <a:stCxn id="29" idx="1"/>
            <a:endCxn id="29" idx="2"/>
          </p:cNvCxnSpPr>
          <p:nvPr/>
        </p:nvCxnSpPr>
        <p:spPr>
          <a:xfrm rot="10800000" flipH="1" flipV="1">
            <a:off x="6135793" y="2490589"/>
            <a:ext cx="432594" cy="251619"/>
          </a:xfrm>
          <a:prstGeom prst="curvedConnector4">
            <a:avLst>
              <a:gd name="adj1" fmla="val -97012"/>
              <a:gd name="adj2" fmla="val 312892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29">
            <a:extLst>
              <a:ext uri="{FF2B5EF4-FFF2-40B4-BE49-F238E27FC236}">
                <a16:creationId xmlns:a16="http://schemas.microsoft.com/office/drawing/2014/main" id="{C773AA3B-4430-44B5-A407-AB2D53ACA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2398" y="1822123"/>
            <a:ext cx="8258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>
                <a:latin typeface="Delicious" panose="02000506040000020004" pitchFamily="50" charset="0"/>
              </a:rPr>
              <a:t>Atual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281D13EA-EDB2-4253-9FAB-DCDE4461ABD7}"/>
              </a:ext>
            </a:extLst>
          </p:cNvPr>
          <p:cNvSpPr/>
          <p:nvPr/>
        </p:nvSpPr>
        <p:spPr>
          <a:xfrm>
            <a:off x="3826496" y="3435846"/>
            <a:ext cx="865187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04</a:t>
            </a:r>
          </a:p>
        </p:txBody>
      </p:sp>
      <p:sp>
        <p:nvSpPr>
          <p:cNvPr id="45" name="CaixaDeTexto 69">
            <a:extLst>
              <a:ext uri="{FF2B5EF4-FFF2-40B4-BE49-F238E27FC236}">
                <a16:creationId xmlns:a16="http://schemas.microsoft.com/office/drawing/2014/main" id="{E4065263-D300-41E2-AA15-A8C4B3F68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9164" y="3883024"/>
            <a:ext cx="8261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>
                <a:solidFill>
                  <a:srgbClr val="DA1F28"/>
                </a:solidFill>
                <a:latin typeface="Delicious" panose="02000506040000020004" pitchFamily="50" charset="0"/>
              </a:rPr>
              <a:t>Novo</a:t>
            </a:r>
          </a:p>
        </p:txBody>
      </p:sp>
      <p:cxnSp>
        <p:nvCxnSpPr>
          <p:cNvPr id="22" name="Conector em curva 50">
            <a:extLst>
              <a:ext uri="{FF2B5EF4-FFF2-40B4-BE49-F238E27FC236}">
                <a16:creationId xmlns:a16="http://schemas.microsoft.com/office/drawing/2014/main" id="{CDEEDB3C-DE96-4F1B-B7BA-642087C6294C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4691683" y="2490590"/>
            <a:ext cx="1444110" cy="1017264"/>
          </a:xfrm>
          <a:prstGeom prst="curvedConnector3">
            <a:avLst>
              <a:gd name="adj1" fmla="val 5000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Curvo 31">
            <a:extLst>
              <a:ext uri="{FF2B5EF4-FFF2-40B4-BE49-F238E27FC236}">
                <a16:creationId xmlns:a16="http://schemas.microsoft.com/office/drawing/2014/main" id="{826E2456-30DC-46F1-BB4B-D57F295DB0E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815300" y="2185998"/>
            <a:ext cx="1196875" cy="2309297"/>
          </a:xfrm>
          <a:prstGeom prst="curvedConnector3">
            <a:avLst>
              <a:gd name="adj1" fmla="val -49023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em curva 50">
            <a:extLst>
              <a:ext uri="{FF2B5EF4-FFF2-40B4-BE49-F238E27FC236}">
                <a16:creationId xmlns:a16="http://schemas.microsoft.com/office/drawing/2014/main" id="{E29BA6B7-17E3-471D-AA82-8AC19B842E03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4815301" y="1682759"/>
            <a:ext cx="1196875" cy="2309297"/>
          </a:xfrm>
          <a:prstGeom prst="curvedConnector3">
            <a:avLst>
              <a:gd name="adj1" fmla="val -35653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6641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A2D886-B88C-445B-B752-B027C8130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Filas/Listas circulares dinâmicas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DE6216-ABB2-4A8A-9316-259E448F0B1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Inserir elemento: antes do atual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6AF7DD1-8FF2-40FD-8491-AF03CDA82B3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47757A-6A57-4AC7-B06D-D530D84543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43</a:t>
            </a:fld>
            <a:endParaRPr lang="pt-BR" alt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DFC4D5B-6F27-4D3B-9447-B32B3F019A0C}"/>
              </a:ext>
            </a:extLst>
          </p:cNvPr>
          <p:cNvSpPr/>
          <p:nvPr/>
        </p:nvSpPr>
        <p:spPr>
          <a:xfrm>
            <a:off x="900113" y="2159645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15" name="CaixaDeTexto 29">
            <a:extLst>
              <a:ext uri="{FF2B5EF4-FFF2-40B4-BE49-F238E27FC236}">
                <a16:creationId xmlns:a16="http://schemas.microsoft.com/office/drawing/2014/main" id="{1170137E-E029-46D5-A3EB-FCCF83D31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2548036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cxnSp>
        <p:nvCxnSpPr>
          <p:cNvPr id="16" name="Conector em curva 50">
            <a:extLst>
              <a:ext uri="{FF2B5EF4-FFF2-40B4-BE49-F238E27FC236}">
                <a16:creationId xmlns:a16="http://schemas.microsoft.com/office/drawing/2014/main" id="{1AAE5170-AE56-4E73-8D31-7EA188B964F9}"/>
              </a:ext>
            </a:extLst>
          </p:cNvPr>
          <p:cNvCxnSpPr>
            <a:cxnSpLocks/>
            <a:stCxn id="14" idx="1"/>
            <a:endCxn id="14" idx="2"/>
          </p:cNvCxnSpPr>
          <p:nvPr/>
        </p:nvCxnSpPr>
        <p:spPr>
          <a:xfrm rot="10800000" flipH="1" flipV="1">
            <a:off x="900113" y="2411263"/>
            <a:ext cx="431800" cy="251619"/>
          </a:xfrm>
          <a:prstGeom prst="curvedConnector4">
            <a:avLst>
              <a:gd name="adj1" fmla="val -92449"/>
              <a:gd name="adj2" fmla="val 321027"/>
            </a:avLst>
          </a:prstGeom>
          <a:ln w="38100">
            <a:solidFill>
              <a:srgbClr val="721015">
                <a:alpha val="40000"/>
              </a:srgb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em curva 50">
            <a:extLst>
              <a:ext uri="{FF2B5EF4-FFF2-40B4-BE49-F238E27FC236}">
                <a16:creationId xmlns:a16="http://schemas.microsoft.com/office/drawing/2014/main" id="{B97DE570-4255-458B-A1EA-D1B3DCBF7493}"/>
              </a:ext>
            </a:extLst>
          </p:cNvPr>
          <p:cNvCxnSpPr>
            <a:cxnSpLocks/>
          </p:cNvCxnSpPr>
          <p:nvPr/>
        </p:nvCxnSpPr>
        <p:spPr>
          <a:xfrm>
            <a:off x="1715735" y="2283788"/>
            <a:ext cx="4420058" cy="53292"/>
          </a:xfrm>
          <a:prstGeom prst="curvedConnector3">
            <a:avLst>
              <a:gd name="adj1" fmla="val 50000"/>
            </a:avLst>
          </a:prstGeom>
          <a:ln w="38100">
            <a:solidFill>
              <a:srgbClr val="721015">
                <a:alpha val="40000"/>
              </a:srgb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DA321F6B-D6F7-419F-B5B3-33083AD74DCD}"/>
              </a:ext>
            </a:extLst>
          </p:cNvPr>
          <p:cNvSpPr/>
          <p:nvPr/>
        </p:nvSpPr>
        <p:spPr>
          <a:xfrm>
            <a:off x="6135793" y="2238971"/>
            <a:ext cx="865187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16</a:t>
            </a:r>
          </a:p>
        </p:txBody>
      </p:sp>
      <p:cxnSp>
        <p:nvCxnSpPr>
          <p:cNvPr id="36" name="Conector em curva 50">
            <a:extLst>
              <a:ext uri="{FF2B5EF4-FFF2-40B4-BE49-F238E27FC236}">
                <a16:creationId xmlns:a16="http://schemas.microsoft.com/office/drawing/2014/main" id="{8C8F2416-C14E-4BFE-B0E4-8577CD1C6AB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91683" y="2662882"/>
            <a:ext cx="1444110" cy="1220142"/>
          </a:xfrm>
          <a:prstGeom prst="curvedConnector3">
            <a:avLst>
              <a:gd name="adj1" fmla="val 5000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29">
            <a:extLst>
              <a:ext uri="{FF2B5EF4-FFF2-40B4-BE49-F238E27FC236}">
                <a16:creationId xmlns:a16="http://schemas.microsoft.com/office/drawing/2014/main" id="{C773AA3B-4430-44B5-A407-AB2D53ACA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2398" y="1822123"/>
            <a:ext cx="8258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>
                <a:latin typeface="Delicious" panose="02000506040000020004" pitchFamily="50" charset="0"/>
              </a:rPr>
              <a:t>Atual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281D13EA-EDB2-4253-9FAB-DCDE4461ABD7}"/>
              </a:ext>
            </a:extLst>
          </p:cNvPr>
          <p:cNvSpPr/>
          <p:nvPr/>
        </p:nvSpPr>
        <p:spPr>
          <a:xfrm>
            <a:off x="3826496" y="3435846"/>
            <a:ext cx="865187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04</a:t>
            </a:r>
          </a:p>
        </p:txBody>
      </p:sp>
      <p:sp>
        <p:nvSpPr>
          <p:cNvPr id="45" name="CaixaDeTexto 69">
            <a:extLst>
              <a:ext uri="{FF2B5EF4-FFF2-40B4-BE49-F238E27FC236}">
                <a16:creationId xmlns:a16="http://schemas.microsoft.com/office/drawing/2014/main" id="{E4065263-D300-41E2-AA15-A8C4B3F68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9164" y="3883024"/>
            <a:ext cx="8261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>
                <a:solidFill>
                  <a:srgbClr val="DA1F28"/>
                </a:solidFill>
                <a:latin typeface="Delicious" panose="02000506040000020004" pitchFamily="50" charset="0"/>
              </a:rPr>
              <a:t>Novo</a:t>
            </a:r>
          </a:p>
        </p:txBody>
      </p:sp>
      <p:cxnSp>
        <p:nvCxnSpPr>
          <p:cNvPr id="28" name="Conector em curva 50">
            <a:extLst>
              <a:ext uri="{FF2B5EF4-FFF2-40B4-BE49-F238E27FC236}">
                <a16:creationId xmlns:a16="http://schemas.microsoft.com/office/drawing/2014/main" id="{FD4FA79F-7C32-4674-9545-D81175D28CD6}"/>
              </a:ext>
            </a:extLst>
          </p:cNvPr>
          <p:cNvCxnSpPr>
            <a:cxnSpLocks/>
          </p:cNvCxnSpPr>
          <p:nvPr/>
        </p:nvCxnSpPr>
        <p:spPr>
          <a:xfrm flipV="1">
            <a:off x="4691683" y="2490590"/>
            <a:ext cx="1444110" cy="1017264"/>
          </a:xfrm>
          <a:prstGeom prst="curvedConnector3">
            <a:avLst>
              <a:gd name="adj1" fmla="val 5000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Curvo 29">
            <a:extLst>
              <a:ext uri="{FF2B5EF4-FFF2-40B4-BE49-F238E27FC236}">
                <a16:creationId xmlns:a16="http://schemas.microsoft.com/office/drawing/2014/main" id="{E393C99F-1A47-4BCF-8577-CA90F4C65B5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815300" y="2185998"/>
            <a:ext cx="1196875" cy="2309297"/>
          </a:xfrm>
          <a:prstGeom prst="curvedConnector3">
            <a:avLst>
              <a:gd name="adj1" fmla="val -49023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em curva 50">
            <a:extLst>
              <a:ext uri="{FF2B5EF4-FFF2-40B4-BE49-F238E27FC236}">
                <a16:creationId xmlns:a16="http://schemas.microsoft.com/office/drawing/2014/main" id="{9F95B982-94F8-4BE4-BDCA-0871F6E724B0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4815301" y="1682759"/>
            <a:ext cx="1196875" cy="2309297"/>
          </a:xfrm>
          <a:prstGeom prst="curvedConnector3">
            <a:avLst>
              <a:gd name="adj1" fmla="val -35653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116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A2D886-B88C-445B-B752-B027C8130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Filas/Listas circulares dinâmicas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DE6216-ABB2-4A8A-9316-259E448F0B1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Inserir elemento: antes do atual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6AF7DD1-8FF2-40FD-8491-AF03CDA82B3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47757A-6A57-4AC7-B06D-D530D84543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44</a:t>
            </a:fld>
            <a:endParaRPr lang="pt-BR" alt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DFC4D5B-6F27-4D3B-9447-B32B3F019A0C}"/>
              </a:ext>
            </a:extLst>
          </p:cNvPr>
          <p:cNvSpPr/>
          <p:nvPr/>
        </p:nvSpPr>
        <p:spPr>
          <a:xfrm>
            <a:off x="900113" y="2159645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15" name="CaixaDeTexto 29">
            <a:extLst>
              <a:ext uri="{FF2B5EF4-FFF2-40B4-BE49-F238E27FC236}">
                <a16:creationId xmlns:a16="http://schemas.microsoft.com/office/drawing/2014/main" id="{1170137E-E029-46D5-A3EB-FCCF83D31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2548036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cxnSp>
        <p:nvCxnSpPr>
          <p:cNvPr id="16" name="Conector em curva 50">
            <a:extLst>
              <a:ext uri="{FF2B5EF4-FFF2-40B4-BE49-F238E27FC236}">
                <a16:creationId xmlns:a16="http://schemas.microsoft.com/office/drawing/2014/main" id="{1AAE5170-AE56-4E73-8D31-7EA188B964F9}"/>
              </a:ext>
            </a:extLst>
          </p:cNvPr>
          <p:cNvCxnSpPr>
            <a:cxnSpLocks/>
            <a:stCxn id="14" idx="1"/>
            <a:endCxn id="14" idx="2"/>
          </p:cNvCxnSpPr>
          <p:nvPr/>
        </p:nvCxnSpPr>
        <p:spPr>
          <a:xfrm rot="10800000" flipH="1" flipV="1">
            <a:off x="900113" y="2411263"/>
            <a:ext cx="431800" cy="251619"/>
          </a:xfrm>
          <a:prstGeom prst="curvedConnector4">
            <a:avLst>
              <a:gd name="adj1" fmla="val -92449"/>
              <a:gd name="adj2" fmla="val 321027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em curva 50">
            <a:extLst>
              <a:ext uri="{FF2B5EF4-FFF2-40B4-BE49-F238E27FC236}">
                <a16:creationId xmlns:a16="http://schemas.microsoft.com/office/drawing/2014/main" id="{B97DE570-4255-458B-A1EA-D1B3DCBF7493}"/>
              </a:ext>
            </a:extLst>
          </p:cNvPr>
          <p:cNvCxnSpPr>
            <a:cxnSpLocks/>
            <a:endCxn id="29" idx="0"/>
          </p:cNvCxnSpPr>
          <p:nvPr/>
        </p:nvCxnSpPr>
        <p:spPr>
          <a:xfrm flipV="1">
            <a:off x="1763713" y="2238971"/>
            <a:ext cx="3604593" cy="44817"/>
          </a:xfrm>
          <a:prstGeom prst="curvedConnector4">
            <a:avLst>
              <a:gd name="adj1" fmla="val 31959"/>
              <a:gd name="adj2" fmla="val 1721579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DA321F6B-D6F7-419F-B5B3-33083AD74DCD}"/>
              </a:ext>
            </a:extLst>
          </p:cNvPr>
          <p:cNvSpPr/>
          <p:nvPr/>
        </p:nvSpPr>
        <p:spPr>
          <a:xfrm>
            <a:off x="4935712" y="2238971"/>
            <a:ext cx="865187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16</a:t>
            </a:r>
          </a:p>
        </p:txBody>
      </p:sp>
      <p:sp>
        <p:nvSpPr>
          <p:cNvPr id="19" name="CaixaDeTexto 29">
            <a:extLst>
              <a:ext uri="{FF2B5EF4-FFF2-40B4-BE49-F238E27FC236}">
                <a16:creationId xmlns:a16="http://schemas.microsoft.com/office/drawing/2014/main" id="{C773AA3B-4430-44B5-A407-AB2D53ACA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2317" y="1822123"/>
            <a:ext cx="8258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>
                <a:latin typeface="Delicious" panose="02000506040000020004" pitchFamily="50" charset="0"/>
              </a:rPr>
              <a:t>Atual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6B6C9EA4-FD1C-462A-B457-FA8E01DEF14E}"/>
              </a:ext>
            </a:extLst>
          </p:cNvPr>
          <p:cNvSpPr/>
          <p:nvPr/>
        </p:nvSpPr>
        <p:spPr>
          <a:xfrm>
            <a:off x="3275856" y="2284536"/>
            <a:ext cx="865187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04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A85BEE10-2125-4D8A-85EA-A06B0A4A5207}"/>
              </a:ext>
            </a:extLst>
          </p:cNvPr>
          <p:cNvCxnSpPr/>
          <p:nvPr/>
        </p:nvCxnSpPr>
        <p:spPr>
          <a:xfrm>
            <a:off x="4141043" y="2411263"/>
            <a:ext cx="794669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BBCEF5E4-50EF-4FC8-B05B-5958FADF971F}"/>
              </a:ext>
            </a:extLst>
          </p:cNvPr>
          <p:cNvCxnSpPr>
            <a:cxnSpLocks/>
          </p:cNvCxnSpPr>
          <p:nvPr/>
        </p:nvCxnSpPr>
        <p:spPr>
          <a:xfrm flipH="1">
            <a:off x="4128047" y="2617318"/>
            <a:ext cx="807665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Curvo 33">
            <a:extLst>
              <a:ext uri="{FF2B5EF4-FFF2-40B4-BE49-F238E27FC236}">
                <a16:creationId xmlns:a16="http://schemas.microsoft.com/office/drawing/2014/main" id="{6BEF824B-1A55-4917-8770-9787CFECF394}"/>
              </a:ext>
            </a:extLst>
          </p:cNvPr>
          <p:cNvCxnSpPr>
            <a:cxnSpLocks/>
            <a:stCxn id="25" idx="2"/>
            <a:endCxn id="29" idx="2"/>
          </p:cNvCxnSpPr>
          <p:nvPr/>
        </p:nvCxnSpPr>
        <p:spPr>
          <a:xfrm rot="5400000" flipH="1" flipV="1">
            <a:off x="4515595" y="1935064"/>
            <a:ext cx="45565" cy="1659856"/>
          </a:xfrm>
          <a:prstGeom prst="curvedConnector3">
            <a:avLst>
              <a:gd name="adj1" fmla="val -1254259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em curva 50">
            <a:extLst>
              <a:ext uri="{FF2B5EF4-FFF2-40B4-BE49-F238E27FC236}">
                <a16:creationId xmlns:a16="http://schemas.microsoft.com/office/drawing/2014/main" id="{CFE871A7-8FA0-4439-A1D9-03CEF60A27E4}"/>
              </a:ext>
            </a:extLst>
          </p:cNvPr>
          <p:cNvCxnSpPr>
            <a:cxnSpLocks/>
            <a:stCxn id="29" idx="0"/>
            <a:endCxn id="25" idx="0"/>
          </p:cNvCxnSpPr>
          <p:nvPr/>
        </p:nvCxnSpPr>
        <p:spPr>
          <a:xfrm rot="16200000" flipH="1" flipV="1">
            <a:off x="4515595" y="1431825"/>
            <a:ext cx="45565" cy="1659856"/>
          </a:xfrm>
          <a:prstGeom prst="curvedConnector3">
            <a:avLst>
              <a:gd name="adj1" fmla="val -1354597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0766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8EEC82-444D-4E57-9B1C-45BE6A871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Filas/Listas circulares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14AE9F-517E-459E-A035-4BDB4FAD190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Retirar elemento: atual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29BBF4D-A56F-4B64-94D3-F0E09D1882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FF6D82B-9E17-4DDB-BCBF-AAF235F170B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45</a:t>
            </a:fld>
            <a:endParaRPr lang="pt-BR" alt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E0629A6-51AF-4A92-ABE1-B7AC4B95B9C1}"/>
              </a:ext>
            </a:extLst>
          </p:cNvPr>
          <p:cNvSpPr/>
          <p:nvPr/>
        </p:nvSpPr>
        <p:spPr>
          <a:xfrm>
            <a:off x="7956872" y="3303265"/>
            <a:ext cx="863600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15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A1BEED8-46A9-45CD-940E-5FA69C86E179}"/>
              </a:ext>
            </a:extLst>
          </p:cNvPr>
          <p:cNvSpPr/>
          <p:nvPr/>
        </p:nvSpPr>
        <p:spPr>
          <a:xfrm>
            <a:off x="35496" y="3303265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400">
              <a:latin typeface="Delicious" panose="02000506040000020004" pitchFamily="50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1F6F97C-DC8D-47B6-8B94-04A6B67775F5}"/>
              </a:ext>
            </a:extLst>
          </p:cNvPr>
          <p:cNvSpPr/>
          <p:nvPr/>
        </p:nvSpPr>
        <p:spPr>
          <a:xfrm>
            <a:off x="1607121" y="3296915"/>
            <a:ext cx="865187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16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E0EFA31-3E0D-4D5D-97CD-BD56E6337CF1}"/>
              </a:ext>
            </a:extLst>
          </p:cNvPr>
          <p:cNvSpPr/>
          <p:nvPr/>
        </p:nvSpPr>
        <p:spPr>
          <a:xfrm>
            <a:off x="3180333" y="3296915"/>
            <a:ext cx="865188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6CD5101-BCA3-4073-951B-01753C6B4C29}"/>
              </a:ext>
            </a:extLst>
          </p:cNvPr>
          <p:cNvSpPr/>
          <p:nvPr/>
        </p:nvSpPr>
        <p:spPr>
          <a:xfrm>
            <a:off x="6389999" y="3295328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08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9535B24-B95F-40B0-A865-AF6E4E58CD9F}"/>
              </a:ext>
            </a:extLst>
          </p:cNvPr>
          <p:cNvCxnSpPr/>
          <p:nvPr/>
        </p:nvCxnSpPr>
        <p:spPr>
          <a:xfrm>
            <a:off x="899096" y="3374703"/>
            <a:ext cx="708025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85E5F238-E59F-4C94-8EFF-C31ADD2968C9}"/>
              </a:ext>
            </a:extLst>
          </p:cNvPr>
          <p:cNvCxnSpPr/>
          <p:nvPr/>
        </p:nvCxnSpPr>
        <p:spPr>
          <a:xfrm>
            <a:off x="2472308" y="3377878"/>
            <a:ext cx="708025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7">
            <a:extLst>
              <a:ext uri="{FF2B5EF4-FFF2-40B4-BE49-F238E27FC236}">
                <a16:creationId xmlns:a16="http://schemas.microsoft.com/office/drawing/2014/main" id="{529A2327-E4CA-4CEE-96C8-4BEAB991378E}"/>
              </a:ext>
            </a:extLst>
          </p:cNvPr>
          <p:cNvCxnSpPr/>
          <p:nvPr/>
        </p:nvCxnSpPr>
        <p:spPr>
          <a:xfrm flipH="1">
            <a:off x="2462783" y="3662040"/>
            <a:ext cx="71755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29">
            <a:extLst>
              <a:ext uri="{FF2B5EF4-FFF2-40B4-BE49-F238E27FC236}">
                <a16:creationId xmlns:a16="http://schemas.microsoft.com/office/drawing/2014/main" id="{0AF97EE3-7E34-4EEE-A480-F412E2741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08" y="3694261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cxnSp>
        <p:nvCxnSpPr>
          <p:cNvPr id="17" name="Conector de seta reta 11">
            <a:extLst>
              <a:ext uri="{FF2B5EF4-FFF2-40B4-BE49-F238E27FC236}">
                <a16:creationId xmlns:a16="http://schemas.microsoft.com/office/drawing/2014/main" id="{DF31D48B-2131-46BC-9AF0-0CBCC1E8AEAD}"/>
              </a:ext>
            </a:extLst>
          </p:cNvPr>
          <p:cNvCxnSpPr>
            <a:cxnSpLocks/>
          </p:cNvCxnSpPr>
          <p:nvPr/>
        </p:nvCxnSpPr>
        <p:spPr>
          <a:xfrm>
            <a:off x="7258776" y="3393455"/>
            <a:ext cx="72000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9EB33E01-1160-4634-B93A-A0A7C3BD2E0A}"/>
              </a:ext>
            </a:extLst>
          </p:cNvPr>
          <p:cNvCxnSpPr>
            <a:cxnSpLocks/>
          </p:cNvCxnSpPr>
          <p:nvPr/>
        </p:nvCxnSpPr>
        <p:spPr>
          <a:xfrm flipH="1">
            <a:off x="7236872" y="3688264"/>
            <a:ext cx="72000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44365F6F-6A22-413B-B4B8-36240146731D}"/>
              </a:ext>
            </a:extLst>
          </p:cNvPr>
          <p:cNvSpPr/>
          <p:nvPr/>
        </p:nvSpPr>
        <p:spPr>
          <a:xfrm>
            <a:off x="4840875" y="3291830"/>
            <a:ext cx="865187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16</a:t>
            </a:r>
          </a:p>
        </p:txBody>
      </p:sp>
      <p:sp>
        <p:nvSpPr>
          <p:cNvPr id="21" name="CaixaDeTexto 29">
            <a:extLst>
              <a:ext uri="{FF2B5EF4-FFF2-40B4-BE49-F238E27FC236}">
                <a16:creationId xmlns:a16="http://schemas.microsoft.com/office/drawing/2014/main" id="{1E748CFD-7F4B-426C-9D7D-84C1ED41E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0218" y="3723878"/>
            <a:ext cx="8114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>
                <a:latin typeface="Delicious" panose="02000506040000020004" pitchFamily="50" charset="0"/>
              </a:rPr>
              <a:t>Atual</a:t>
            </a:r>
          </a:p>
        </p:txBody>
      </p:sp>
      <p:cxnSp>
        <p:nvCxnSpPr>
          <p:cNvPr id="40" name="Conector de seta reta 17">
            <a:extLst>
              <a:ext uri="{FF2B5EF4-FFF2-40B4-BE49-F238E27FC236}">
                <a16:creationId xmlns:a16="http://schemas.microsoft.com/office/drawing/2014/main" id="{E2F9F451-1937-4131-BDA5-C8B620C72CC3}"/>
              </a:ext>
            </a:extLst>
          </p:cNvPr>
          <p:cNvCxnSpPr>
            <a:cxnSpLocks/>
          </p:cNvCxnSpPr>
          <p:nvPr/>
        </p:nvCxnSpPr>
        <p:spPr>
          <a:xfrm flipH="1">
            <a:off x="5652120" y="3651870"/>
            <a:ext cx="72000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11">
            <a:extLst>
              <a:ext uri="{FF2B5EF4-FFF2-40B4-BE49-F238E27FC236}">
                <a16:creationId xmlns:a16="http://schemas.microsoft.com/office/drawing/2014/main" id="{38EC87C7-DB87-47A2-864C-9B41AD7953F4}"/>
              </a:ext>
            </a:extLst>
          </p:cNvPr>
          <p:cNvCxnSpPr>
            <a:cxnSpLocks/>
          </p:cNvCxnSpPr>
          <p:nvPr/>
        </p:nvCxnSpPr>
        <p:spPr>
          <a:xfrm>
            <a:off x="5716633" y="3363838"/>
            <a:ext cx="72000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11">
            <a:extLst>
              <a:ext uri="{FF2B5EF4-FFF2-40B4-BE49-F238E27FC236}">
                <a16:creationId xmlns:a16="http://schemas.microsoft.com/office/drawing/2014/main" id="{D7D2F822-4909-4394-8519-89C8BAD417EA}"/>
              </a:ext>
            </a:extLst>
          </p:cNvPr>
          <p:cNvCxnSpPr>
            <a:cxnSpLocks/>
          </p:cNvCxnSpPr>
          <p:nvPr/>
        </p:nvCxnSpPr>
        <p:spPr>
          <a:xfrm>
            <a:off x="4067944" y="3363838"/>
            <a:ext cx="772931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17">
            <a:extLst>
              <a:ext uri="{FF2B5EF4-FFF2-40B4-BE49-F238E27FC236}">
                <a16:creationId xmlns:a16="http://schemas.microsoft.com/office/drawing/2014/main" id="{40039552-37E2-4ADA-AB79-FAB2964DEF41}"/>
              </a:ext>
            </a:extLst>
          </p:cNvPr>
          <p:cNvCxnSpPr>
            <a:cxnSpLocks/>
          </p:cNvCxnSpPr>
          <p:nvPr/>
        </p:nvCxnSpPr>
        <p:spPr>
          <a:xfrm flipH="1">
            <a:off x="4031944" y="3651870"/>
            <a:ext cx="79200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Curvo 24">
            <a:extLst>
              <a:ext uri="{FF2B5EF4-FFF2-40B4-BE49-F238E27FC236}">
                <a16:creationId xmlns:a16="http://schemas.microsoft.com/office/drawing/2014/main" id="{A95EEC9D-448D-47E6-BE9F-FD20F6C2B3EB}"/>
              </a:ext>
            </a:extLst>
          </p:cNvPr>
          <p:cNvCxnSpPr>
            <a:cxnSpLocks/>
            <a:stCxn id="6" idx="0"/>
            <a:endCxn id="8" idx="0"/>
          </p:cNvCxnSpPr>
          <p:nvPr/>
        </p:nvCxnSpPr>
        <p:spPr>
          <a:xfrm rot="16200000" flipV="1">
            <a:off x="5211019" y="125611"/>
            <a:ext cx="6350" cy="6348957"/>
          </a:xfrm>
          <a:prstGeom prst="curvedConnector3">
            <a:avLst>
              <a:gd name="adj1" fmla="val 29619937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Curvo 29">
            <a:extLst>
              <a:ext uri="{FF2B5EF4-FFF2-40B4-BE49-F238E27FC236}">
                <a16:creationId xmlns:a16="http://schemas.microsoft.com/office/drawing/2014/main" id="{4A66FD7F-F88B-44A2-BA67-3EC386374DCF}"/>
              </a:ext>
            </a:extLst>
          </p:cNvPr>
          <p:cNvCxnSpPr>
            <a:cxnSpLocks/>
            <a:stCxn id="8" idx="2"/>
            <a:endCxn id="6" idx="2"/>
          </p:cNvCxnSpPr>
          <p:nvPr/>
        </p:nvCxnSpPr>
        <p:spPr>
          <a:xfrm rot="16200000" flipH="1">
            <a:off x="5211018" y="628849"/>
            <a:ext cx="6350" cy="6348957"/>
          </a:xfrm>
          <a:prstGeom prst="curvedConnector3">
            <a:avLst>
              <a:gd name="adj1" fmla="val 1654000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0964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8EEC82-444D-4E57-9B1C-45BE6A871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Filas/Listas circulares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14AE9F-517E-459E-A035-4BDB4FAD190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Retirar elemento: atual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29BBF4D-A56F-4B64-94D3-F0E09D1882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FF6D82B-9E17-4DDB-BCBF-AAF235F170B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46</a:t>
            </a:fld>
            <a:endParaRPr lang="pt-BR" alt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E0629A6-51AF-4A92-ABE1-B7AC4B95B9C1}"/>
              </a:ext>
            </a:extLst>
          </p:cNvPr>
          <p:cNvSpPr/>
          <p:nvPr/>
        </p:nvSpPr>
        <p:spPr>
          <a:xfrm>
            <a:off x="7956872" y="3303265"/>
            <a:ext cx="863600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15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A1BEED8-46A9-45CD-940E-5FA69C86E179}"/>
              </a:ext>
            </a:extLst>
          </p:cNvPr>
          <p:cNvSpPr/>
          <p:nvPr/>
        </p:nvSpPr>
        <p:spPr>
          <a:xfrm>
            <a:off x="35496" y="3303265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400">
              <a:latin typeface="Delicious" panose="02000506040000020004" pitchFamily="50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1F6F97C-DC8D-47B6-8B94-04A6B67775F5}"/>
              </a:ext>
            </a:extLst>
          </p:cNvPr>
          <p:cNvSpPr/>
          <p:nvPr/>
        </p:nvSpPr>
        <p:spPr>
          <a:xfrm>
            <a:off x="1607121" y="3296915"/>
            <a:ext cx="865187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16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E0EFA31-3E0D-4D5D-97CD-BD56E6337CF1}"/>
              </a:ext>
            </a:extLst>
          </p:cNvPr>
          <p:cNvSpPr/>
          <p:nvPr/>
        </p:nvSpPr>
        <p:spPr>
          <a:xfrm>
            <a:off x="3180333" y="3296915"/>
            <a:ext cx="865188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6CD5101-BCA3-4073-951B-01753C6B4C29}"/>
              </a:ext>
            </a:extLst>
          </p:cNvPr>
          <p:cNvSpPr/>
          <p:nvPr/>
        </p:nvSpPr>
        <p:spPr>
          <a:xfrm>
            <a:off x="6389999" y="3295328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08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9535B24-B95F-40B0-A865-AF6E4E58CD9F}"/>
              </a:ext>
            </a:extLst>
          </p:cNvPr>
          <p:cNvCxnSpPr/>
          <p:nvPr/>
        </p:nvCxnSpPr>
        <p:spPr>
          <a:xfrm>
            <a:off x="899096" y="3374703"/>
            <a:ext cx="708025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85E5F238-E59F-4C94-8EFF-C31ADD2968C9}"/>
              </a:ext>
            </a:extLst>
          </p:cNvPr>
          <p:cNvCxnSpPr/>
          <p:nvPr/>
        </p:nvCxnSpPr>
        <p:spPr>
          <a:xfrm>
            <a:off x="2472308" y="3377878"/>
            <a:ext cx="708025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7">
            <a:extLst>
              <a:ext uri="{FF2B5EF4-FFF2-40B4-BE49-F238E27FC236}">
                <a16:creationId xmlns:a16="http://schemas.microsoft.com/office/drawing/2014/main" id="{529A2327-E4CA-4CEE-96C8-4BEAB991378E}"/>
              </a:ext>
            </a:extLst>
          </p:cNvPr>
          <p:cNvCxnSpPr/>
          <p:nvPr/>
        </p:nvCxnSpPr>
        <p:spPr>
          <a:xfrm flipH="1">
            <a:off x="2462783" y="3662040"/>
            <a:ext cx="71755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29">
            <a:extLst>
              <a:ext uri="{FF2B5EF4-FFF2-40B4-BE49-F238E27FC236}">
                <a16:creationId xmlns:a16="http://schemas.microsoft.com/office/drawing/2014/main" id="{0AF97EE3-7E34-4EEE-A480-F412E2741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08" y="3694261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cxnSp>
        <p:nvCxnSpPr>
          <p:cNvPr id="17" name="Conector de seta reta 11">
            <a:extLst>
              <a:ext uri="{FF2B5EF4-FFF2-40B4-BE49-F238E27FC236}">
                <a16:creationId xmlns:a16="http://schemas.microsoft.com/office/drawing/2014/main" id="{DF31D48B-2131-46BC-9AF0-0CBCC1E8AEAD}"/>
              </a:ext>
            </a:extLst>
          </p:cNvPr>
          <p:cNvCxnSpPr>
            <a:cxnSpLocks/>
          </p:cNvCxnSpPr>
          <p:nvPr/>
        </p:nvCxnSpPr>
        <p:spPr>
          <a:xfrm>
            <a:off x="7258776" y="3393455"/>
            <a:ext cx="72000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9EB33E01-1160-4634-B93A-A0A7C3BD2E0A}"/>
              </a:ext>
            </a:extLst>
          </p:cNvPr>
          <p:cNvCxnSpPr>
            <a:cxnSpLocks/>
          </p:cNvCxnSpPr>
          <p:nvPr/>
        </p:nvCxnSpPr>
        <p:spPr>
          <a:xfrm flipH="1">
            <a:off x="7236872" y="3688264"/>
            <a:ext cx="72000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44365F6F-6A22-413B-B4B8-36240146731D}"/>
              </a:ext>
            </a:extLst>
          </p:cNvPr>
          <p:cNvSpPr/>
          <p:nvPr/>
        </p:nvSpPr>
        <p:spPr>
          <a:xfrm>
            <a:off x="4840875" y="3291830"/>
            <a:ext cx="865187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16</a:t>
            </a:r>
          </a:p>
        </p:txBody>
      </p:sp>
      <p:cxnSp>
        <p:nvCxnSpPr>
          <p:cNvPr id="40" name="Conector de seta reta 17">
            <a:extLst>
              <a:ext uri="{FF2B5EF4-FFF2-40B4-BE49-F238E27FC236}">
                <a16:creationId xmlns:a16="http://schemas.microsoft.com/office/drawing/2014/main" id="{E2F9F451-1937-4131-BDA5-C8B620C72CC3}"/>
              </a:ext>
            </a:extLst>
          </p:cNvPr>
          <p:cNvCxnSpPr>
            <a:cxnSpLocks/>
          </p:cNvCxnSpPr>
          <p:nvPr/>
        </p:nvCxnSpPr>
        <p:spPr>
          <a:xfrm flipH="1">
            <a:off x="5652120" y="3651870"/>
            <a:ext cx="72000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11">
            <a:extLst>
              <a:ext uri="{FF2B5EF4-FFF2-40B4-BE49-F238E27FC236}">
                <a16:creationId xmlns:a16="http://schemas.microsoft.com/office/drawing/2014/main" id="{38EC87C7-DB87-47A2-864C-9B41AD7953F4}"/>
              </a:ext>
            </a:extLst>
          </p:cNvPr>
          <p:cNvCxnSpPr>
            <a:cxnSpLocks/>
          </p:cNvCxnSpPr>
          <p:nvPr/>
        </p:nvCxnSpPr>
        <p:spPr>
          <a:xfrm>
            <a:off x="5716633" y="3363838"/>
            <a:ext cx="72000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11">
            <a:extLst>
              <a:ext uri="{FF2B5EF4-FFF2-40B4-BE49-F238E27FC236}">
                <a16:creationId xmlns:a16="http://schemas.microsoft.com/office/drawing/2014/main" id="{D7D2F822-4909-4394-8519-89C8BAD417EA}"/>
              </a:ext>
            </a:extLst>
          </p:cNvPr>
          <p:cNvCxnSpPr>
            <a:cxnSpLocks/>
          </p:cNvCxnSpPr>
          <p:nvPr/>
        </p:nvCxnSpPr>
        <p:spPr>
          <a:xfrm>
            <a:off x="4067944" y="3363838"/>
            <a:ext cx="772931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17">
            <a:extLst>
              <a:ext uri="{FF2B5EF4-FFF2-40B4-BE49-F238E27FC236}">
                <a16:creationId xmlns:a16="http://schemas.microsoft.com/office/drawing/2014/main" id="{40039552-37E2-4ADA-AB79-FAB2964DEF41}"/>
              </a:ext>
            </a:extLst>
          </p:cNvPr>
          <p:cNvCxnSpPr>
            <a:cxnSpLocks/>
          </p:cNvCxnSpPr>
          <p:nvPr/>
        </p:nvCxnSpPr>
        <p:spPr>
          <a:xfrm flipH="1">
            <a:off x="4031944" y="3651870"/>
            <a:ext cx="79200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9">
            <a:extLst>
              <a:ext uri="{FF2B5EF4-FFF2-40B4-BE49-F238E27FC236}">
                <a16:creationId xmlns:a16="http://schemas.microsoft.com/office/drawing/2014/main" id="{1C092D2C-2807-4248-987F-244F0BE14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4398" y="2860862"/>
            <a:ext cx="10247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solidFill>
                  <a:srgbClr val="FF0000"/>
                </a:solidFill>
                <a:latin typeface="Delicious" panose="02000506040000020004" pitchFamily="50" charset="0"/>
              </a:rPr>
              <a:t>AuxRet</a:t>
            </a:r>
            <a:endParaRPr lang="pt-BR" altLang="pt-BR" sz="2400" dirty="0">
              <a:solidFill>
                <a:srgbClr val="FF0000"/>
              </a:solidFill>
              <a:latin typeface="Delicious" panose="02000506040000020004" pitchFamily="50" charset="0"/>
            </a:endParaRPr>
          </a:p>
        </p:txBody>
      </p:sp>
      <p:cxnSp>
        <p:nvCxnSpPr>
          <p:cNvPr id="26" name="Conector: Curvo 25">
            <a:extLst>
              <a:ext uri="{FF2B5EF4-FFF2-40B4-BE49-F238E27FC236}">
                <a16:creationId xmlns:a16="http://schemas.microsoft.com/office/drawing/2014/main" id="{A8CE1B81-CAE4-4D54-B1CD-18FBFD67B96D}"/>
              </a:ext>
            </a:extLst>
          </p:cNvPr>
          <p:cNvCxnSpPr>
            <a:cxnSpLocks/>
          </p:cNvCxnSpPr>
          <p:nvPr/>
        </p:nvCxnSpPr>
        <p:spPr>
          <a:xfrm rot="16200000" flipV="1">
            <a:off x="5211019" y="125611"/>
            <a:ext cx="6350" cy="6348957"/>
          </a:xfrm>
          <a:prstGeom prst="curvedConnector3">
            <a:avLst>
              <a:gd name="adj1" fmla="val 29619937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Curvo 26">
            <a:extLst>
              <a:ext uri="{FF2B5EF4-FFF2-40B4-BE49-F238E27FC236}">
                <a16:creationId xmlns:a16="http://schemas.microsoft.com/office/drawing/2014/main" id="{B6AAD6DC-9374-4981-921B-7BD2F1CDFBF8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11018" y="628849"/>
            <a:ext cx="6350" cy="6348957"/>
          </a:xfrm>
          <a:prstGeom prst="curvedConnector3">
            <a:avLst>
              <a:gd name="adj1" fmla="val 1654000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9">
            <a:extLst>
              <a:ext uri="{FF2B5EF4-FFF2-40B4-BE49-F238E27FC236}">
                <a16:creationId xmlns:a16="http://schemas.microsoft.com/office/drawing/2014/main" id="{377E5DB7-1642-4AD5-8AD5-A7B633BD1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4212" y="3737557"/>
            <a:ext cx="8114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>
                <a:latin typeface="Delicious" panose="02000506040000020004" pitchFamily="50" charset="0"/>
              </a:rPr>
              <a:t>Atual</a:t>
            </a:r>
          </a:p>
        </p:txBody>
      </p:sp>
    </p:spTree>
    <p:extLst>
      <p:ext uri="{BB962C8B-B14F-4D97-AF65-F5344CB8AC3E}">
        <p14:creationId xmlns:p14="http://schemas.microsoft.com/office/powerpoint/2010/main" val="23634455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8EEC82-444D-4E57-9B1C-45BE6A871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Filas/Listas circulares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14AE9F-517E-459E-A035-4BDB4FAD190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Retirar elemento: atual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29BBF4D-A56F-4B64-94D3-F0E09D1882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FF6D82B-9E17-4DDB-BCBF-AAF235F170B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47</a:t>
            </a:fld>
            <a:endParaRPr lang="pt-BR" alt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E0629A6-51AF-4A92-ABE1-B7AC4B95B9C1}"/>
              </a:ext>
            </a:extLst>
          </p:cNvPr>
          <p:cNvSpPr/>
          <p:nvPr/>
        </p:nvSpPr>
        <p:spPr>
          <a:xfrm>
            <a:off x="7956872" y="3303265"/>
            <a:ext cx="863600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15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A1BEED8-46A9-45CD-940E-5FA69C86E179}"/>
              </a:ext>
            </a:extLst>
          </p:cNvPr>
          <p:cNvSpPr/>
          <p:nvPr/>
        </p:nvSpPr>
        <p:spPr>
          <a:xfrm>
            <a:off x="35496" y="3303265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400">
              <a:latin typeface="Delicious" panose="02000506040000020004" pitchFamily="50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1F6F97C-DC8D-47B6-8B94-04A6B67775F5}"/>
              </a:ext>
            </a:extLst>
          </p:cNvPr>
          <p:cNvSpPr/>
          <p:nvPr/>
        </p:nvSpPr>
        <p:spPr>
          <a:xfrm>
            <a:off x="1607121" y="3296915"/>
            <a:ext cx="865187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16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E0EFA31-3E0D-4D5D-97CD-BD56E6337CF1}"/>
              </a:ext>
            </a:extLst>
          </p:cNvPr>
          <p:cNvSpPr/>
          <p:nvPr/>
        </p:nvSpPr>
        <p:spPr>
          <a:xfrm>
            <a:off x="3180333" y="3296915"/>
            <a:ext cx="865188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6CD5101-BCA3-4073-951B-01753C6B4C29}"/>
              </a:ext>
            </a:extLst>
          </p:cNvPr>
          <p:cNvSpPr/>
          <p:nvPr/>
        </p:nvSpPr>
        <p:spPr>
          <a:xfrm>
            <a:off x="6389999" y="3295328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08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9535B24-B95F-40B0-A865-AF6E4E58CD9F}"/>
              </a:ext>
            </a:extLst>
          </p:cNvPr>
          <p:cNvCxnSpPr/>
          <p:nvPr/>
        </p:nvCxnSpPr>
        <p:spPr>
          <a:xfrm>
            <a:off x="899096" y="3374703"/>
            <a:ext cx="708025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85E5F238-E59F-4C94-8EFF-C31ADD2968C9}"/>
              </a:ext>
            </a:extLst>
          </p:cNvPr>
          <p:cNvCxnSpPr/>
          <p:nvPr/>
        </p:nvCxnSpPr>
        <p:spPr>
          <a:xfrm>
            <a:off x="2472308" y="3377878"/>
            <a:ext cx="708025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7">
            <a:extLst>
              <a:ext uri="{FF2B5EF4-FFF2-40B4-BE49-F238E27FC236}">
                <a16:creationId xmlns:a16="http://schemas.microsoft.com/office/drawing/2014/main" id="{529A2327-E4CA-4CEE-96C8-4BEAB991378E}"/>
              </a:ext>
            </a:extLst>
          </p:cNvPr>
          <p:cNvCxnSpPr/>
          <p:nvPr/>
        </p:nvCxnSpPr>
        <p:spPr>
          <a:xfrm flipH="1">
            <a:off x="2462783" y="3662040"/>
            <a:ext cx="71755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29">
            <a:extLst>
              <a:ext uri="{FF2B5EF4-FFF2-40B4-BE49-F238E27FC236}">
                <a16:creationId xmlns:a16="http://schemas.microsoft.com/office/drawing/2014/main" id="{0AF97EE3-7E34-4EEE-A480-F412E2741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08" y="3694261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cxnSp>
        <p:nvCxnSpPr>
          <p:cNvPr id="17" name="Conector de seta reta 11">
            <a:extLst>
              <a:ext uri="{FF2B5EF4-FFF2-40B4-BE49-F238E27FC236}">
                <a16:creationId xmlns:a16="http://schemas.microsoft.com/office/drawing/2014/main" id="{DF31D48B-2131-46BC-9AF0-0CBCC1E8AEAD}"/>
              </a:ext>
            </a:extLst>
          </p:cNvPr>
          <p:cNvCxnSpPr>
            <a:cxnSpLocks/>
          </p:cNvCxnSpPr>
          <p:nvPr/>
        </p:nvCxnSpPr>
        <p:spPr>
          <a:xfrm>
            <a:off x="7258776" y="3393455"/>
            <a:ext cx="72000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9EB33E01-1160-4634-B93A-A0A7C3BD2E0A}"/>
              </a:ext>
            </a:extLst>
          </p:cNvPr>
          <p:cNvCxnSpPr>
            <a:cxnSpLocks/>
          </p:cNvCxnSpPr>
          <p:nvPr/>
        </p:nvCxnSpPr>
        <p:spPr>
          <a:xfrm flipH="1">
            <a:off x="7236872" y="3688264"/>
            <a:ext cx="72000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44365F6F-6A22-413B-B4B8-36240146731D}"/>
              </a:ext>
            </a:extLst>
          </p:cNvPr>
          <p:cNvSpPr/>
          <p:nvPr/>
        </p:nvSpPr>
        <p:spPr>
          <a:xfrm>
            <a:off x="4840875" y="3291830"/>
            <a:ext cx="865187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16</a:t>
            </a:r>
          </a:p>
        </p:txBody>
      </p:sp>
      <p:cxnSp>
        <p:nvCxnSpPr>
          <p:cNvPr id="40" name="Conector de seta reta 17">
            <a:extLst>
              <a:ext uri="{FF2B5EF4-FFF2-40B4-BE49-F238E27FC236}">
                <a16:creationId xmlns:a16="http://schemas.microsoft.com/office/drawing/2014/main" id="{E2F9F451-1937-4131-BDA5-C8B620C72CC3}"/>
              </a:ext>
            </a:extLst>
          </p:cNvPr>
          <p:cNvCxnSpPr>
            <a:cxnSpLocks/>
          </p:cNvCxnSpPr>
          <p:nvPr/>
        </p:nvCxnSpPr>
        <p:spPr>
          <a:xfrm flipH="1">
            <a:off x="5652120" y="3651870"/>
            <a:ext cx="72000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11">
            <a:extLst>
              <a:ext uri="{FF2B5EF4-FFF2-40B4-BE49-F238E27FC236}">
                <a16:creationId xmlns:a16="http://schemas.microsoft.com/office/drawing/2014/main" id="{D7D2F822-4909-4394-8519-89C8BAD417EA}"/>
              </a:ext>
            </a:extLst>
          </p:cNvPr>
          <p:cNvCxnSpPr>
            <a:cxnSpLocks/>
          </p:cNvCxnSpPr>
          <p:nvPr/>
        </p:nvCxnSpPr>
        <p:spPr>
          <a:xfrm>
            <a:off x="4067944" y="3363838"/>
            <a:ext cx="772931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17">
            <a:extLst>
              <a:ext uri="{FF2B5EF4-FFF2-40B4-BE49-F238E27FC236}">
                <a16:creationId xmlns:a16="http://schemas.microsoft.com/office/drawing/2014/main" id="{40039552-37E2-4ADA-AB79-FAB2964DEF41}"/>
              </a:ext>
            </a:extLst>
          </p:cNvPr>
          <p:cNvCxnSpPr>
            <a:cxnSpLocks/>
          </p:cNvCxnSpPr>
          <p:nvPr/>
        </p:nvCxnSpPr>
        <p:spPr>
          <a:xfrm flipH="1">
            <a:off x="4031944" y="3651870"/>
            <a:ext cx="79200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Curvo 24">
            <a:extLst>
              <a:ext uri="{FF2B5EF4-FFF2-40B4-BE49-F238E27FC236}">
                <a16:creationId xmlns:a16="http://schemas.microsoft.com/office/drawing/2014/main" id="{5ADEC1BF-C29A-4F21-ACC2-B6E8D877B04B}"/>
              </a:ext>
            </a:extLst>
          </p:cNvPr>
          <p:cNvCxnSpPr>
            <a:cxnSpLocks/>
            <a:endCxn id="6" idx="0"/>
          </p:cNvCxnSpPr>
          <p:nvPr/>
        </p:nvCxnSpPr>
        <p:spPr>
          <a:xfrm flipV="1">
            <a:off x="5706062" y="3303265"/>
            <a:ext cx="2682610" cy="60573"/>
          </a:xfrm>
          <a:prstGeom prst="curvedConnector4">
            <a:avLst>
              <a:gd name="adj1" fmla="val 7298"/>
              <a:gd name="adj2" fmla="val 1647323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29">
            <a:extLst>
              <a:ext uri="{FF2B5EF4-FFF2-40B4-BE49-F238E27FC236}">
                <a16:creationId xmlns:a16="http://schemas.microsoft.com/office/drawing/2014/main" id="{46795999-7C70-4F80-A486-0537C6264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4398" y="2860862"/>
            <a:ext cx="10247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solidFill>
                  <a:srgbClr val="FF0000"/>
                </a:solidFill>
                <a:latin typeface="Delicious" panose="02000506040000020004" pitchFamily="50" charset="0"/>
              </a:rPr>
              <a:t>AuxRet</a:t>
            </a:r>
            <a:endParaRPr lang="pt-BR" altLang="pt-BR" sz="2400" dirty="0">
              <a:solidFill>
                <a:srgbClr val="FF0000"/>
              </a:solidFill>
              <a:latin typeface="Delicious" panose="02000506040000020004" pitchFamily="50" charset="0"/>
            </a:endParaRPr>
          </a:p>
        </p:txBody>
      </p:sp>
      <p:cxnSp>
        <p:nvCxnSpPr>
          <p:cNvPr id="33" name="Conector: Curvo 32">
            <a:extLst>
              <a:ext uri="{FF2B5EF4-FFF2-40B4-BE49-F238E27FC236}">
                <a16:creationId xmlns:a16="http://schemas.microsoft.com/office/drawing/2014/main" id="{0418B01F-874D-4E6C-9A6A-F10E7FCE0D29}"/>
              </a:ext>
            </a:extLst>
          </p:cNvPr>
          <p:cNvCxnSpPr>
            <a:cxnSpLocks/>
          </p:cNvCxnSpPr>
          <p:nvPr/>
        </p:nvCxnSpPr>
        <p:spPr>
          <a:xfrm rot="16200000" flipV="1">
            <a:off x="5211019" y="125611"/>
            <a:ext cx="6350" cy="6348957"/>
          </a:xfrm>
          <a:prstGeom prst="curvedConnector3">
            <a:avLst>
              <a:gd name="adj1" fmla="val 29619937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Curvo 33">
            <a:extLst>
              <a:ext uri="{FF2B5EF4-FFF2-40B4-BE49-F238E27FC236}">
                <a16:creationId xmlns:a16="http://schemas.microsoft.com/office/drawing/2014/main" id="{D4C6DA92-FE4D-4B43-BB56-B2F1DD2DAE56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11018" y="628849"/>
            <a:ext cx="6350" cy="6348957"/>
          </a:xfrm>
          <a:prstGeom prst="curvedConnector3">
            <a:avLst>
              <a:gd name="adj1" fmla="val 1654000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29">
            <a:extLst>
              <a:ext uri="{FF2B5EF4-FFF2-40B4-BE49-F238E27FC236}">
                <a16:creationId xmlns:a16="http://schemas.microsoft.com/office/drawing/2014/main" id="{18D9833E-0933-44D8-A6A3-5DC0E9577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4212" y="3737557"/>
            <a:ext cx="8114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>
                <a:latin typeface="Delicious" panose="02000506040000020004" pitchFamily="50" charset="0"/>
              </a:rPr>
              <a:t>Atual</a:t>
            </a:r>
          </a:p>
        </p:txBody>
      </p:sp>
    </p:spTree>
    <p:extLst>
      <p:ext uri="{BB962C8B-B14F-4D97-AF65-F5344CB8AC3E}">
        <p14:creationId xmlns:p14="http://schemas.microsoft.com/office/powerpoint/2010/main" val="40125236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8EEC82-444D-4E57-9B1C-45BE6A871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Filas/Listas circulares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14AE9F-517E-459E-A035-4BDB4FAD190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Retirar elemento: atual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29BBF4D-A56F-4B64-94D3-F0E09D1882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FF6D82B-9E17-4DDB-BCBF-AAF235F170B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48</a:t>
            </a:fld>
            <a:endParaRPr lang="pt-BR" alt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E0629A6-51AF-4A92-ABE1-B7AC4B95B9C1}"/>
              </a:ext>
            </a:extLst>
          </p:cNvPr>
          <p:cNvSpPr/>
          <p:nvPr/>
        </p:nvSpPr>
        <p:spPr>
          <a:xfrm>
            <a:off x="7956872" y="3303265"/>
            <a:ext cx="863600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15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A1BEED8-46A9-45CD-940E-5FA69C86E179}"/>
              </a:ext>
            </a:extLst>
          </p:cNvPr>
          <p:cNvSpPr/>
          <p:nvPr/>
        </p:nvSpPr>
        <p:spPr>
          <a:xfrm>
            <a:off x="35496" y="3303265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400">
              <a:latin typeface="Delicious" panose="02000506040000020004" pitchFamily="50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1F6F97C-DC8D-47B6-8B94-04A6B67775F5}"/>
              </a:ext>
            </a:extLst>
          </p:cNvPr>
          <p:cNvSpPr/>
          <p:nvPr/>
        </p:nvSpPr>
        <p:spPr>
          <a:xfrm>
            <a:off x="1607121" y="3296915"/>
            <a:ext cx="865187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16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E0EFA31-3E0D-4D5D-97CD-BD56E6337CF1}"/>
              </a:ext>
            </a:extLst>
          </p:cNvPr>
          <p:cNvSpPr/>
          <p:nvPr/>
        </p:nvSpPr>
        <p:spPr>
          <a:xfrm>
            <a:off x="3180333" y="3296915"/>
            <a:ext cx="865188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6CD5101-BCA3-4073-951B-01753C6B4C29}"/>
              </a:ext>
            </a:extLst>
          </p:cNvPr>
          <p:cNvSpPr/>
          <p:nvPr/>
        </p:nvSpPr>
        <p:spPr>
          <a:xfrm>
            <a:off x="6389999" y="3295328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08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9535B24-B95F-40B0-A865-AF6E4E58CD9F}"/>
              </a:ext>
            </a:extLst>
          </p:cNvPr>
          <p:cNvCxnSpPr/>
          <p:nvPr/>
        </p:nvCxnSpPr>
        <p:spPr>
          <a:xfrm>
            <a:off x="899096" y="3374703"/>
            <a:ext cx="708025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85E5F238-E59F-4C94-8EFF-C31ADD2968C9}"/>
              </a:ext>
            </a:extLst>
          </p:cNvPr>
          <p:cNvCxnSpPr/>
          <p:nvPr/>
        </p:nvCxnSpPr>
        <p:spPr>
          <a:xfrm>
            <a:off x="2472308" y="3377878"/>
            <a:ext cx="708025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7">
            <a:extLst>
              <a:ext uri="{FF2B5EF4-FFF2-40B4-BE49-F238E27FC236}">
                <a16:creationId xmlns:a16="http://schemas.microsoft.com/office/drawing/2014/main" id="{529A2327-E4CA-4CEE-96C8-4BEAB991378E}"/>
              </a:ext>
            </a:extLst>
          </p:cNvPr>
          <p:cNvCxnSpPr/>
          <p:nvPr/>
        </p:nvCxnSpPr>
        <p:spPr>
          <a:xfrm flipH="1">
            <a:off x="2462783" y="3662040"/>
            <a:ext cx="71755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29">
            <a:extLst>
              <a:ext uri="{FF2B5EF4-FFF2-40B4-BE49-F238E27FC236}">
                <a16:creationId xmlns:a16="http://schemas.microsoft.com/office/drawing/2014/main" id="{0AF97EE3-7E34-4EEE-A480-F412E2741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08" y="3694261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cxnSp>
        <p:nvCxnSpPr>
          <p:cNvPr id="17" name="Conector de seta reta 11">
            <a:extLst>
              <a:ext uri="{FF2B5EF4-FFF2-40B4-BE49-F238E27FC236}">
                <a16:creationId xmlns:a16="http://schemas.microsoft.com/office/drawing/2014/main" id="{DF31D48B-2131-46BC-9AF0-0CBCC1E8AEAD}"/>
              </a:ext>
            </a:extLst>
          </p:cNvPr>
          <p:cNvCxnSpPr>
            <a:cxnSpLocks/>
          </p:cNvCxnSpPr>
          <p:nvPr/>
        </p:nvCxnSpPr>
        <p:spPr>
          <a:xfrm>
            <a:off x="7258776" y="3393455"/>
            <a:ext cx="72000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44365F6F-6A22-413B-B4B8-36240146731D}"/>
              </a:ext>
            </a:extLst>
          </p:cNvPr>
          <p:cNvSpPr/>
          <p:nvPr/>
        </p:nvSpPr>
        <p:spPr>
          <a:xfrm>
            <a:off x="4840875" y="3291830"/>
            <a:ext cx="865187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16</a:t>
            </a:r>
          </a:p>
        </p:txBody>
      </p:sp>
      <p:cxnSp>
        <p:nvCxnSpPr>
          <p:cNvPr id="40" name="Conector de seta reta 17">
            <a:extLst>
              <a:ext uri="{FF2B5EF4-FFF2-40B4-BE49-F238E27FC236}">
                <a16:creationId xmlns:a16="http://schemas.microsoft.com/office/drawing/2014/main" id="{E2F9F451-1937-4131-BDA5-C8B620C72CC3}"/>
              </a:ext>
            </a:extLst>
          </p:cNvPr>
          <p:cNvCxnSpPr>
            <a:cxnSpLocks/>
          </p:cNvCxnSpPr>
          <p:nvPr/>
        </p:nvCxnSpPr>
        <p:spPr>
          <a:xfrm flipH="1">
            <a:off x="5652120" y="3651870"/>
            <a:ext cx="72000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11">
            <a:extLst>
              <a:ext uri="{FF2B5EF4-FFF2-40B4-BE49-F238E27FC236}">
                <a16:creationId xmlns:a16="http://schemas.microsoft.com/office/drawing/2014/main" id="{D7D2F822-4909-4394-8519-89C8BAD417EA}"/>
              </a:ext>
            </a:extLst>
          </p:cNvPr>
          <p:cNvCxnSpPr>
            <a:cxnSpLocks/>
          </p:cNvCxnSpPr>
          <p:nvPr/>
        </p:nvCxnSpPr>
        <p:spPr>
          <a:xfrm>
            <a:off x="4067944" y="3363838"/>
            <a:ext cx="772931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17">
            <a:extLst>
              <a:ext uri="{FF2B5EF4-FFF2-40B4-BE49-F238E27FC236}">
                <a16:creationId xmlns:a16="http://schemas.microsoft.com/office/drawing/2014/main" id="{40039552-37E2-4ADA-AB79-FAB2964DEF41}"/>
              </a:ext>
            </a:extLst>
          </p:cNvPr>
          <p:cNvCxnSpPr>
            <a:cxnSpLocks/>
          </p:cNvCxnSpPr>
          <p:nvPr/>
        </p:nvCxnSpPr>
        <p:spPr>
          <a:xfrm flipH="1">
            <a:off x="4031944" y="3651870"/>
            <a:ext cx="79200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Curvo 24">
            <a:extLst>
              <a:ext uri="{FF2B5EF4-FFF2-40B4-BE49-F238E27FC236}">
                <a16:creationId xmlns:a16="http://schemas.microsoft.com/office/drawing/2014/main" id="{5ADEC1BF-C29A-4F21-ACC2-B6E8D877B04B}"/>
              </a:ext>
            </a:extLst>
          </p:cNvPr>
          <p:cNvCxnSpPr>
            <a:cxnSpLocks/>
            <a:endCxn id="6" idx="0"/>
          </p:cNvCxnSpPr>
          <p:nvPr/>
        </p:nvCxnSpPr>
        <p:spPr>
          <a:xfrm flipV="1">
            <a:off x="5706062" y="3303265"/>
            <a:ext cx="2682610" cy="60573"/>
          </a:xfrm>
          <a:prstGeom prst="curvedConnector4">
            <a:avLst>
              <a:gd name="adj1" fmla="val 7298"/>
              <a:gd name="adj2" fmla="val 1647323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Curvo 25">
            <a:extLst>
              <a:ext uri="{FF2B5EF4-FFF2-40B4-BE49-F238E27FC236}">
                <a16:creationId xmlns:a16="http://schemas.microsoft.com/office/drawing/2014/main" id="{949CEA59-2711-46FA-BEC7-B770DDE54C46}"/>
              </a:ext>
            </a:extLst>
          </p:cNvPr>
          <p:cNvCxnSpPr>
            <a:cxnSpLocks/>
            <a:endCxn id="22" idx="2"/>
          </p:cNvCxnSpPr>
          <p:nvPr/>
        </p:nvCxnSpPr>
        <p:spPr>
          <a:xfrm rot="10800000" flipV="1">
            <a:off x="5273470" y="3723878"/>
            <a:ext cx="2705309" cy="71190"/>
          </a:xfrm>
          <a:prstGeom prst="curvedConnector4">
            <a:avLst>
              <a:gd name="adj1" fmla="val 21444"/>
              <a:gd name="adj2" fmla="val 1202486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29">
            <a:extLst>
              <a:ext uri="{FF2B5EF4-FFF2-40B4-BE49-F238E27FC236}">
                <a16:creationId xmlns:a16="http://schemas.microsoft.com/office/drawing/2014/main" id="{DE41B8D3-D580-4359-90B6-E3A574914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4398" y="2860862"/>
            <a:ext cx="10247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solidFill>
                  <a:srgbClr val="FF0000"/>
                </a:solidFill>
                <a:latin typeface="Delicious" panose="02000506040000020004" pitchFamily="50" charset="0"/>
              </a:rPr>
              <a:t>AuxRet</a:t>
            </a:r>
            <a:endParaRPr lang="pt-BR" altLang="pt-BR" sz="2400" dirty="0">
              <a:solidFill>
                <a:srgbClr val="FF0000"/>
              </a:solidFill>
              <a:latin typeface="Delicious" panose="02000506040000020004" pitchFamily="50" charset="0"/>
            </a:endParaRPr>
          </a:p>
        </p:txBody>
      </p:sp>
      <p:cxnSp>
        <p:nvCxnSpPr>
          <p:cNvPr id="33" name="Conector: Curvo 32">
            <a:extLst>
              <a:ext uri="{FF2B5EF4-FFF2-40B4-BE49-F238E27FC236}">
                <a16:creationId xmlns:a16="http://schemas.microsoft.com/office/drawing/2014/main" id="{20FBA6D2-0D87-4014-B2B1-D5B248945EFC}"/>
              </a:ext>
            </a:extLst>
          </p:cNvPr>
          <p:cNvCxnSpPr>
            <a:cxnSpLocks/>
          </p:cNvCxnSpPr>
          <p:nvPr/>
        </p:nvCxnSpPr>
        <p:spPr>
          <a:xfrm rot="16200000" flipV="1">
            <a:off x="5211019" y="125611"/>
            <a:ext cx="6350" cy="6348957"/>
          </a:xfrm>
          <a:prstGeom prst="curvedConnector3">
            <a:avLst>
              <a:gd name="adj1" fmla="val 29619937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Curvo 33">
            <a:extLst>
              <a:ext uri="{FF2B5EF4-FFF2-40B4-BE49-F238E27FC236}">
                <a16:creationId xmlns:a16="http://schemas.microsoft.com/office/drawing/2014/main" id="{0381A2FE-B29C-4D0F-AFCB-7692A4655F0B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11018" y="628849"/>
            <a:ext cx="6350" cy="6348957"/>
          </a:xfrm>
          <a:prstGeom prst="curvedConnector3">
            <a:avLst>
              <a:gd name="adj1" fmla="val 1654000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29">
            <a:extLst>
              <a:ext uri="{FF2B5EF4-FFF2-40B4-BE49-F238E27FC236}">
                <a16:creationId xmlns:a16="http://schemas.microsoft.com/office/drawing/2014/main" id="{A4274FE0-C363-4040-9724-7B147D3AC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4212" y="3737557"/>
            <a:ext cx="8114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>
                <a:latin typeface="Delicious" panose="02000506040000020004" pitchFamily="50" charset="0"/>
              </a:rPr>
              <a:t>Atual</a:t>
            </a:r>
          </a:p>
        </p:txBody>
      </p:sp>
    </p:spTree>
    <p:extLst>
      <p:ext uri="{BB962C8B-B14F-4D97-AF65-F5344CB8AC3E}">
        <p14:creationId xmlns:p14="http://schemas.microsoft.com/office/powerpoint/2010/main" val="41720105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8EEC82-444D-4E57-9B1C-45BE6A871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Filas/Listas circulares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14AE9F-517E-459E-A035-4BDB4FAD190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Retirar elemento: atual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29BBF4D-A56F-4B64-94D3-F0E09D1882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FF6D82B-9E17-4DDB-BCBF-AAF235F170B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49</a:t>
            </a:fld>
            <a:endParaRPr lang="pt-BR" alt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E0629A6-51AF-4A92-ABE1-B7AC4B95B9C1}"/>
              </a:ext>
            </a:extLst>
          </p:cNvPr>
          <p:cNvSpPr/>
          <p:nvPr/>
        </p:nvSpPr>
        <p:spPr>
          <a:xfrm>
            <a:off x="7956872" y="3303265"/>
            <a:ext cx="863600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15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A1BEED8-46A9-45CD-940E-5FA69C86E179}"/>
              </a:ext>
            </a:extLst>
          </p:cNvPr>
          <p:cNvSpPr/>
          <p:nvPr/>
        </p:nvSpPr>
        <p:spPr>
          <a:xfrm>
            <a:off x="35496" y="3303265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400">
              <a:latin typeface="Delicious" panose="02000506040000020004" pitchFamily="50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1F6F97C-DC8D-47B6-8B94-04A6B67775F5}"/>
              </a:ext>
            </a:extLst>
          </p:cNvPr>
          <p:cNvSpPr/>
          <p:nvPr/>
        </p:nvSpPr>
        <p:spPr>
          <a:xfrm>
            <a:off x="1607121" y="3296915"/>
            <a:ext cx="865187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16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E0EFA31-3E0D-4D5D-97CD-BD56E6337CF1}"/>
              </a:ext>
            </a:extLst>
          </p:cNvPr>
          <p:cNvSpPr/>
          <p:nvPr/>
        </p:nvSpPr>
        <p:spPr>
          <a:xfrm>
            <a:off x="3180333" y="3296915"/>
            <a:ext cx="865188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6CD5101-BCA3-4073-951B-01753C6B4C29}"/>
              </a:ext>
            </a:extLst>
          </p:cNvPr>
          <p:cNvSpPr/>
          <p:nvPr/>
        </p:nvSpPr>
        <p:spPr>
          <a:xfrm>
            <a:off x="6389999" y="3295328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08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9535B24-B95F-40B0-A865-AF6E4E58CD9F}"/>
              </a:ext>
            </a:extLst>
          </p:cNvPr>
          <p:cNvCxnSpPr/>
          <p:nvPr/>
        </p:nvCxnSpPr>
        <p:spPr>
          <a:xfrm>
            <a:off x="899096" y="3374703"/>
            <a:ext cx="708025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85E5F238-E59F-4C94-8EFF-C31ADD2968C9}"/>
              </a:ext>
            </a:extLst>
          </p:cNvPr>
          <p:cNvCxnSpPr/>
          <p:nvPr/>
        </p:nvCxnSpPr>
        <p:spPr>
          <a:xfrm>
            <a:off x="2472308" y="3377878"/>
            <a:ext cx="708025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7">
            <a:extLst>
              <a:ext uri="{FF2B5EF4-FFF2-40B4-BE49-F238E27FC236}">
                <a16:creationId xmlns:a16="http://schemas.microsoft.com/office/drawing/2014/main" id="{529A2327-E4CA-4CEE-96C8-4BEAB991378E}"/>
              </a:ext>
            </a:extLst>
          </p:cNvPr>
          <p:cNvCxnSpPr/>
          <p:nvPr/>
        </p:nvCxnSpPr>
        <p:spPr>
          <a:xfrm flipH="1">
            <a:off x="2462783" y="3662040"/>
            <a:ext cx="71755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29">
            <a:extLst>
              <a:ext uri="{FF2B5EF4-FFF2-40B4-BE49-F238E27FC236}">
                <a16:creationId xmlns:a16="http://schemas.microsoft.com/office/drawing/2014/main" id="{0AF97EE3-7E34-4EEE-A480-F412E2741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08" y="3694261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cxnSp>
        <p:nvCxnSpPr>
          <p:cNvPr id="17" name="Conector de seta reta 11">
            <a:extLst>
              <a:ext uri="{FF2B5EF4-FFF2-40B4-BE49-F238E27FC236}">
                <a16:creationId xmlns:a16="http://schemas.microsoft.com/office/drawing/2014/main" id="{DF31D48B-2131-46BC-9AF0-0CBCC1E8AEAD}"/>
              </a:ext>
            </a:extLst>
          </p:cNvPr>
          <p:cNvCxnSpPr>
            <a:cxnSpLocks/>
          </p:cNvCxnSpPr>
          <p:nvPr/>
        </p:nvCxnSpPr>
        <p:spPr>
          <a:xfrm>
            <a:off x="7258776" y="3393455"/>
            <a:ext cx="72000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44365F6F-6A22-413B-B4B8-36240146731D}"/>
              </a:ext>
            </a:extLst>
          </p:cNvPr>
          <p:cNvSpPr/>
          <p:nvPr/>
        </p:nvSpPr>
        <p:spPr>
          <a:xfrm>
            <a:off x="4840875" y="3291830"/>
            <a:ext cx="865187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16</a:t>
            </a:r>
          </a:p>
        </p:txBody>
      </p:sp>
      <p:sp>
        <p:nvSpPr>
          <p:cNvPr id="21" name="CaixaDeTexto 29">
            <a:extLst>
              <a:ext uri="{FF2B5EF4-FFF2-40B4-BE49-F238E27FC236}">
                <a16:creationId xmlns:a16="http://schemas.microsoft.com/office/drawing/2014/main" id="{1E748CFD-7F4B-426C-9D7D-84C1ED41E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4212" y="3737557"/>
            <a:ext cx="8114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>
                <a:latin typeface="Delicious" panose="02000506040000020004" pitchFamily="50" charset="0"/>
              </a:rPr>
              <a:t>Atual</a:t>
            </a:r>
          </a:p>
        </p:txBody>
      </p:sp>
      <p:cxnSp>
        <p:nvCxnSpPr>
          <p:cNvPr id="40" name="Conector de seta reta 17">
            <a:extLst>
              <a:ext uri="{FF2B5EF4-FFF2-40B4-BE49-F238E27FC236}">
                <a16:creationId xmlns:a16="http://schemas.microsoft.com/office/drawing/2014/main" id="{E2F9F451-1937-4131-BDA5-C8B620C72CC3}"/>
              </a:ext>
            </a:extLst>
          </p:cNvPr>
          <p:cNvCxnSpPr>
            <a:cxnSpLocks/>
          </p:cNvCxnSpPr>
          <p:nvPr/>
        </p:nvCxnSpPr>
        <p:spPr>
          <a:xfrm flipH="1">
            <a:off x="5652120" y="3651870"/>
            <a:ext cx="72000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11">
            <a:extLst>
              <a:ext uri="{FF2B5EF4-FFF2-40B4-BE49-F238E27FC236}">
                <a16:creationId xmlns:a16="http://schemas.microsoft.com/office/drawing/2014/main" id="{D7D2F822-4909-4394-8519-89C8BAD417EA}"/>
              </a:ext>
            </a:extLst>
          </p:cNvPr>
          <p:cNvCxnSpPr>
            <a:cxnSpLocks/>
          </p:cNvCxnSpPr>
          <p:nvPr/>
        </p:nvCxnSpPr>
        <p:spPr>
          <a:xfrm>
            <a:off x="4067944" y="3363838"/>
            <a:ext cx="772931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17">
            <a:extLst>
              <a:ext uri="{FF2B5EF4-FFF2-40B4-BE49-F238E27FC236}">
                <a16:creationId xmlns:a16="http://schemas.microsoft.com/office/drawing/2014/main" id="{40039552-37E2-4ADA-AB79-FAB2964DEF41}"/>
              </a:ext>
            </a:extLst>
          </p:cNvPr>
          <p:cNvCxnSpPr>
            <a:cxnSpLocks/>
          </p:cNvCxnSpPr>
          <p:nvPr/>
        </p:nvCxnSpPr>
        <p:spPr>
          <a:xfrm flipH="1">
            <a:off x="4031944" y="3651870"/>
            <a:ext cx="79200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Curvo 24">
            <a:extLst>
              <a:ext uri="{FF2B5EF4-FFF2-40B4-BE49-F238E27FC236}">
                <a16:creationId xmlns:a16="http://schemas.microsoft.com/office/drawing/2014/main" id="{5ADEC1BF-C29A-4F21-ACC2-B6E8D877B04B}"/>
              </a:ext>
            </a:extLst>
          </p:cNvPr>
          <p:cNvCxnSpPr>
            <a:cxnSpLocks/>
            <a:endCxn id="6" idx="0"/>
          </p:cNvCxnSpPr>
          <p:nvPr/>
        </p:nvCxnSpPr>
        <p:spPr>
          <a:xfrm flipV="1">
            <a:off x="5706062" y="3303265"/>
            <a:ext cx="2682610" cy="60573"/>
          </a:xfrm>
          <a:prstGeom prst="curvedConnector4">
            <a:avLst>
              <a:gd name="adj1" fmla="val 7298"/>
              <a:gd name="adj2" fmla="val 1647323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Curvo 25">
            <a:extLst>
              <a:ext uri="{FF2B5EF4-FFF2-40B4-BE49-F238E27FC236}">
                <a16:creationId xmlns:a16="http://schemas.microsoft.com/office/drawing/2014/main" id="{949CEA59-2711-46FA-BEC7-B770DDE54C46}"/>
              </a:ext>
            </a:extLst>
          </p:cNvPr>
          <p:cNvCxnSpPr>
            <a:cxnSpLocks/>
            <a:endCxn id="22" idx="2"/>
          </p:cNvCxnSpPr>
          <p:nvPr/>
        </p:nvCxnSpPr>
        <p:spPr>
          <a:xfrm rot="10800000" flipV="1">
            <a:off x="5273470" y="3723878"/>
            <a:ext cx="2705309" cy="71190"/>
          </a:xfrm>
          <a:prstGeom prst="curvedConnector4">
            <a:avLst>
              <a:gd name="adj1" fmla="val 21444"/>
              <a:gd name="adj2" fmla="val 1202486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29">
            <a:extLst>
              <a:ext uri="{FF2B5EF4-FFF2-40B4-BE49-F238E27FC236}">
                <a16:creationId xmlns:a16="http://schemas.microsoft.com/office/drawing/2014/main" id="{DE41B8D3-D580-4359-90B6-E3A574914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4398" y="2860862"/>
            <a:ext cx="10247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solidFill>
                  <a:srgbClr val="FF0000"/>
                </a:solidFill>
                <a:latin typeface="Delicious" panose="02000506040000020004" pitchFamily="50" charset="0"/>
              </a:rPr>
              <a:t>AuxRet</a:t>
            </a:r>
            <a:endParaRPr lang="pt-BR" altLang="pt-BR" sz="2400" dirty="0">
              <a:solidFill>
                <a:srgbClr val="FF0000"/>
              </a:solidFill>
              <a:latin typeface="Delicious" panose="02000506040000020004" pitchFamily="50" charset="0"/>
            </a:endParaRPr>
          </a:p>
        </p:txBody>
      </p:sp>
      <p:cxnSp>
        <p:nvCxnSpPr>
          <p:cNvPr id="27" name="Conector: Curvo 26">
            <a:extLst>
              <a:ext uri="{FF2B5EF4-FFF2-40B4-BE49-F238E27FC236}">
                <a16:creationId xmlns:a16="http://schemas.microsoft.com/office/drawing/2014/main" id="{2709DCEE-5465-433C-A83E-5FB02E3228A4}"/>
              </a:ext>
            </a:extLst>
          </p:cNvPr>
          <p:cNvCxnSpPr>
            <a:cxnSpLocks/>
          </p:cNvCxnSpPr>
          <p:nvPr/>
        </p:nvCxnSpPr>
        <p:spPr>
          <a:xfrm rot="16200000" flipV="1">
            <a:off x="5211019" y="125611"/>
            <a:ext cx="6350" cy="6348957"/>
          </a:xfrm>
          <a:prstGeom prst="curvedConnector3">
            <a:avLst>
              <a:gd name="adj1" fmla="val 29619937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Curvo 27">
            <a:extLst>
              <a:ext uri="{FF2B5EF4-FFF2-40B4-BE49-F238E27FC236}">
                <a16:creationId xmlns:a16="http://schemas.microsoft.com/office/drawing/2014/main" id="{6B046602-B68A-463F-988D-77645E29990C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11018" y="628849"/>
            <a:ext cx="6350" cy="6348957"/>
          </a:xfrm>
          <a:prstGeom prst="curvedConnector3">
            <a:avLst>
              <a:gd name="adj1" fmla="val 1654000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923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30720-6D41-45C8-9AEB-3FF7AAECB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Filas/listas circulares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F09410-EF37-47D7-A53E-A22B0C0EB89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Estruturas circulares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72D8795-9B87-4C04-8F53-D1B669CC7D6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A436CF2-CBC9-4409-AB68-CB5B0107FE7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5</a:t>
            </a:fld>
            <a:endParaRPr lang="pt-BR" alt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A16CB86-BCB8-4188-BC7A-50F89A2B47A1}"/>
              </a:ext>
            </a:extLst>
          </p:cNvPr>
          <p:cNvSpPr/>
          <p:nvPr/>
        </p:nvSpPr>
        <p:spPr>
          <a:xfrm>
            <a:off x="7246568" y="2883991"/>
            <a:ext cx="863600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15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09FD26F-2F28-453D-9786-5E34EE487028}"/>
              </a:ext>
            </a:extLst>
          </p:cNvPr>
          <p:cNvSpPr/>
          <p:nvPr/>
        </p:nvSpPr>
        <p:spPr>
          <a:xfrm>
            <a:off x="951133" y="2883991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400">
              <a:latin typeface="Delicious" panose="02000506040000020004" pitchFamily="50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267E5AA-182C-4E0C-ADB6-533437786CB7}"/>
              </a:ext>
            </a:extLst>
          </p:cNvPr>
          <p:cNvSpPr/>
          <p:nvPr/>
        </p:nvSpPr>
        <p:spPr>
          <a:xfrm>
            <a:off x="2522758" y="2877641"/>
            <a:ext cx="865187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16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80091B8-7B28-4F21-AC17-6782C710EE73}"/>
              </a:ext>
            </a:extLst>
          </p:cNvPr>
          <p:cNvSpPr/>
          <p:nvPr/>
        </p:nvSpPr>
        <p:spPr>
          <a:xfrm>
            <a:off x="4095970" y="2877641"/>
            <a:ext cx="865188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7BE2AB-2F5B-4F40-B058-B96262E25552}"/>
              </a:ext>
            </a:extLst>
          </p:cNvPr>
          <p:cNvSpPr/>
          <p:nvPr/>
        </p:nvSpPr>
        <p:spPr>
          <a:xfrm>
            <a:off x="5679695" y="2876054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08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9DBE42C6-83C0-4A29-80E3-492CF71EFB52}"/>
              </a:ext>
            </a:extLst>
          </p:cNvPr>
          <p:cNvCxnSpPr/>
          <p:nvPr/>
        </p:nvCxnSpPr>
        <p:spPr>
          <a:xfrm>
            <a:off x="1814733" y="2955429"/>
            <a:ext cx="708025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DB1D6406-5199-4398-86BA-4A97C165EBE6}"/>
              </a:ext>
            </a:extLst>
          </p:cNvPr>
          <p:cNvCxnSpPr/>
          <p:nvPr/>
        </p:nvCxnSpPr>
        <p:spPr>
          <a:xfrm>
            <a:off x="3387945" y="2958604"/>
            <a:ext cx="708025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7">
            <a:extLst>
              <a:ext uri="{FF2B5EF4-FFF2-40B4-BE49-F238E27FC236}">
                <a16:creationId xmlns:a16="http://schemas.microsoft.com/office/drawing/2014/main" id="{CEC9F206-BD49-4345-B626-DC1A3FB6D538}"/>
              </a:ext>
            </a:extLst>
          </p:cNvPr>
          <p:cNvCxnSpPr/>
          <p:nvPr/>
        </p:nvCxnSpPr>
        <p:spPr>
          <a:xfrm flipH="1">
            <a:off x="3378420" y="3242766"/>
            <a:ext cx="71755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29">
            <a:extLst>
              <a:ext uri="{FF2B5EF4-FFF2-40B4-BE49-F238E27FC236}">
                <a16:creationId xmlns:a16="http://schemas.microsoft.com/office/drawing/2014/main" id="{0B9BB85D-D8F5-497F-9152-41DD0979D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245" y="3274987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cxnSp>
        <p:nvCxnSpPr>
          <p:cNvPr id="22" name="Conector de seta reta 11">
            <a:extLst>
              <a:ext uri="{FF2B5EF4-FFF2-40B4-BE49-F238E27FC236}">
                <a16:creationId xmlns:a16="http://schemas.microsoft.com/office/drawing/2014/main" id="{C1EDABFF-ABF0-4759-8C62-356A449B4948}"/>
              </a:ext>
            </a:extLst>
          </p:cNvPr>
          <p:cNvCxnSpPr>
            <a:cxnSpLocks/>
          </p:cNvCxnSpPr>
          <p:nvPr/>
        </p:nvCxnSpPr>
        <p:spPr>
          <a:xfrm>
            <a:off x="4966502" y="2974687"/>
            <a:ext cx="72000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17">
            <a:extLst>
              <a:ext uri="{FF2B5EF4-FFF2-40B4-BE49-F238E27FC236}">
                <a16:creationId xmlns:a16="http://schemas.microsoft.com/office/drawing/2014/main" id="{C965F5C6-AC48-4BD5-9A4C-4A4AF88D9348}"/>
              </a:ext>
            </a:extLst>
          </p:cNvPr>
          <p:cNvCxnSpPr>
            <a:cxnSpLocks/>
          </p:cNvCxnSpPr>
          <p:nvPr/>
        </p:nvCxnSpPr>
        <p:spPr>
          <a:xfrm flipH="1">
            <a:off x="4961158" y="3222953"/>
            <a:ext cx="72000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11">
            <a:extLst>
              <a:ext uri="{FF2B5EF4-FFF2-40B4-BE49-F238E27FC236}">
                <a16:creationId xmlns:a16="http://schemas.microsoft.com/office/drawing/2014/main" id="{5BFC40AC-5401-4353-A2ED-6E4B6BFF16FA}"/>
              </a:ext>
            </a:extLst>
          </p:cNvPr>
          <p:cNvCxnSpPr>
            <a:cxnSpLocks/>
          </p:cNvCxnSpPr>
          <p:nvPr/>
        </p:nvCxnSpPr>
        <p:spPr>
          <a:xfrm>
            <a:off x="6548472" y="2974181"/>
            <a:ext cx="72000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17">
            <a:extLst>
              <a:ext uri="{FF2B5EF4-FFF2-40B4-BE49-F238E27FC236}">
                <a16:creationId xmlns:a16="http://schemas.microsoft.com/office/drawing/2014/main" id="{05A1B820-2DE4-4174-98B4-9F094EA76640}"/>
              </a:ext>
            </a:extLst>
          </p:cNvPr>
          <p:cNvCxnSpPr>
            <a:cxnSpLocks/>
          </p:cNvCxnSpPr>
          <p:nvPr/>
        </p:nvCxnSpPr>
        <p:spPr>
          <a:xfrm flipH="1">
            <a:off x="6526568" y="3268990"/>
            <a:ext cx="72000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Curvo 31">
            <a:extLst>
              <a:ext uri="{FF2B5EF4-FFF2-40B4-BE49-F238E27FC236}">
                <a16:creationId xmlns:a16="http://schemas.microsoft.com/office/drawing/2014/main" id="{022AC312-1F1F-49CD-9E67-DCC5948537AF}"/>
              </a:ext>
            </a:extLst>
          </p:cNvPr>
          <p:cNvCxnSpPr>
            <a:cxnSpLocks/>
            <a:stCxn id="6" idx="0"/>
            <a:endCxn id="8" idx="0"/>
          </p:cNvCxnSpPr>
          <p:nvPr/>
        </p:nvCxnSpPr>
        <p:spPr>
          <a:xfrm rot="16200000" flipV="1">
            <a:off x="5313685" y="519308"/>
            <a:ext cx="6350" cy="4723016"/>
          </a:xfrm>
          <a:prstGeom prst="curvedConnector3">
            <a:avLst>
              <a:gd name="adj1" fmla="val 2314000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: Curvo 36">
            <a:extLst>
              <a:ext uri="{FF2B5EF4-FFF2-40B4-BE49-F238E27FC236}">
                <a16:creationId xmlns:a16="http://schemas.microsoft.com/office/drawing/2014/main" id="{65D6CC65-A5A2-4EB0-8211-00A494F1D028}"/>
              </a:ext>
            </a:extLst>
          </p:cNvPr>
          <p:cNvCxnSpPr>
            <a:cxnSpLocks/>
            <a:stCxn id="8" idx="2"/>
            <a:endCxn id="6" idx="2"/>
          </p:cNvCxnSpPr>
          <p:nvPr/>
        </p:nvCxnSpPr>
        <p:spPr>
          <a:xfrm rot="16200000" flipH="1">
            <a:off x="5313685" y="1022546"/>
            <a:ext cx="6350" cy="4723016"/>
          </a:xfrm>
          <a:prstGeom prst="curvedConnector3">
            <a:avLst>
              <a:gd name="adj1" fmla="val 1966000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29">
            <a:extLst>
              <a:ext uri="{FF2B5EF4-FFF2-40B4-BE49-F238E27FC236}">
                <a16:creationId xmlns:a16="http://schemas.microsoft.com/office/drawing/2014/main" id="{936EF1C6-A8EA-4E2F-9E92-82896C510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9914" y="2470125"/>
            <a:ext cx="8114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>
                <a:latin typeface="Delicious" panose="02000506040000020004" pitchFamily="50" charset="0"/>
              </a:rPr>
              <a:t>Atual</a:t>
            </a:r>
          </a:p>
        </p:txBody>
      </p:sp>
    </p:spTree>
    <p:extLst>
      <p:ext uri="{BB962C8B-B14F-4D97-AF65-F5344CB8AC3E}">
        <p14:creationId xmlns:p14="http://schemas.microsoft.com/office/powerpoint/2010/main" val="17614489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8EEC82-444D-4E57-9B1C-45BE6A871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Filas/Listas circulares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14AE9F-517E-459E-A035-4BDB4FAD190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Retirar elemento: atual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29BBF4D-A56F-4B64-94D3-F0E09D1882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FF6D82B-9E17-4DDB-BCBF-AAF235F170B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50</a:t>
            </a:fld>
            <a:endParaRPr lang="pt-BR" alt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E0629A6-51AF-4A92-ABE1-B7AC4B95B9C1}"/>
              </a:ext>
            </a:extLst>
          </p:cNvPr>
          <p:cNvSpPr/>
          <p:nvPr/>
        </p:nvSpPr>
        <p:spPr>
          <a:xfrm>
            <a:off x="7956872" y="3303265"/>
            <a:ext cx="863600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15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A1BEED8-46A9-45CD-940E-5FA69C86E179}"/>
              </a:ext>
            </a:extLst>
          </p:cNvPr>
          <p:cNvSpPr/>
          <p:nvPr/>
        </p:nvSpPr>
        <p:spPr>
          <a:xfrm>
            <a:off x="35496" y="3303265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400">
              <a:latin typeface="Delicious" panose="02000506040000020004" pitchFamily="50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1F6F97C-DC8D-47B6-8B94-04A6B67775F5}"/>
              </a:ext>
            </a:extLst>
          </p:cNvPr>
          <p:cNvSpPr/>
          <p:nvPr/>
        </p:nvSpPr>
        <p:spPr>
          <a:xfrm>
            <a:off x="1607121" y="3296915"/>
            <a:ext cx="865187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16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E0EFA31-3E0D-4D5D-97CD-BD56E6337CF1}"/>
              </a:ext>
            </a:extLst>
          </p:cNvPr>
          <p:cNvSpPr/>
          <p:nvPr/>
        </p:nvSpPr>
        <p:spPr>
          <a:xfrm>
            <a:off x="3180333" y="3296915"/>
            <a:ext cx="865188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6CD5101-BCA3-4073-951B-01753C6B4C29}"/>
              </a:ext>
            </a:extLst>
          </p:cNvPr>
          <p:cNvSpPr/>
          <p:nvPr/>
        </p:nvSpPr>
        <p:spPr>
          <a:xfrm>
            <a:off x="6389999" y="3295328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08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9535B24-B95F-40B0-A865-AF6E4E58CD9F}"/>
              </a:ext>
            </a:extLst>
          </p:cNvPr>
          <p:cNvCxnSpPr/>
          <p:nvPr/>
        </p:nvCxnSpPr>
        <p:spPr>
          <a:xfrm>
            <a:off x="899096" y="3374703"/>
            <a:ext cx="708025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85E5F238-E59F-4C94-8EFF-C31ADD2968C9}"/>
              </a:ext>
            </a:extLst>
          </p:cNvPr>
          <p:cNvCxnSpPr/>
          <p:nvPr/>
        </p:nvCxnSpPr>
        <p:spPr>
          <a:xfrm>
            <a:off x="2472308" y="3377878"/>
            <a:ext cx="708025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7">
            <a:extLst>
              <a:ext uri="{FF2B5EF4-FFF2-40B4-BE49-F238E27FC236}">
                <a16:creationId xmlns:a16="http://schemas.microsoft.com/office/drawing/2014/main" id="{529A2327-E4CA-4CEE-96C8-4BEAB991378E}"/>
              </a:ext>
            </a:extLst>
          </p:cNvPr>
          <p:cNvCxnSpPr/>
          <p:nvPr/>
        </p:nvCxnSpPr>
        <p:spPr>
          <a:xfrm flipH="1">
            <a:off x="2462783" y="3662040"/>
            <a:ext cx="71755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29">
            <a:extLst>
              <a:ext uri="{FF2B5EF4-FFF2-40B4-BE49-F238E27FC236}">
                <a16:creationId xmlns:a16="http://schemas.microsoft.com/office/drawing/2014/main" id="{0AF97EE3-7E34-4EEE-A480-F412E2741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08" y="3694261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44365F6F-6A22-413B-B4B8-36240146731D}"/>
              </a:ext>
            </a:extLst>
          </p:cNvPr>
          <p:cNvSpPr/>
          <p:nvPr/>
        </p:nvSpPr>
        <p:spPr>
          <a:xfrm>
            <a:off x="4840875" y="3291830"/>
            <a:ext cx="865187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16</a:t>
            </a:r>
          </a:p>
        </p:txBody>
      </p:sp>
      <p:sp>
        <p:nvSpPr>
          <p:cNvPr id="21" name="CaixaDeTexto 29">
            <a:extLst>
              <a:ext uri="{FF2B5EF4-FFF2-40B4-BE49-F238E27FC236}">
                <a16:creationId xmlns:a16="http://schemas.microsoft.com/office/drawing/2014/main" id="{1E748CFD-7F4B-426C-9D7D-84C1ED41E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4212" y="3737557"/>
            <a:ext cx="8114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>
                <a:latin typeface="Delicious" panose="02000506040000020004" pitchFamily="50" charset="0"/>
              </a:rPr>
              <a:t>Atual</a:t>
            </a:r>
          </a:p>
        </p:txBody>
      </p:sp>
      <p:cxnSp>
        <p:nvCxnSpPr>
          <p:cNvPr id="42" name="Conector de seta reta 11">
            <a:extLst>
              <a:ext uri="{FF2B5EF4-FFF2-40B4-BE49-F238E27FC236}">
                <a16:creationId xmlns:a16="http://schemas.microsoft.com/office/drawing/2014/main" id="{D7D2F822-4909-4394-8519-89C8BAD417EA}"/>
              </a:ext>
            </a:extLst>
          </p:cNvPr>
          <p:cNvCxnSpPr>
            <a:cxnSpLocks/>
          </p:cNvCxnSpPr>
          <p:nvPr/>
        </p:nvCxnSpPr>
        <p:spPr>
          <a:xfrm>
            <a:off x="4067944" y="3363838"/>
            <a:ext cx="772931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17">
            <a:extLst>
              <a:ext uri="{FF2B5EF4-FFF2-40B4-BE49-F238E27FC236}">
                <a16:creationId xmlns:a16="http://schemas.microsoft.com/office/drawing/2014/main" id="{40039552-37E2-4ADA-AB79-FAB2964DEF41}"/>
              </a:ext>
            </a:extLst>
          </p:cNvPr>
          <p:cNvCxnSpPr>
            <a:cxnSpLocks/>
          </p:cNvCxnSpPr>
          <p:nvPr/>
        </p:nvCxnSpPr>
        <p:spPr>
          <a:xfrm flipH="1">
            <a:off x="4031944" y="3651870"/>
            <a:ext cx="79200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Curvo 24">
            <a:extLst>
              <a:ext uri="{FF2B5EF4-FFF2-40B4-BE49-F238E27FC236}">
                <a16:creationId xmlns:a16="http://schemas.microsoft.com/office/drawing/2014/main" id="{5ADEC1BF-C29A-4F21-ACC2-B6E8D877B04B}"/>
              </a:ext>
            </a:extLst>
          </p:cNvPr>
          <p:cNvCxnSpPr>
            <a:cxnSpLocks/>
            <a:endCxn id="6" idx="0"/>
          </p:cNvCxnSpPr>
          <p:nvPr/>
        </p:nvCxnSpPr>
        <p:spPr>
          <a:xfrm flipV="1">
            <a:off x="5706062" y="3303265"/>
            <a:ext cx="2682610" cy="60573"/>
          </a:xfrm>
          <a:prstGeom prst="curvedConnector4">
            <a:avLst>
              <a:gd name="adj1" fmla="val 7298"/>
              <a:gd name="adj2" fmla="val 1647323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Curvo 25">
            <a:extLst>
              <a:ext uri="{FF2B5EF4-FFF2-40B4-BE49-F238E27FC236}">
                <a16:creationId xmlns:a16="http://schemas.microsoft.com/office/drawing/2014/main" id="{949CEA59-2711-46FA-BEC7-B770DDE54C46}"/>
              </a:ext>
            </a:extLst>
          </p:cNvPr>
          <p:cNvCxnSpPr>
            <a:cxnSpLocks/>
            <a:endCxn id="22" idx="2"/>
          </p:cNvCxnSpPr>
          <p:nvPr/>
        </p:nvCxnSpPr>
        <p:spPr>
          <a:xfrm rot="10800000" flipV="1">
            <a:off x="5273470" y="3723878"/>
            <a:ext cx="2705309" cy="71190"/>
          </a:xfrm>
          <a:prstGeom prst="curvedConnector4">
            <a:avLst>
              <a:gd name="adj1" fmla="val 21444"/>
              <a:gd name="adj2" fmla="val 1202486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29">
            <a:extLst>
              <a:ext uri="{FF2B5EF4-FFF2-40B4-BE49-F238E27FC236}">
                <a16:creationId xmlns:a16="http://schemas.microsoft.com/office/drawing/2014/main" id="{DE41B8D3-D580-4359-90B6-E3A574914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4398" y="2860862"/>
            <a:ext cx="10247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solidFill>
                  <a:srgbClr val="FF0000"/>
                </a:solidFill>
                <a:latin typeface="Delicious" panose="02000506040000020004" pitchFamily="50" charset="0"/>
              </a:rPr>
              <a:t>AuxRet</a:t>
            </a:r>
            <a:endParaRPr lang="pt-BR" altLang="pt-BR" sz="2400" dirty="0">
              <a:solidFill>
                <a:srgbClr val="FF0000"/>
              </a:solidFill>
              <a:latin typeface="Delicious" panose="02000506040000020004" pitchFamily="50" charset="0"/>
            </a:endParaRPr>
          </a:p>
        </p:txBody>
      </p: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66A57CCA-038D-4887-AFF2-2D4D6964329D}"/>
              </a:ext>
            </a:extLst>
          </p:cNvPr>
          <p:cNvGrpSpPr/>
          <p:nvPr/>
        </p:nvGrpSpPr>
        <p:grpSpPr>
          <a:xfrm>
            <a:off x="5971221" y="3498433"/>
            <a:ext cx="437675" cy="296635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28" name="Conector: Angulado 27">
              <a:extLst>
                <a:ext uri="{FF2B5EF4-FFF2-40B4-BE49-F238E27FC236}">
                  <a16:creationId xmlns:a16="http://schemas.microsoft.com/office/drawing/2014/main" id="{718F4B05-7CDD-42BF-A9B4-3CEF7168367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6AB9638A-0683-4E86-960A-07FE02E1767B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E3BDE4F1-8E90-4B68-BC02-30C6BC20F210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C673A52B-B3F2-4FB5-83F0-82905D297CE5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5B85D31A-C646-4F5D-A681-FC959271C266}"/>
              </a:ext>
            </a:extLst>
          </p:cNvPr>
          <p:cNvGrpSpPr/>
          <p:nvPr/>
        </p:nvGrpSpPr>
        <p:grpSpPr>
          <a:xfrm flipH="1">
            <a:off x="7275801" y="3487757"/>
            <a:ext cx="449316" cy="270384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34" name="Conector: Angulado 33">
              <a:extLst>
                <a:ext uri="{FF2B5EF4-FFF2-40B4-BE49-F238E27FC236}">
                  <a16:creationId xmlns:a16="http://schemas.microsoft.com/office/drawing/2014/main" id="{2D853FD0-214D-49F4-AC78-3C1CA44ACFF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C0DF79B3-B674-4AB0-A9AB-F4B8FD097361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ECA9940D-BEFA-43DA-AA15-2A5AC5A8CADA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F5FA5743-92BB-46A8-B3BD-069B89FE5FD5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</p:grpSp>
      <p:cxnSp>
        <p:nvCxnSpPr>
          <p:cNvPr id="38" name="Conector: Curvo 37">
            <a:extLst>
              <a:ext uri="{FF2B5EF4-FFF2-40B4-BE49-F238E27FC236}">
                <a16:creationId xmlns:a16="http://schemas.microsoft.com/office/drawing/2014/main" id="{5AF7FEDE-98FE-4B62-870E-96A5970CB0B3}"/>
              </a:ext>
            </a:extLst>
          </p:cNvPr>
          <p:cNvCxnSpPr>
            <a:cxnSpLocks/>
          </p:cNvCxnSpPr>
          <p:nvPr/>
        </p:nvCxnSpPr>
        <p:spPr>
          <a:xfrm rot="16200000" flipV="1">
            <a:off x="5211019" y="125611"/>
            <a:ext cx="6350" cy="6348957"/>
          </a:xfrm>
          <a:prstGeom prst="curvedConnector3">
            <a:avLst>
              <a:gd name="adj1" fmla="val 29619937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: Curvo 38">
            <a:extLst>
              <a:ext uri="{FF2B5EF4-FFF2-40B4-BE49-F238E27FC236}">
                <a16:creationId xmlns:a16="http://schemas.microsoft.com/office/drawing/2014/main" id="{6DBE6C7C-2E20-44FE-A895-D41D18270A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11018" y="628849"/>
            <a:ext cx="6350" cy="6348957"/>
          </a:xfrm>
          <a:prstGeom prst="curvedConnector3">
            <a:avLst>
              <a:gd name="adj1" fmla="val 1654000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988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8EEC82-444D-4E57-9B1C-45BE6A871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Filas/Listas circulares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14AE9F-517E-459E-A035-4BDB4FAD190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Retirar elemento: atual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29BBF4D-A56F-4B64-94D3-F0E09D1882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FF6D82B-9E17-4DDB-BCBF-AAF235F170B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51</a:t>
            </a:fld>
            <a:endParaRPr lang="pt-BR" alt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E0629A6-51AF-4A92-ABE1-B7AC4B95B9C1}"/>
              </a:ext>
            </a:extLst>
          </p:cNvPr>
          <p:cNvSpPr/>
          <p:nvPr/>
        </p:nvSpPr>
        <p:spPr>
          <a:xfrm>
            <a:off x="6498711" y="3303265"/>
            <a:ext cx="863600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15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A1BEED8-46A9-45CD-940E-5FA69C86E179}"/>
              </a:ext>
            </a:extLst>
          </p:cNvPr>
          <p:cNvSpPr/>
          <p:nvPr/>
        </p:nvSpPr>
        <p:spPr>
          <a:xfrm>
            <a:off x="35496" y="3303265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400">
              <a:latin typeface="Delicious" panose="02000506040000020004" pitchFamily="50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1F6F97C-DC8D-47B6-8B94-04A6B67775F5}"/>
              </a:ext>
            </a:extLst>
          </p:cNvPr>
          <p:cNvSpPr/>
          <p:nvPr/>
        </p:nvSpPr>
        <p:spPr>
          <a:xfrm>
            <a:off x="1607121" y="3296915"/>
            <a:ext cx="865187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16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E0EFA31-3E0D-4D5D-97CD-BD56E6337CF1}"/>
              </a:ext>
            </a:extLst>
          </p:cNvPr>
          <p:cNvSpPr/>
          <p:nvPr/>
        </p:nvSpPr>
        <p:spPr>
          <a:xfrm>
            <a:off x="3180333" y="3296915"/>
            <a:ext cx="865188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6CD5101-BCA3-4073-951B-01753C6B4C29}"/>
              </a:ext>
            </a:extLst>
          </p:cNvPr>
          <p:cNvSpPr/>
          <p:nvPr/>
        </p:nvSpPr>
        <p:spPr>
          <a:xfrm>
            <a:off x="7877915" y="1244079"/>
            <a:ext cx="863600" cy="504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08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9535B24-B95F-40B0-A865-AF6E4E58CD9F}"/>
              </a:ext>
            </a:extLst>
          </p:cNvPr>
          <p:cNvCxnSpPr/>
          <p:nvPr/>
        </p:nvCxnSpPr>
        <p:spPr>
          <a:xfrm>
            <a:off x="899096" y="3374703"/>
            <a:ext cx="708025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85E5F238-E59F-4C94-8EFF-C31ADD2968C9}"/>
              </a:ext>
            </a:extLst>
          </p:cNvPr>
          <p:cNvCxnSpPr/>
          <p:nvPr/>
        </p:nvCxnSpPr>
        <p:spPr>
          <a:xfrm>
            <a:off x="2472308" y="3377878"/>
            <a:ext cx="708025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7">
            <a:extLst>
              <a:ext uri="{FF2B5EF4-FFF2-40B4-BE49-F238E27FC236}">
                <a16:creationId xmlns:a16="http://schemas.microsoft.com/office/drawing/2014/main" id="{529A2327-E4CA-4CEE-96C8-4BEAB991378E}"/>
              </a:ext>
            </a:extLst>
          </p:cNvPr>
          <p:cNvCxnSpPr/>
          <p:nvPr/>
        </p:nvCxnSpPr>
        <p:spPr>
          <a:xfrm flipH="1">
            <a:off x="2462783" y="3662040"/>
            <a:ext cx="71755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29">
            <a:extLst>
              <a:ext uri="{FF2B5EF4-FFF2-40B4-BE49-F238E27FC236}">
                <a16:creationId xmlns:a16="http://schemas.microsoft.com/office/drawing/2014/main" id="{0AF97EE3-7E34-4EEE-A480-F412E2741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08" y="3694261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cxnSp>
        <p:nvCxnSpPr>
          <p:cNvPr id="19" name="Conector: Curvo 18">
            <a:extLst>
              <a:ext uri="{FF2B5EF4-FFF2-40B4-BE49-F238E27FC236}">
                <a16:creationId xmlns:a16="http://schemas.microsoft.com/office/drawing/2014/main" id="{0337FDE6-BB7D-48E0-A97F-80563099B3B3}"/>
              </a:ext>
            </a:extLst>
          </p:cNvPr>
          <p:cNvCxnSpPr>
            <a:cxnSpLocks/>
            <a:stCxn id="6" idx="0"/>
            <a:endCxn id="8" idx="0"/>
          </p:cNvCxnSpPr>
          <p:nvPr/>
        </p:nvCxnSpPr>
        <p:spPr>
          <a:xfrm rot="16200000" flipV="1">
            <a:off x="4481938" y="854692"/>
            <a:ext cx="6350" cy="4890796"/>
          </a:xfrm>
          <a:prstGeom prst="curvedConnector3">
            <a:avLst>
              <a:gd name="adj1" fmla="val 2446000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Curvo 19">
            <a:extLst>
              <a:ext uri="{FF2B5EF4-FFF2-40B4-BE49-F238E27FC236}">
                <a16:creationId xmlns:a16="http://schemas.microsoft.com/office/drawing/2014/main" id="{D13E86F6-546D-421B-B42C-61F1D12DCF32}"/>
              </a:ext>
            </a:extLst>
          </p:cNvPr>
          <p:cNvCxnSpPr>
            <a:cxnSpLocks/>
            <a:stCxn id="8" idx="2"/>
            <a:endCxn id="6" idx="2"/>
          </p:cNvCxnSpPr>
          <p:nvPr/>
        </p:nvCxnSpPr>
        <p:spPr>
          <a:xfrm rot="16200000" flipH="1">
            <a:off x="4481938" y="1357930"/>
            <a:ext cx="6350" cy="4890796"/>
          </a:xfrm>
          <a:prstGeom prst="curvedConnector3">
            <a:avLst>
              <a:gd name="adj1" fmla="val 1810000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44365F6F-6A22-413B-B4B8-36240146731D}"/>
              </a:ext>
            </a:extLst>
          </p:cNvPr>
          <p:cNvSpPr/>
          <p:nvPr/>
        </p:nvSpPr>
        <p:spPr>
          <a:xfrm>
            <a:off x="4840875" y="3291830"/>
            <a:ext cx="865187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16</a:t>
            </a:r>
          </a:p>
        </p:txBody>
      </p:sp>
      <p:sp>
        <p:nvSpPr>
          <p:cNvPr id="21" name="CaixaDeTexto 29">
            <a:extLst>
              <a:ext uri="{FF2B5EF4-FFF2-40B4-BE49-F238E27FC236}">
                <a16:creationId xmlns:a16="http://schemas.microsoft.com/office/drawing/2014/main" id="{1E748CFD-7F4B-426C-9D7D-84C1ED41E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6051" y="3737557"/>
            <a:ext cx="8114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>
                <a:latin typeface="Delicious" panose="02000506040000020004" pitchFamily="50" charset="0"/>
              </a:rPr>
              <a:t>Atual</a:t>
            </a:r>
          </a:p>
        </p:txBody>
      </p:sp>
      <p:cxnSp>
        <p:nvCxnSpPr>
          <p:cNvPr id="42" name="Conector de seta reta 11">
            <a:extLst>
              <a:ext uri="{FF2B5EF4-FFF2-40B4-BE49-F238E27FC236}">
                <a16:creationId xmlns:a16="http://schemas.microsoft.com/office/drawing/2014/main" id="{D7D2F822-4909-4394-8519-89C8BAD417EA}"/>
              </a:ext>
            </a:extLst>
          </p:cNvPr>
          <p:cNvCxnSpPr>
            <a:cxnSpLocks/>
          </p:cNvCxnSpPr>
          <p:nvPr/>
        </p:nvCxnSpPr>
        <p:spPr>
          <a:xfrm>
            <a:off x="4067944" y="3363838"/>
            <a:ext cx="772931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17">
            <a:extLst>
              <a:ext uri="{FF2B5EF4-FFF2-40B4-BE49-F238E27FC236}">
                <a16:creationId xmlns:a16="http://schemas.microsoft.com/office/drawing/2014/main" id="{40039552-37E2-4ADA-AB79-FAB2964DEF41}"/>
              </a:ext>
            </a:extLst>
          </p:cNvPr>
          <p:cNvCxnSpPr>
            <a:cxnSpLocks/>
          </p:cNvCxnSpPr>
          <p:nvPr/>
        </p:nvCxnSpPr>
        <p:spPr>
          <a:xfrm flipH="1">
            <a:off x="4031944" y="3651870"/>
            <a:ext cx="79200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29">
            <a:extLst>
              <a:ext uri="{FF2B5EF4-FFF2-40B4-BE49-F238E27FC236}">
                <a16:creationId xmlns:a16="http://schemas.microsoft.com/office/drawing/2014/main" id="{DE41B8D3-D580-4359-90B6-E3A574914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2314" y="809613"/>
            <a:ext cx="11369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>
                <a:solidFill>
                  <a:srgbClr val="FF0000"/>
                </a:solidFill>
                <a:latin typeface="Delicious" panose="02000506040000020004" pitchFamily="50" charset="0"/>
              </a:rPr>
              <a:t>Retorno</a:t>
            </a:r>
          </a:p>
        </p:txBody>
      </p:sp>
      <p:cxnSp>
        <p:nvCxnSpPr>
          <p:cNvPr id="38" name="Conector de seta reta 11">
            <a:extLst>
              <a:ext uri="{FF2B5EF4-FFF2-40B4-BE49-F238E27FC236}">
                <a16:creationId xmlns:a16="http://schemas.microsoft.com/office/drawing/2014/main" id="{ECB1C638-04E4-4F3A-9ECB-234D99D10D23}"/>
              </a:ext>
            </a:extLst>
          </p:cNvPr>
          <p:cNvCxnSpPr>
            <a:cxnSpLocks/>
          </p:cNvCxnSpPr>
          <p:nvPr/>
        </p:nvCxnSpPr>
        <p:spPr>
          <a:xfrm>
            <a:off x="5706062" y="3333348"/>
            <a:ext cx="772931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17">
            <a:extLst>
              <a:ext uri="{FF2B5EF4-FFF2-40B4-BE49-F238E27FC236}">
                <a16:creationId xmlns:a16="http://schemas.microsoft.com/office/drawing/2014/main" id="{9044D11D-F511-4D6A-A31D-E72BAC6385B6}"/>
              </a:ext>
            </a:extLst>
          </p:cNvPr>
          <p:cNvCxnSpPr>
            <a:cxnSpLocks/>
          </p:cNvCxnSpPr>
          <p:nvPr/>
        </p:nvCxnSpPr>
        <p:spPr>
          <a:xfrm flipH="1">
            <a:off x="5686993" y="3646140"/>
            <a:ext cx="792000" cy="0"/>
          </a:xfrm>
          <a:prstGeom prst="straightConnector1">
            <a:avLst/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2365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A2D886-B88C-445B-B752-B027C8130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Filas/Listas circulares dinâmicas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DE6216-ABB2-4A8A-9316-259E448F0B1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Retirar elemento: o único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6AF7DD1-8FF2-40FD-8491-AF03CDA82B3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47757A-6A57-4AC7-B06D-D530D84543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52</a:t>
            </a:fld>
            <a:endParaRPr lang="pt-BR" alt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DFC4D5B-6F27-4D3B-9447-B32B3F019A0C}"/>
              </a:ext>
            </a:extLst>
          </p:cNvPr>
          <p:cNvSpPr/>
          <p:nvPr/>
        </p:nvSpPr>
        <p:spPr>
          <a:xfrm>
            <a:off x="900113" y="2159645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15" name="CaixaDeTexto 29">
            <a:extLst>
              <a:ext uri="{FF2B5EF4-FFF2-40B4-BE49-F238E27FC236}">
                <a16:creationId xmlns:a16="http://schemas.microsoft.com/office/drawing/2014/main" id="{1170137E-E029-46D5-A3EB-FCCF83D31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2548036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cxnSp>
        <p:nvCxnSpPr>
          <p:cNvPr id="16" name="Conector em curva 50">
            <a:extLst>
              <a:ext uri="{FF2B5EF4-FFF2-40B4-BE49-F238E27FC236}">
                <a16:creationId xmlns:a16="http://schemas.microsoft.com/office/drawing/2014/main" id="{1AAE5170-AE56-4E73-8D31-7EA188B964F9}"/>
              </a:ext>
            </a:extLst>
          </p:cNvPr>
          <p:cNvCxnSpPr>
            <a:cxnSpLocks/>
            <a:stCxn id="14" idx="1"/>
            <a:endCxn id="14" idx="2"/>
          </p:cNvCxnSpPr>
          <p:nvPr/>
        </p:nvCxnSpPr>
        <p:spPr>
          <a:xfrm rot="10800000" flipH="1" flipV="1">
            <a:off x="900113" y="2411263"/>
            <a:ext cx="431800" cy="251619"/>
          </a:xfrm>
          <a:prstGeom prst="curvedConnector4">
            <a:avLst>
              <a:gd name="adj1" fmla="val -92449"/>
              <a:gd name="adj2" fmla="val 321027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em curva 50">
            <a:extLst>
              <a:ext uri="{FF2B5EF4-FFF2-40B4-BE49-F238E27FC236}">
                <a16:creationId xmlns:a16="http://schemas.microsoft.com/office/drawing/2014/main" id="{B97DE570-4255-458B-A1EA-D1B3DCBF7493}"/>
              </a:ext>
            </a:extLst>
          </p:cNvPr>
          <p:cNvCxnSpPr>
            <a:cxnSpLocks/>
          </p:cNvCxnSpPr>
          <p:nvPr/>
        </p:nvCxnSpPr>
        <p:spPr>
          <a:xfrm>
            <a:off x="1763713" y="2283788"/>
            <a:ext cx="1041910" cy="12700"/>
          </a:xfrm>
          <a:prstGeom prst="curvedConnector3">
            <a:avLst>
              <a:gd name="adj1" fmla="val 5000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DA321F6B-D6F7-419F-B5B3-33083AD74DCD}"/>
              </a:ext>
            </a:extLst>
          </p:cNvPr>
          <p:cNvSpPr/>
          <p:nvPr/>
        </p:nvSpPr>
        <p:spPr>
          <a:xfrm>
            <a:off x="2799092" y="2238971"/>
            <a:ext cx="865187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16</a:t>
            </a:r>
          </a:p>
        </p:txBody>
      </p:sp>
      <p:cxnSp>
        <p:nvCxnSpPr>
          <p:cNvPr id="36" name="Conector em curva 50">
            <a:extLst>
              <a:ext uri="{FF2B5EF4-FFF2-40B4-BE49-F238E27FC236}">
                <a16:creationId xmlns:a16="http://schemas.microsoft.com/office/drawing/2014/main" id="{8C8F2416-C14E-4BFE-B0E4-8577CD1C6ABC}"/>
              </a:ext>
            </a:extLst>
          </p:cNvPr>
          <p:cNvCxnSpPr>
            <a:cxnSpLocks/>
            <a:stCxn id="29" idx="1"/>
            <a:endCxn id="29" idx="2"/>
          </p:cNvCxnSpPr>
          <p:nvPr/>
        </p:nvCxnSpPr>
        <p:spPr>
          <a:xfrm rot="10800000" flipH="1" flipV="1">
            <a:off x="2799092" y="2490589"/>
            <a:ext cx="432594" cy="251619"/>
          </a:xfrm>
          <a:prstGeom prst="curvedConnector4">
            <a:avLst>
              <a:gd name="adj1" fmla="val -97012"/>
              <a:gd name="adj2" fmla="val 312892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29">
            <a:extLst>
              <a:ext uri="{FF2B5EF4-FFF2-40B4-BE49-F238E27FC236}">
                <a16:creationId xmlns:a16="http://schemas.microsoft.com/office/drawing/2014/main" id="{C773AA3B-4430-44B5-A407-AB2D53ACA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5697" y="1822123"/>
            <a:ext cx="8258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>
                <a:latin typeface="Delicious" panose="02000506040000020004" pitchFamily="50" charset="0"/>
              </a:rPr>
              <a:t>Atual</a:t>
            </a:r>
          </a:p>
        </p:txBody>
      </p:sp>
      <p:cxnSp>
        <p:nvCxnSpPr>
          <p:cNvPr id="18" name="Conector em curva 50">
            <a:extLst>
              <a:ext uri="{FF2B5EF4-FFF2-40B4-BE49-F238E27FC236}">
                <a16:creationId xmlns:a16="http://schemas.microsoft.com/office/drawing/2014/main" id="{2D912357-BA0C-459E-9F6A-231DF9BD96F4}"/>
              </a:ext>
            </a:extLst>
          </p:cNvPr>
          <p:cNvCxnSpPr>
            <a:cxnSpLocks/>
          </p:cNvCxnSpPr>
          <p:nvPr/>
        </p:nvCxnSpPr>
        <p:spPr>
          <a:xfrm flipH="1" flipV="1">
            <a:off x="3231686" y="2238971"/>
            <a:ext cx="432593" cy="251619"/>
          </a:xfrm>
          <a:prstGeom prst="curvedConnector4">
            <a:avLst>
              <a:gd name="adj1" fmla="val -92280"/>
              <a:gd name="adj2" fmla="val 307468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29">
            <a:extLst>
              <a:ext uri="{FF2B5EF4-FFF2-40B4-BE49-F238E27FC236}">
                <a16:creationId xmlns:a16="http://schemas.microsoft.com/office/drawing/2014/main" id="{0DF8D418-B7B2-4735-B589-119B916F4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8231" y="2400261"/>
            <a:ext cx="10247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solidFill>
                  <a:srgbClr val="FF0000"/>
                </a:solidFill>
                <a:latin typeface="Delicious" panose="02000506040000020004" pitchFamily="50" charset="0"/>
              </a:rPr>
              <a:t>AuxRet</a:t>
            </a:r>
            <a:endParaRPr lang="pt-BR" altLang="pt-BR" sz="2400" dirty="0">
              <a:solidFill>
                <a:srgbClr val="FF0000"/>
              </a:solidFill>
              <a:latin typeface="Delicious" panose="02000506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7898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A2D886-B88C-445B-B752-B027C8130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Filas/Listas circulares dinâmicas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DE6216-ABB2-4A8A-9316-259E448F0B1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Retirar elemento: o único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6AF7DD1-8FF2-40FD-8491-AF03CDA82B3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47757A-6A57-4AC7-B06D-D530D84543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53</a:t>
            </a:fld>
            <a:endParaRPr lang="pt-BR" alt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DFC4D5B-6F27-4D3B-9447-B32B3F019A0C}"/>
              </a:ext>
            </a:extLst>
          </p:cNvPr>
          <p:cNvSpPr/>
          <p:nvPr/>
        </p:nvSpPr>
        <p:spPr>
          <a:xfrm>
            <a:off x="900113" y="2159645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15" name="CaixaDeTexto 29">
            <a:extLst>
              <a:ext uri="{FF2B5EF4-FFF2-40B4-BE49-F238E27FC236}">
                <a16:creationId xmlns:a16="http://schemas.microsoft.com/office/drawing/2014/main" id="{1170137E-E029-46D5-A3EB-FCCF83D31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2548036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cxnSp>
        <p:nvCxnSpPr>
          <p:cNvPr id="16" name="Conector em curva 50">
            <a:extLst>
              <a:ext uri="{FF2B5EF4-FFF2-40B4-BE49-F238E27FC236}">
                <a16:creationId xmlns:a16="http://schemas.microsoft.com/office/drawing/2014/main" id="{1AAE5170-AE56-4E73-8D31-7EA188B964F9}"/>
              </a:ext>
            </a:extLst>
          </p:cNvPr>
          <p:cNvCxnSpPr>
            <a:cxnSpLocks/>
            <a:stCxn id="14" idx="1"/>
            <a:endCxn id="14" idx="2"/>
          </p:cNvCxnSpPr>
          <p:nvPr/>
        </p:nvCxnSpPr>
        <p:spPr>
          <a:xfrm rot="10800000" flipH="1" flipV="1">
            <a:off x="900113" y="2411263"/>
            <a:ext cx="431800" cy="251619"/>
          </a:xfrm>
          <a:prstGeom prst="curvedConnector4">
            <a:avLst>
              <a:gd name="adj1" fmla="val -92449"/>
              <a:gd name="adj2" fmla="val 321027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em curva 50">
            <a:extLst>
              <a:ext uri="{FF2B5EF4-FFF2-40B4-BE49-F238E27FC236}">
                <a16:creationId xmlns:a16="http://schemas.microsoft.com/office/drawing/2014/main" id="{B97DE570-4255-458B-A1EA-D1B3DCBF7493}"/>
              </a:ext>
            </a:extLst>
          </p:cNvPr>
          <p:cNvCxnSpPr>
            <a:cxnSpLocks/>
          </p:cNvCxnSpPr>
          <p:nvPr/>
        </p:nvCxnSpPr>
        <p:spPr>
          <a:xfrm>
            <a:off x="1763713" y="2283788"/>
            <a:ext cx="1041910" cy="12700"/>
          </a:xfrm>
          <a:prstGeom prst="curvedConnector3">
            <a:avLst>
              <a:gd name="adj1" fmla="val 5000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DA321F6B-D6F7-419F-B5B3-33083AD74DCD}"/>
              </a:ext>
            </a:extLst>
          </p:cNvPr>
          <p:cNvSpPr/>
          <p:nvPr/>
        </p:nvSpPr>
        <p:spPr>
          <a:xfrm>
            <a:off x="2799092" y="2238971"/>
            <a:ext cx="865187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16</a:t>
            </a:r>
          </a:p>
        </p:txBody>
      </p:sp>
      <p:sp>
        <p:nvSpPr>
          <p:cNvPr id="19" name="CaixaDeTexto 29">
            <a:extLst>
              <a:ext uri="{FF2B5EF4-FFF2-40B4-BE49-F238E27FC236}">
                <a16:creationId xmlns:a16="http://schemas.microsoft.com/office/drawing/2014/main" id="{C773AA3B-4430-44B5-A407-AB2D53ACA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5697" y="1822123"/>
            <a:ext cx="8258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>
                <a:latin typeface="Delicious" panose="02000506040000020004" pitchFamily="50" charset="0"/>
              </a:rPr>
              <a:t>Atual</a:t>
            </a:r>
          </a:p>
        </p:txBody>
      </p:sp>
      <p:sp>
        <p:nvSpPr>
          <p:cNvPr id="20" name="CaixaDeTexto 29">
            <a:extLst>
              <a:ext uri="{FF2B5EF4-FFF2-40B4-BE49-F238E27FC236}">
                <a16:creationId xmlns:a16="http://schemas.microsoft.com/office/drawing/2014/main" id="{0DF8D418-B7B2-4735-B589-119B916F4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8963" y="2642259"/>
            <a:ext cx="10247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solidFill>
                  <a:srgbClr val="FF0000"/>
                </a:solidFill>
                <a:latin typeface="Delicious" panose="02000506040000020004" pitchFamily="50" charset="0"/>
              </a:rPr>
              <a:t>AuxRet</a:t>
            </a:r>
            <a:endParaRPr lang="pt-BR" altLang="pt-BR" sz="2400" dirty="0">
              <a:solidFill>
                <a:srgbClr val="FF0000"/>
              </a:solidFill>
              <a:latin typeface="Delicious" panose="02000506040000020004" pitchFamily="50" charset="0"/>
            </a:endParaRP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EADC8042-9ED5-40CE-8583-C13A888598A5}"/>
              </a:ext>
            </a:extLst>
          </p:cNvPr>
          <p:cNvGrpSpPr/>
          <p:nvPr/>
        </p:nvGrpSpPr>
        <p:grpSpPr>
          <a:xfrm>
            <a:off x="2032817" y="2504294"/>
            <a:ext cx="762992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22" name="Conector: Angulado 21">
              <a:extLst>
                <a:ext uri="{FF2B5EF4-FFF2-40B4-BE49-F238E27FC236}">
                  <a16:creationId xmlns:a16="http://schemas.microsoft.com/office/drawing/2014/main" id="{6CBA44CD-141D-494A-883A-8F84FDA0EC2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0923D791-880F-4791-9E1D-3BF7B559BFE5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BF7FE7BB-DE96-43F5-934A-3B31E7585CCA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1E41E041-A4F0-4BF4-815E-F7D13C697911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207577A5-AB73-4BF3-B75C-C9B633922159}"/>
              </a:ext>
            </a:extLst>
          </p:cNvPr>
          <p:cNvGrpSpPr/>
          <p:nvPr/>
        </p:nvGrpSpPr>
        <p:grpSpPr>
          <a:xfrm flipH="1">
            <a:off x="3684091" y="2499742"/>
            <a:ext cx="859333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27" name="Conector: Angulado 26">
              <a:extLst>
                <a:ext uri="{FF2B5EF4-FFF2-40B4-BE49-F238E27FC236}">
                  <a16:creationId xmlns:a16="http://schemas.microsoft.com/office/drawing/2014/main" id="{B8B2EDF7-A55D-4148-9DE5-30460100737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49ABCA2F-5B9F-4D42-A8BF-B19F08F9557F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0ECFEA5A-F997-415E-BDEA-086946D53A68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72829AC7-64E1-44BC-AA6A-2F0DE4909F0C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8143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A2D886-B88C-445B-B752-B027C8130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Filas/Listas circulares dinâmicas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DE6216-ABB2-4A8A-9316-259E448F0B1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Retirar elemento: o único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6AF7DD1-8FF2-40FD-8491-AF03CDA82B3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47757A-6A57-4AC7-B06D-D530D84543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54</a:t>
            </a:fld>
            <a:endParaRPr lang="pt-BR" alt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DFC4D5B-6F27-4D3B-9447-B32B3F019A0C}"/>
              </a:ext>
            </a:extLst>
          </p:cNvPr>
          <p:cNvSpPr/>
          <p:nvPr/>
        </p:nvSpPr>
        <p:spPr>
          <a:xfrm>
            <a:off x="900113" y="2159645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15" name="CaixaDeTexto 29">
            <a:extLst>
              <a:ext uri="{FF2B5EF4-FFF2-40B4-BE49-F238E27FC236}">
                <a16:creationId xmlns:a16="http://schemas.microsoft.com/office/drawing/2014/main" id="{1170137E-E029-46D5-A3EB-FCCF83D31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2548036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cxnSp>
        <p:nvCxnSpPr>
          <p:cNvPr id="16" name="Conector em curva 50">
            <a:extLst>
              <a:ext uri="{FF2B5EF4-FFF2-40B4-BE49-F238E27FC236}">
                <a16:creationId xmlns:a16="http://schemas.microsoft.com/office/drawing/2014/main" id="{1AAE5170-AE56-4E73-8D31-7EA188B964F9}"/>
              </a:ext>
            </a:extLst>
          </p:cNvPr>
          <p:cNvCxnSpPr>
            <a:cxnSpLocks/>
            <a:stCxn id="14" idx="1"/>
            <a:endCxn id="14" idx="2"/>
          </p:cNvCxnSpPr>
          <p:nvPr/>
        </p:nvCxnSpPr>
        <p:spPr>
          <a:xfrm rot="10800000" flipH="1" flipV="1">
            <a:off x="900113" y="2411263"/>
            <a:ext cx="431800" cy="251619"/>
          </a:xfrm>
          <a:prstGeom prst="curvedConnector4">
            <a:avLst>
              <a:gd name="adj1" fmla="val -92449"/>
              <a:gd name="adj2" fmla="val 321027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em curva 50">
            <a:extLst>
              <a:ext uri="{FF2B5EF4-FFF2-40B4-BE49-F238E27FC236}">
                <a16:creationId xmlns:a16="http://schemas.microsoft.com/office/drawing/2014/main" id="{B97DE570-4255-458B-A1EA-D1B3DCBF7493}"/>
              </a:ext>
            </a:extLst>
          </p:cNvPr>
          <p:cNvCxnSpPr>
            <a:cxnSpLocks/>
          </p:cNvCxnSpPr>
          <p:nvPr/>
        </p:nvCxnSpPr>
        <p:spPr>
          <a:xfrm>
            <a:off x="1763713" y="2283788"/>
            <a:ext cx="1041910" cy="12700"/>
          </a:xfrm>
          <a:prstGeom prst="curvedConnector3">
            <a:avLst>
              <a:gd name="adj1" fmla="val 50000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29">
            <a:extLst>
              <a:ext uri="{FF2B5EF4-FFF2-40B4-BE49-F238E27FC236}">
                <a16:creationId xmlns:a16="http://schemas.microsoft.com/office/drawing/2014/main" id="{C773AA3B-4430-44B5-A407-AB2D53ACA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437" y="1750045"/>
            <a:ext cx="8258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>
                <a:latin typeface="Delicious" panose="02000506040000020004" pitchFamily="50" charset="0"/>
              </a:rPr>
              <a:t>Atual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C2073F6D-45F5-4EB8-B598-E1844C315C34}"/>
              </a:ext>
            </a:extLst>
          </p:cNvPr>
          <p:cNvSpPr/>
          <p:nvPr/>
        </p:nvSpPr>
        <p:spPr>
          <a:xfrm>
            <a:off x="2799092" y="2238971"/>
            <a:ext cx="865187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16</a:t>
            </a:r>
          </a:p>
        </p:txBody>
      </p:sp>
      <p:sp>
        <p:nvSpPr>
          <p:cNvPr id="22" name="CaixaDeTexto 29">
            <a:extLst>
              <a:ext uri="{FF2B5EF4-FFF2-40B4-BE49-F238E27FC236}">
                <a16:creationId xmlns:a16="http://schemas.microsoft.com/office/drawing/2014/main" id="{AC00E28E-4F07-4A0B-945C-30127E9D8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8963" y="2642259"/>
            <a:ext cx="10247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solidFill>
                  <a:srgbClr val="FF0000"/>
                </a:solidFill>
                <a:latin typeface="Delicious" panose="02000506040000020004" pitchFamily="50" charset="0"/>
              </a:rPr>
              <a:t>AuxRet</a:t>
            </a:r>
            <a:endParaRPr lang="pt-BR" altLang="pt-BR" sz="2400" dirty="0">
              <a:solidFill>
                <a:srgbClr val="FF0000"/>
              </a:solidFill>
              <a:latin typeface="Delicious" panose="02000506040000020004" pitchFamily="50" charset="0"/>
            </a:endParaRP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80A5B99F-9BC7-4E0F-B57A-B2E25DE85881}"/>
              </a:ext>
            </a:extLst>
          </p:cNvPr>
          <p:cNvGrpSpPr/>
          <p:nvPr/>
        </p:nvGrpSpPr>
        <p:grpSpPr>
          <a:xfrm>
            <a:off x="2032817" y="2504294"/>
            <a:ext cx="762992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24" name="Conector: Angulado 23">
              <a:extLst>
                <a:ext uri="{FF2B5EF4-FFF2-40B4-BE49-F238E27FC236}">
                  <a16:creationId xmlns:a16="http://schemas.microsoft.com/office/drawing/2014/main" id="{BD1581F8-C641-4E4C-8472-4C56EF5FE58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23A872D3-CC31-4B96-92A2-03DA19A9F1C6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FEB94FE9-1FC3-4740-BE14-CC2140831027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BF883793-4F7F-4119-8313-184F36917273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1BD7ED50-C709-4436-AAA2-F334DA9A89E5}"/>
              </a:ext>
            </a:extLst>
          </p:cNvPr>
          <p:cNvGrpSpPr/>
          <p:nvPr/>
        </p:nvGrpSpPr>
        <p:grpSpPr>
          <a:xfrm flipH="1">
            <a:off x="3684091" y="2499742"/>
            <a:ext cx="859333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30" name="Conector: Angulado 29">
              <a:extLst>
                <a:ext uri="{FF2B5EF4-FFF2-40B4-BE49-F238E27FC236}">
                  <a16:creationId xmlns:a16="http://schemas.microsoft.com/office/drawing/2014/main" id="{A0A13DFD-09EF-43F0-8B9D-031E5D2D7DE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2502D310-ED42-4759-98E7-BCB6DC672761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E5E395C-7058-4D58-B333-CDD895674581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ECF37D1C-375B-450E-A400-D02142F4E494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80988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A2D886-B88C-445B-B752-B027C8130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Filas/Listas circulares dinâmicas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DE6216-ABB2-4A8A-9316-259E448F0B1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Retirar elemento: o único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6AF7DD1-8FF2-40FD-8491-AF03CDA82B3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47757A-6A57-4AC7-B06D-D530D84543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55</a:t>
            </a:fld>
            <a:endParaRPr lang="pt-BR" alt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DFC4D5B-6F27-4D3B-9447-B32B3F019A0C}"/>
              </a:ext>
            </a:extLst>
          </p:cNvPr>
          <p:cNvSpPr/>
          <p:nvPr/>
        </p:nvSpPr>
        <p:spPr>
          <a:xfrm>
            <a:off x="900113" y="2159645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15" name="CaixaDeTexto 29">
            <a:extLst>
              <a:ext uri="{FF2B5EF4-FFF2-40B4-BE49-F238E27FC236}">
                <a16:creationId xmlns:a16="http://schemas.microsoft.com/office/drawing/2014/main" id="{1170137E-E029-46D5-A3EB-FCCF83D31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2548036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cxnSp>
        <p:nvCxnSpPr>
          <p:cNvPr id="16" name="Conector em curva 50">
            <a:extLst>
              <a:ext uri="{FF2B5EF4-FFF2-40B4-BE49-F238E27FC236}">
                <a16:creationId xmlns:a16="http://schemas.microsoft.com/office/drawing/2014/main" id="{1AAE5170-AE56-4E73-8D31-7EA188B964F9}"/>
              </a:ext>
            </a:extLst>
          </p:cNvPr>
          <p:cNvCxnSpPr>
            <a:cxnSpLocks/>
            <a:stCxn id="14" idx="1"/>
            <a:endCxn id="14" idx="2"/>
          </p:cNvCxnSpPr>
          <p:nvPr/>
        </p:nvCxnSpPr>
        <p:spPr>
          <a:xfrm rot="10800000" flipH="1" flipV="1">
            <a:off x="900113" y="2411263"/>
            <a:ext cx="431800" cy="251619"/>
          </a:xfrm>
          <a:prstGeom prst="curvedConnector4">
            <a:avLst>
              <a:gd name="adj1" fmla="val -92449"/>
              <a:gd name="adj2" fmla="val 321027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29">
            <a:extLst>
              <a:ext uri="{FF2B5EF4-FFF2-40B4-BE49-F238E27FC236}">
                <a16:creationId xmlns:a16="http://schemas.microsoft.com/office/drawing/2014/main" id="{C773AA3B-4430-44B5-A407-AB2D53ACA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572171"/>
            <a:ext cx="8258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>
                <a:latin typeface="Delicious" panose="02000506040000020004" pitchFamily="50" charset="0"/>
              </a:rPr>
              <a:t>Atual</a:t>
            </a:r>
          </a:p>
        </p:txBody>
      </p:sp>
      <p:cxnSp>
        <p:nvCxnSpPr>
          <p:cNvPr id="21" name="Conector em curva 50">
            <a:extLst>
              <a:ext uri="{FF2B5EF4-FFF2-40B4-BE49-F238E27FC236}">
                <a16:creationId xmlns:a16="http://schemas.microsoft.com/office/drawing/2014/main" id="{612631BA-9284-4835-88E1-C2131F5FEE97}"/>
              </a:ext>
            </a:extLst>
          </p:cNvPr>
          <p:cNvCxnSpPr>
            <a:cxnSpLocks/>
          </p:cNvCxnSpPr>
          <p:nvPr/>
        </p:nvCxnSpPr>
        <p:spPr>
          <a:xfrm flipH="1" flipV="1">
            <a:off x="1360370" y="2162439"/>
            <a:ext cx="432593" cy="251619"/>
          </a:xfrm>
          <a:prstGeom prst="curvedConnector4">
            <a:avLst>
              <a:gd name="adj1" fmla="val -92280"/>
              <a:gd name="adj2" fmla="val 307468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D75AA7EB-4D31-48F4-AFA3-971839EC6064}"/>
              </a:ext>
            </a:extLst>
          </p:cNvPr>
          <p:cNvSpPr/>
          <p:nvPr/>
        </p:nvSpPr>
        <p:spPr>
          <a:xfrm>
            <a:off x="2799092" y="2238971"/>
            <a:ext cx="865187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16</a:t>
            </a:r>
          </a:p>
        </p:txBody>
      </p:sp>
      <p:sp>
        <p:nvSpPr>
          <p:cNvPr id="23" name="CaixaDeTexto 29">
            <a:extLst>
              <a:ext uri="{FF2B5EF4-FFF2-40B4-BE49-F238E27FC236}">
                <a16:creationId xmlns:a16="http://schemas.microsoft.com/office/drawing/2014/main" id="{17E49128-B776-4D73-A589-E0B789266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8963" y="2642259"/>
            <a:ext cx="10247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solidFill>
                  <a:srgbClr val="FF0000"/>
                </a:solidFill>
                <a:latin typeface="Delicious" panose="02000506040000020004" pitchFamily="50" charset="0"/>
              </a:rPr>
              <a:t>AuxRet</a:t>
            </a:r>
            <a:endParaRPr lang="pt-BR" altLang="pt-BR" sz="2400" dirty="0">
              <a:solidFill>
                <a:srgbClr val="FF0000"/>
              </a:solidFill>
              <a:latin typeface="Delicious" panose="02000506040000020004" pitchFamily="50" charset="0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F7D637E8-7EFC-4938-94D7-6B7C82EE39D1}"/>
              </a:ext>
            </a:extLst>
          </p:cNvPr>
          <p:cNvGrpSpPr/>
          <p:nvPr/>
        </p:nvGrpSpPr>
        <p:grpSpPr>
          <a:xfrm>
            <a:off x="2032817" y="2504294"/>
            <a:ext cx="762992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25" name="Conector: Angulado 24">
              <a:extLst>
                <a:ext uri="{FF2B5EF4-FFF2-40B4-BE49-F238E27FC236}">
                  <a16:creationId xmlns:a16="http://schemas.microsoft.com/office/drawing/2014/main" id="{3C8534CE-6E79-4C91-B458-0F7E342D525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31C93BBC-BBE0-465B-AD80-3949355A6C0C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F0AC7877-0772-4C60-AB5F-787F3D2D8E19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E5F4A9DC-3EF5-447B-A496-BA31CE408C3D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C41FEBFC-8D03-4C17-9E1B-F0E6AD6C344A}"/>
              </a:ext>
            </a:extLst>
          </p:cNvPr>
          <p:cNvGrpSpPr/>
          <p:nvPr/>
        </p:nvGrpSpPr>
        <p:grpSpPr>
          <a:xfrm flipH="1">
            <a:off x="3684091" y="2499742"/>
            <a:ext cx="859333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31" name="Conector: Angulado 30">
              <a:extLst>
                <a:ext uri="{FF2B5EF4-FFF2-40B4-BE49-F238E27FC236}">
                  <a16:creationId xmlns:a16="http://schemas.microsoft.com/office/drawing/2014/main" id="{B12FDC0B-3331-42CD-94DF-A221833A4E2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5761C706-D611-4179-A234-940D2778CEA7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5DAF721C-E8DA-4031-9F2F-732472CE11A4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15F003B4-B447-4BC1-9A48-ED232599FD18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latin typeface="Delicious" panose="02000506040000020004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56800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A2D886-B88C-445B-B752-B027C8130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Filas/Listas circulares dinâmicas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DE6216-ABB2-4A8A-9316-259E448F0B1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Retirar elemento: o único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6AF7DD1-8FF2-40FD-8491-AF03CDA82B3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47757A-6A57-4AC7-B06D-D530D84543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56</a:t>
            </a:fld>
            <a:endParaRPr lang="pt-BR" alt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DFC4D5B-6F27-4D3B-9447-B32B3F019A0C}"/>
              </a:ext>
            </a:extLst>
          </p:cNvPr>
          <p:cNvSpPr/>
          <p:nvPr/>
        </p:nvSpPr>
        <p:spPr>
          <a:xfrm>
            <a:off x="900113" y="2159645"/>
            <a:ext cx="863600" cy="503238"/>
          </a:xfrm>
          <a:prstGeom prst="rect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15" name="CaixaDeTexto 29">
            <a:extLst>
              <a:ext uri="{FF2B5EF4-FFF2-40B4-BE49-F238E27FC236}">
                <a16:creationId xmlns:a16="http://schemas.microsoft.com/office/drawing/2014/main" id="{1170137E-E029-46D5-A3EB-FCCF83D31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2548036"/>
            <a:ext cx="7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 err="1">
                <a:latin typeface="Delicious" panose="02000506040000020004" pitchFamily="50" charset="0"/>
              </a:rPr>
              <a:t>Prim</a:t>
            </a:r>
            <a:endParaRPr lang="pt-BR" altLang="pt-BR" sz="2400" dirty="0">
              <a:latin typeface="Delicious" panose="02000506040000020004" pitchFamily="50" charset="0"/>
            </a:endParaRPr>
          </a:p>
        </p:txBody>
      </p:sp>
      <p:cxnSp>
        <p:nvCxnSpPr>
          <p:cNvPr id="16" name="Conector em curva 50">
            <a:extLst>
              <a:ext uri="{FF2B5EF4-FFF2-40B4-BE49-F238E27FC236}">
                <a16:creationId xmlns:a16="http://schemas.microsoft.com/office/drawing/2014/main" id="{1AAE5170-AE56-4E73-8D31-7EA188B964F9}"/>
              </a:ext>
            </a:extLst>
          </p:cNvPr>
          <p:cNvCxnSpPr>
            <a:cxnSpLocks/>
            <a:stCxn id="14" idx="1"/>
            <a:endCxn id="14" idx="2"/>
          </p:cNvCxnSpPr>
          <p:nvPr/>
        </p:nvCxnSpPr>
        <p:spPr>
          <a:xfrm rot="10800000" flipH="1" flipV="1">
            <a:off x="900113" y="2411263"/>
            <a:ext cx="431800" cy="251619"/>
          </a:xfrm>
          <a:prstGeom prst="curvedConnector4">
            <a:avLst>
              <a:gd name="adj1" fmla="val -92449"/>
              <a:gd name="adj2" fmla="val 321027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29">
            <a:extLst>
              <a:ext uri="{FF2B5EF4-FFF2-40B4-BE49-F238E27FC236}">
                <a16:creationId xmlns:a16="http://schemas.microsoft.com/office/drawing/2014/main" id="{C773AA3B-4430-44B5-A407-AB2D53ACA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572171"/>
            <a:ext cx="8258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>
                <a:latin typeface="Delicious" panose="02000506040000020004" pitchFamily="50" charset="0"/>
              </a:rPr>
              <a:t>Atual</a:t>
            </a:r>
          </a:p>
        </p:txBody>
      </p:sp>
      <p:cxnSp>
        <p:nvCxnSpPr>
          <p:cNvPr id="21" name="Conector em curva 50">
            <a:extLst>
              <a:ext uri="{FF2B5EF4-FFF2-40B4-BE49-F238E27FC236}">
                <a16:creationId xmlns:a16="http://schemas.microsoft.com/office/drawing/2014/main" id="{612631BA-9284-4835-88E1-C2131F5FEE97}"/>
              </a:ext>
            </a:extLst>
          </p:cNvPr>
          <p:cNvCxnSpPr>
            <a:cxnSpLocks/>
          </p:cNvCxnSpPr>
          <p:nvPr/>
        </p:nvCxnSpPr>
        <p:spPr>
          <a:xfrm flipH="1" flipV="1">
            <a:off x="1360370" y="2162439"/>
            <a:ext cx="432593" cy="251619"/>
          </a:xfrm>
          <a:prstGeom prst="curvedConnector4">
            <a:avLst>
              <a:gd name="adj1" fmla="val -92280"/>
              <a:gd name="adj2" fmla="val 307468"/>
            </a:avLst>
          </a:prstGeom>
          <a:ln w="38100">
            <a:solidFill>
              <a:srgbClr val="72101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D75AA7EB-4D31-48F4-AFA3-971839EC6064}"/>
              </a:ext>
            </a:extLst>
          </p:cNvPr>
          <p:cNvSpPr/>
          <p:nvPr/>
        </p:nvSpPr>
        <p:spPr>
          <a:xfrm>
            <a:off x="2799092" y="2238971"/>
            <a:ext cx="865187" cy="503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Delicious" panose="02000506040000020004" pitchFamily="50" charset="0"/>
              </a:rPr>
              <a:t>16</a:t>
            </a:r>
          </a:p>
        </p:txBody>
      </p:sp>
      <p:sp>
        <p:nvSpPr>
          <p:cNvPr id="23" name="CaixaDeTexto 29">
            <a:extLst>
              <a:ext uri="{FF2B5EF4-FFF2-40B4-BE49-F238E27FC236}">
                <a16:creationId xmlns:a16="http://schemas.microsoft.com/office/drawing/2014/main" id="{17E49128-B776-4D73-A589-E0B789266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659" y="2660972"/>
            <a:ext cx="11369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 dirty="0">
                <a:solidFill>
                  <a:srgbClr val="FF0000"/>
                </a:solidFill>
                <a:latin typeface="Delicious" panose="02000506040000020004" pitchFamily="50" charset="0"/>
              </a:rPr>
              <a:t>Retorno</a:t>
            </a:r>
          </a:p>
        </p:txBody>
      </p:sp>
    </p:spTree>
    <p:extLst>
      <p:ext uri="{BB962C8B-B14F-4D97-AF65-F5344CB8AC3E}">
        <p14:creationId xmlns:p14="http://schemas.microsoft.com/office/powerpoint/2010/main" val="12151050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01D229A5-3AC5-4F28-A58C-9005AB96D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Pilha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6C85073-0B51-42A0-9E88-83531EC4FC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57</a:t>
            </a:fld>
            <a:endParaRPr lang="pt-BR" alt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FEE4ABF-9624-4E55-BB53-A7DE85AD9BB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40027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569EE-0D87-4C9B-8278-097ADAAF7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Pilhas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77D22B4-3B94-4ADF-90BC-C85B583A49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987574"/>
            <a:ext cx="4682480" cy="3925995"/>
          </a:xfrm>
        </p:spPr>
        <p:txBody>
          <a:bodyPr/>
          <a:lstStyle/>
          <a:p>
            <a:r>
              <a:rPr lang="pt-BR" dirty="0"/>
              <a:t>Estrutura de dados na qual o acesso pode ser feito em somente uma extremidade;</a:t>
            </a:r>
          </a:p>
          <a:p>
            <a:pPr lvl="1">
              <a:buClr>
                <a:srgbClr val="721015"/>
              </a:buClr>
            </a:pPr>
            <a:r>
              <a:rPr lang="pt-BR" b="1" dirty="0">
                <a:solidFill>
                  <a:srgbClr val="FF0000"/>
                </a:solidFill>
              </a:rPr>
              <a:t>Topo</a:t>
            </a:r>
            <a:r>
              <a:rPr lang="pt-BR" dirty="0"/>
              <a:t> da pilha</a:t>
            </a:r>
          </a:p>
          <a:p>
            <a:pPr marL="366713" lvl="1" indent="0">
              <a:buClr>
                <a:srgbClr val="721015"/>
              </a:buClr>
              <a:buNone/>
            </a:pPr>
            <a:endParaRPr lang="pt-BR" dirty="0"/>
          </a:p>
          <a:p>
            <a:r>
              <a:rPr lang="pt-BR" dirty="0"/>
              <a:t>Regra básica: LIFO (</a:t>
            </a:r>
            <a:r>
              <a:rPr lang="pt-BR" i="1" dirty="0" err="1"/>
              <a:t>last</a:t>
            </a:r>
            <a:r>
              <a:rPr lang="pt-BR" i="1" dirty="0"/>
              <a:t> in, </a:t>
            </a:r>
            <a:r>
              <a:rPr lang="pt-BR" i="1" dirty="0" err="1"/>
              <a:t>first</a:t>
            </a:r>
            <a:r>
              <a:rPr lang="pt-BR" i="1" dirty="0"/>
              <a:t> out</a:t>
            </a:r>
            <a:r>
              <a:rPr lang="pt-BR" dirty="0"/>
              <a:t>) – o último a entrar é o primeiro a sair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53EAF6B-5C85-4708-95DC-A53A4123CB8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20F5668-F96C-4B35-8636-67C102D16E7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58</a:t>
            </a:fld>
            <a:endParaRPr lang="pt-BR" altLang="pt-BR" dirty="0"/>
          </a:p>
        </p:txBody>
      </p:sp>
      <p:graphicFrame>
        <p:nvGraphicFramePr>
          <p:cNvPr id="11" name="Objeto 10">
            <a:extLst>
              <a:ext uri="{FF2B5EF4-FFF2-40B4-BE49-F238E27FC236}">
                <a16:creationId xmlns:a16="http://schemas.microsoft.com/office/drawing/2014/main" id="{576D97AE-1BF1-406E-9BFF-649AE6D6388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580111" y="2283516"/>
          <a:ext cx="3099559" cy="17584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3" imgW="4905000" imgH="2782800" progId="">
                  <p:embed/>
                </p:oleObj>
              </mc:Choice>
              <mc:Fallback>
                <p:oleObj r:id="rId3" imgW="4905000" imgH="2782800" progId="">
                  <p:embed/>
                  <p:pic>
                    <p:nvPicPr>
                      <p:cNvPr id="11" name="Objeto 10">
                        <a:extLst>
                          <a:ext uri="{FF2B5EF4-FFF2-40B4-BE49-F238E27FC236}">
                            <a16:creationId xmlns:a16="http://schemas.microsoft.com/office/drawing/2014/main" id="{576D97AE-1BF1-406E-9BFF-649AE6D638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80111" y="2283516"/>
                        <a:ext cx="3099559" cy="17584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534305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6E7302DC-0570-48C5-AA15-E74367FB2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Pilhas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72C0BDE7-3651-4860-994F-9B9971B8AB6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altLang="pt-BR" dirty="0"/>
              <a:t>Exemplos de aplicações:</a:t>
            </a:r>
          </a:p>
          <a:p>
            <a:pPr lvl="1"/>
            <a:r>
              <a:rPr lang="pt-BR" altLang="pt-BR" dirty="0"/>
              <a:t>Chamadas de funções (e recursividade)</a:t>
            </a:r>
          </a:p>
          <a:p>
            <a:pPr lvl="1"/>
            <a:r>
              <a:rPr lang="pt-BR" altLang="pt-BR" i="1" dirty="0" err="1"/>
              <a:t>Undo</a:t>
            </a:r>
            <a:r>
              <a:rPr lang="pt-BR" altLang="pt-BR" i="1" dirty="0"/>
              <a:t> </a:t>
            </a:r>
            <a:r>
              <a:rPr lang="pt-BR" altLang="pt-BR" dirty="0"/>
              <a:t>de aplicativos diversos</a:t>
            </a:r>
          </a:p>
          <a:p>
            <a:pPr lvl="1"/>
            <a:r>
              <a:rPr lang="pt-BR" altLang="pt-BR" dirty="0"/>
              <a:t>Depuração de programas</a:t>
            </a:r>
          </a:p>
          <a:p>
            <a:pPr lvl="1"/>
            <a:r>
              <a:rPr lang="pt-BR" altLang="pt-BR" dirty="0"/>
              <a:t>Análise de expressões matemáticas (entre outras)</a:t>
            </a:r>
          </a:p>
          <a:p>
            <a:pPr lvl="1"/>
            <a:r>
              <a:rPr lang="pt-BR" altLang="pt-BR" dirty="0"/>
              <a:t>Inversões de ações ou dados em geral</a:t>
            </a:r>
          </a:p>
          <a:p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3311C8-58EB-490D-8C2E-23AE623509D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DE0249-D612-45FB-95E1-9613240BF54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75322BE-968D-428D-AA29-E4C52094A3F7}" type="slidenum">
              <a:rPr lang="pt-BR" altLang="pt-BR" smtClean="0"/>
              <a:pPr>
                <a:defRPr/>
              </a:pPr>
              <a:t>59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72138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4B8F6D-1BBC-4627-8A38-4830D5EAF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Filas/Listas circulares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F73CC4-777C-4639-8A0C-30EA4966A1C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Exemplos de aplicações:</a:t>
            </a:r>
          </a:p>
          <a:p>
            <a:pPr lvl="1"/>
            <a:r>
              <a:rPr lang="pt-BR" i="1" dirty="0"/>
              <a:t>buffer</a:t>
            </a:r>
            <a:r>
              <a:rPr lang="pt-BR" dirty="0"/>
              <a:t> circular	</a:t>
            </a:r>
          </a:p>
          <a:p>
            <a:pPr lvl="1"/>
            <a:r>
              <a:rPr lang="pt-BR" dirty="0"/>
              <a:t>implementação de arquivos no SO</a:t>
            </a:r>
          </a:p>
          <a:p>
            <a:pPr lvl="1"/>
            <a:r>
              <a:rPr lang="pt-BR" dirty="0"/>
              <a:t>gerenciamento e escalonamento de processos no SO</a:t>
            </a:r>
          </a:p>
          <a:p>
            <a:pPr lvl="1"/>
            <a:r>
              <a:rPr lang="pt-BR" dirty="0"/>
              <a:t>tarefas repetitivas em geral</a:t>
            </a:r>
          </a:p>
          <a:p>
            <a:pPr lvl="1"/>
            <a:r>
              <a:rPr lang="pt-BR" dirty="0"/>
              <a:t>reaproveitamento de estruturas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678C8F0-E959-4909-9065-FB7C13B8002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93A99D9-4AF2-42D5-A28D-2B800D35D24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6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98304162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CEE11-3556-4636-A5DC-C5A3E916E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</a:t>
            </a:r>
            <a:r>
              <a:rPr lang="pt-BR" i="1" dirty="0"/>
              <a:t>Pilha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DBBEF7-00D6-4506-8262-A3CFC0FB1A3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altLang="pt-BR" dirty="0"/>
              <a:t>Operações mais comuns:</a:t>
            </a:r>
          </a:p>
          <a:p>
            <a:pPr lvl="1"/>
            <a:endParaRPr lang="pt-BR" altLang="pt-BR" dirty="0"/>
          </a:p>
          <a:p>
            <a:pPr lvl="1"/>
            <a:r>
              <a:rPr lang="pt-BR" altLang="pt-BR" dirty="0"/>
              <a:t>Criar pilha vazia </a:t>
            </a:r>
          </a:p>
          <a:p>
            <a:pPr lvl="2"/>
            <a:r>
              <a:rPr lang="pt-BR" altLang="pt-BR" dirty="0"/>
              <a:t>Usaremos elemento sentinela na pilha dinâmica</a:t>
            </a:r>
          </a:p>
          <a:p>
            <a:pPr lvl="1"/>
            <a:r>
              <a:rPr lang="pt-BR" altLang="pt-BR" dirty="0"/>
              <a:t>Inserir um novo elemento (</a:t>
            </a:r>
            <a:r>
              <a:rPr lang="pt-BR" altLang="pt-BR" i="1" dirty="0" err="1"/>
              <a:t>push</a:t>
            </a:r>
            <a:r>
              <a:rPr lang="pt-BR" altLang="pt-BR" dirty="0"/>
              <a:t>)</a:t>
            </a:r>
          </a:p>
          <a:p>
            <a:pPr lvl="1"/>
            <a:r>
              <a:rPr lang="pt-BR" altLang="pt-BR" dirty="0"/>
              <a:t>Retirar um elemento (</a:t>
            </a:r>
            <a:r>
              <a:rPr lang="pt-BR" altLang="pt-BR" i="1" dirty="0"/>
              <a:t>pop</a:t>
            </a:r>
            <a:r>
              <a:rPr lang="pt-BR" altLang="pt-BR" dirty="0"/>
              <a:t>)</a:t>
            </a:r>
          </a:p>
          <a:p>
            <a:pPr lvl="1"/>
            <a:r>
              <a:rPr lang="pt-BR" altLang="pt-BR" dirty="0"/>
              <a:t>Consultar o topo (</a:t>
            </a:r>
            <a:r>
              <a:rPr lang="pt-BR" altLang="pt-BR" i="1" dirty="0"/>
              <a:t>top</a:t>
            </a:r>
            <a:r>
              <a:rPr lang="pt-BR" altLang="pt-BR" dirty="0"/>
              <a:t> ou </a:t>
            </a:r>
            <a:r>
              <a:rPr lang="pt-BR" altLang="pt-BR" i="1" dirty="0" err="1"/>
              <a:t>peek</a:t>
            </a:r>
            <a:r>
              <a:rPr lang="pt-BR" altLang="pt-BR" dirty="0"/>
              <a:t>)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9E082F8-42FC-4CAA-9F6F-F42D7429930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7B28045-59BB-44B4-A395-B69A683C7EA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60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4426727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FD214126-9611-4977-8F72-F74E5CD4C6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Implementação com vetor/</a:t>
            </a:r>
            <a:r>
              <a:rPr lang="pt-BR" i="1" dirty="0"/>
              <a:t>array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01D229A5-3AC5-4F28-A58C-9005AB96D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Pilha estática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6C85073-0B51-42A0-9E88-83531EC4FC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61</a:t>
            </a:fld>
            <a:endParaRPr lang="pt-BR" alt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FEE4ABF-9624-4E55-BB53-A7DE85AD9BB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</p:spTree>
    <p:extLst>
      <p:ext uri="{BB962C8B-B14F-4D97-AF65-F5344CB8AC3E}">
        <p14:creationId xmlns:p14="http://schemas.microsoft.com/office/powerpoint/2010/main" val="29587598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>
            <a:extLst>
              <a:ext uri="{FF2B5EF4-FFF2-40B4-BE49-F238E27FC236}">
                <a16:creationId xmlns:a16="http://schemas.microsoft.com/office/drawing/2014/main" id="{C0F99C0C-CE8D-4065-97E6-F9C06A18D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Pilhas estáticas</a:t>
            </a:r>
            <a:endParaRPr alt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BD204F4-E132-438E-A2FA-628D6320712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- AED - Prof. João Caram</a:t>
            </a:r>
          </a:p>
        </p:txBody>
      </p:sp>
      <p:sp>
        <p:nvSpPr>
          <p:cNvPr id="15364" name="Espaço Reservado para Número de Slide 4">
            <a:extLst>
              <a:ext uri="{FF2B5EF4-FFF2-40B4-BE49-F238E27FC236}">
                <a16:creationId xmlns:a16="http://schemas.microsoft.com/office/drawing/2014/main" id="{09F37DA3-EF07-4CD4-BEFF-22EC528186FA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12253B6E-C79A-4A63-A109-F52876133667}" type="slidenum">
              <a:rPr lang="pt-BR" altLang="pt-BR" smtClean="0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62</a:t>
            </a:fld>
            <a:endParaRPr lang="pt-BR" altLang="pt-BR" dirty="0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  <p:sp>
        <p:nvSpPr>
          <p:cNvPr id="15365" name="Espaço Reservado para Conteúdo 8">
            <a:extLst>
              <a:ext uri="{FF2B5EF4-FFF2-40B4-BE49-F238E27FC236}">
                <a16:creationId xmlns:a16="http://schemas.microsoft.com/office/drawing/2014/main" id="{18DD4DEF-F935-4800-8C6C-2E4D818F2A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altLang="pt-BR" sz="2600" dirty="0">
                <a:latin typeface="Consolas" panose="020B0609020204030204" pitchFamily="49" charset="0"/>
              </a:rPr>
              <a:t>TAM  5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altLang="pt-BR" sz="2600" dirty="0">
                <a:latin typeface="Consolas" panose="020B0609020204030204" pitchFamily="49" charset="0"/>
              </a:rPr>
              <a:t>TOPO 0</a:t>
            </a:r>
          </a:p>
        </p:txBody>
      </p:sp>
      <p:graphicFrame>
        <p:nvGraphicFramePr>
          <p:cNvPr id="10" name="Tabela 6">
            <a:extLst>
              <a:ext uri="{FF2B5EF4-FFF2-40B4-BE49-F238E27FC236}">
                <a16:creationId xmlns:a16="http://schemas.microsoft.com/office/drawing/2014/main" id="{1CB2F2E7-4FC4-4819-88C7-4F8F1CE563E7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3059113" y="1701352"/>
          <a:ext cx="4103685" cy="456966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820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0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0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721015"/>
                        </a:solidFill>
                        <a:latin typeface="Delicious" panose="02000506040000020004" pitchFamily="50" charset="0"/>
                      </a:endParaRPr>
                    </a:p>
                  </a:txBody>
                  <a:tcPr marL="91445" marR="91445" marT="45603" marB="45603"/>
                </a:tc>
                <a:tc>
                  <a:txBody>
                    <a:bodyPr/>
                    <a:lstStyle/>
                    <a:p>
                      <a:endParaRPr lang="pt-BR" sz="2400" dirty="0">
                        <a:latin typeface="Delicious" panose="02000506040000020004" pitchFamily="50" charset="0"/>
                      </a:endParaRPr>
                    </a:p>
                  </a:txBody>
                  <a:tcPr marL="91445" marR="91445" marT="45603" marB="45603"/>
                </a:tc>
                <a:tc>
                  <a:txBody>
                    <a:bodyPr/>
                    <a:lstStyle/>
                    <a:p>
                      <a:endParaRPr lang="pt-BR" sz="2400" dirty="0">
                        <a:latin typeface="Delicious" panose="02000506040000020004" pitchFamily="50" charset="0"/>
                      </a:endParaRPr>
                    </a:p>
                  </a:txBody>
                  <a:tcPr marL="91445" marR="91445" marT="45603" marB="45603"/>
                </a:tc>
                <a:tc>
                  <a:txBody>
                    <a:bodyPr/>
                    <a:lstStyle/>
                    <a:p>
                      <a:endParaRPr lang="pt-BR" sz="2400" dirty="0">
                        <a:latin typeface="Delicious" panose="02000506040000020004" pitchFamily="50" charset="0"/>
                      </a:endParaRPr>
                    </a:p>
                  </a:txBody>
                  <a:tcPr marL="91445" marR="91445" marT="45603" marB="45603"/>
                </a:tc>
                <a:tc>
                  <a:txBody>
                    <a:bodyPr/>
                    <a:lstStyle/>
                    <a:p>
                      <a:endParaRPr lang="pt-BR" sz="2400" dirty="0">
                        <a:latin typeface="Delicious" panose="02000506040000020004" pitchFamily="50" charset="0"/>
                      </a:endParaRPr>
                    </a:p>
                  </a:txBody>
                  <a:tcPr marL="91445" marR="91445" marT="45603" marB="4560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4BE5BC74-1A27-48BD-A021-7DFDBA872F4D}"/>
              </a:ext>
            </a:extLst>
          </p:cNvPr>
          <p:cNvSpPr/>
          <p:nvPr/>
        </p:nvSpPr>
        <p:spPr>
          <a:xfrm rot="10800000">
            <a:off x="3223716" y="2213098"/>
            <a:ext cx="484188" cy="574675"/>
          </a:xfrm>
          <a:prstGeom prst="downArrow">
            <a:avLst/>
          </a:prstGeom>
          <a:solidFill>
            <a:schemeClr val="accent2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400" dirty="0">
              <a:latin typeface="Delicious" panose="02000506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11466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>
            <a:extLst>
              <a:ext uri="{FF2B5EF4-FFF2-40B4-BE49-F238E27FC236}">
                <a16:creationId xmlns:a16="http://schemas.microsoft.com/office/drawing/2014/main" id="{C0F99C0C-CE8D-4065-97E6-F9C06A18D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Pilhas estáticas</a:t>
            </a:r>
            <a:endParaRPr alt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BD204F4-E132-438E-A2FA-628D6320712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- AED - Prof. João Caram</a:t>
            </a:r>
          </a:p>
        </p:txBody>
      </p:sp>
      <p:sp>
        <p:nvSpPr>
          <p:cNvPr id="15364" name="Espaço Reservado para Número de Slide 4">
            <a:extLst>
              <a:ext uri="{FF2B5EF4-FFF2-40B4-BE49-F238E27FC236}">
                <a16:creationId xmlns:a16="http://schemas.microsoft.com/office/drawing/2014/main" id="{09F37DA3-EF07-4CD4-BEFF-22EC528186FA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12253B6E-C79A-4A63-A109-F52876133667}" type="slidenum">
              <a:rPr lang="pt-BR" altLang="pt-BR" smtClean="0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63</a:t>
            </a:fld>
            <a:endParaRPr lang="pt-BR" altLang="pt-BR" dirty="0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  <p:sp>
        <p:nvSpPr>
          <p:cNvPr id="15365" name="Espaço Reservado para Conteúdo 8">
            <a:extLst>
              <a:ext uri="{FF2B5EF4-FFF2-40B4-BE49-F238E27FC236}">
                <a16:creationId xmlns:a16="http://schemas.microsoft.com/office/drawing/2014/main" id="{18DD4DEF-F935-4800-8C6C-2E4D818F2A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altLang="pt-BR" sz="2600" dirty="0">
                <a:latin typeface="Consolas" panose="020B0609020204030204" pitchFamily="49" charset="0"/>
              </a:rPr>
              <a:t>TAM  5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altLang="pt-BR" sz="2600" dirty="0">
                <a:latin typeface="Consolas" panose="020B0609020204030204" pitchFamily="49" charset="0"/>
              </a:rPr>
              <a:t>TOPO </a:t>
            </a:r>
            <a:r>
              <a:rPr altLang="pt-BR" sz="26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</p:txBody>
      </p:sp>
      <p:graphicFrame>
        <p:nvGraphicFramePr>
          <p:cNvPr id="10" name="Tabela 6">
            <a:extLst>
              <a:ext uri="{FF2B5EF4-FFF2-40B4-BE49-F238E27FC236}">
                <a16:creationId xmlns:a16="http://schemas.microsoft.com/office/drawing/2014/main" id="{1CB2F2E7-4FC4-4819-88C7-4F8F1CE563E7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3059113" y="1701352"/>
          <a:ext cx="4103685" cy="456966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820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0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0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721015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L="91445" marR="91445" marT="45603" marB="45603"/>
                </a:tc>
                <a:tc>
                  <a:txBody>
                    <a:bodyPr/>
                    <a:lstStyle/>
                    <a:p>
                      <a:endParaRPr lang="pt-BR" sz="2400" dirty="0">
                        <a:latin typeface="Delicious" panose="02000506040000020004" pitchFamily="50" charset="0"/>
                      </a:endParaRPr>
                    </a:p>
                  </a:txBody>
                  <a:tcPr marL="91445" marR="91445" marT="45603" marB="45603"/>
                </a:tc>
                <a:tc>
                  <a:txBody>
                    <a:bodyPr/>
                    <a:lstStyle/>
                    <a:p>
                      <a:endParaRPr lang="pt-BR" sz="2400" dirty="0">
                        <a:latin typeface="Delicious" panose="02000506040000020004" pitchFamily="50" charset="0"/>
                      </a:endParaRPr>
                    </a:p>
                  </a:txBody>
                  <a:tcPr marL="91445" marR="91445" marT="45603" marB="45603"/>
                </a:tc>
                <a:tc>
                  <a:txBody>
                    <a:bodyPr/>
                    <a:lstStyle/>
                    <a:p>
                      <a:endParaRPr lang="pt-BR" sz="2400" dirty="0">
                        <a:latin typeface="Delicious" panose="02000506040000020004" pitchFamily="50" charset="0"/>
                      </a:endParaRPr>
                    </a:p>
                  </a:txBody>
                  <a:tcPr marL="91445" marR="91445" marT="45603" marB="45603"/>
                </a:tc>
                <a:tc>
                  <a:txBody>
                    <a:bodyPr/>
                    <a:lstStyle/>
                    <a:p>
                      <a:endParaRPr lang="pt-BR" sz="2400" dirty="0">
                        <a:latin typeface="Delicious" panose="02000506040000020004" pitchFamily="50" charset="0"/>
                      </a:endParaRPr>
                    </a:p>
                  </a:txBody>
                  <a:tcPr marL="91445" marR="91445" marT="45603" marB="4560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4BE5BC74-1A27-48BD-A021-7DFDBA872F4D}"/>
              </a:ext>
            </a:extLst>
          </p:cNvPr>
          <p:cNvSpPr/>
          <p:nvPr/>
        </p:nvSpPr>
        <p:spPr>
          <a:xfrm rot="10800000">
            <a:off x="4067944" y="2213098"/>
            <a:ext cx="484188" cy="574675"/>
          </a:xfrm>
          <a:prstGeom prst="downArrow">
            <a:avLst/>
          </a:prstGeom>
          <a:solidFill>
            <a:schemeClr val="accent2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400" dirty="0">
              <a:latin typeface="Delicious" panose="02000506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97904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>
            <a:extLst>
              <a:ext uri="{FF2B5EF4-FFF2-40B4-BE49-F238E27FC236}">
                <a16:creationId xmlns:a16="http://schemas.microsoft.com/office/drawing/2014/main" id="{C0F99C0C-CE8D-4065-97E6-F9C06A18D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Pilhas estáticas</a:t>
            </a:r>
            <a:endParaRPr alt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BD204F4-E132-438E-A2FA-628D6320712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- AED - Prof. João Caram</a:t>
            </a:r>
          </a:p>
        </p:txBody>
      </p:sp>
      <p:sp>
        <p:nvSpPr>
          <p:cNvPr id="15364" name="Espaço Reservado para Número de Slide 4">
            <a:extLst>
              <a:ext uri="{FF2B5EF4-FFF2-40B4-BE49-F238E27FC236}">
                <a16:creationId xmlns:a16="http://schemas.microsoft.com/office/drawing/2014/main" id="{09F37DA3-EF07-4CD4-BEFF-22EC528186FA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12253B6E-C79A-4A63-A109-F52876133667}" type="slidenum">
              <a:rPr lang="pt-BR" altLang="pt-BR" smtClean="0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64</a:t>
            </a:fld>
            <a:endParaRPr lang="pt-BR" altLang="pt-BR" dirty="0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  <p:sp>
        <p:nvSpPr>
          <p:cNvPr id="15365" name="Espaço Reservado para Conteúdo 8">
            <a:extLst>
              <a:ext uri="{FF2B5EF4-FFF2-40B4-BE49-F238E27FC236}">
                <a16:creationId xmlns:a16="http://schemas.microsoft.com/office/drawing/2014/main" id="{18DD4DEF-F935-4800-8C6C-2E4D818F2A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altLang="pt-BR" sz="2600" dirty="0">
                <a:latin typeface="Consolas" panose="020B0609020204030204" pitchFamily="49" charset="0"/>
              </a:rPr>
              <a:t>TAM  5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altLang="pt-BR" sz="2600" dirty="0">
                <a:latin typeface="Consolas" panose="020B0609020204030204" pitchFamily="49" charset="0"/>
              </a:rPr>
              <a:t>TOPO </a:t>
            </a:r>
            <a:r>
              <a:rPr lang="pt-BR" altLang="pt-BR" sz="26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endParaRPr altLang="pt-BR" sz="2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0" name="Tabela 6">
            <a:extLst>
              <a:ext uri="{FF2B5EF4-FFF2-40B4-BE49-F238E27FC236}">
                <a16:creationId xmlns:a16="http://schemas.microsoft.com/office/drawing/2014/main" id="{1CB2F2E7-4FC4-4819-88C7-4F8F1CE563E7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3059113" y="1701352"/>
          <a:ext cx="4103685" cy="456966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820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0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0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721015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L="91445" marR="91445" marT="45603" marB="45603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2400" kern="1200" dirty="0">
                          <a:solidFill>
                            <a:srgbClr val="721015"/>
                          </a:solidFill>
                          <a:latin typeface="Delicious" panose="02000506040000020004" pitchFamily="50" charset="0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marL="91445" marR="91445" marT="45603" marB="45603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latin typeface="Delicious" panose="02000506040000020004" pitchFamily="50" charset="0"/>
                      </a:endParaRPr>
                    </a:p>
                  </a:txBody>
                  <a:tcPr marL="91445" marR="91445" marT="45603" marB="45603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latin typeface="Delicious" panose="02000506040000020004" pitchFamily="50" charset="0"/>
                      </a:endParaRPr>
                    </a:p>
                  </a:txBody>
                  <a:tcPr marL="91445" marR="91445" marT="45603" marB="45603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latin typeface="Delicious" panose="02000506040000020004" pitchFamily="50" charset="0"/>
                      </a:endParaRPr>
                    </a:p>
                  </a:txBody>
                  <a:tcPr marL="91445" marR="91445" marT="45603" marB="4560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4BE5BC74-1A27-48BD-A021-7DFDBA872F4D}"/>
              </a:ext>
            </a:extLst>
          </p:cNvPr>
          <p:cNvSpPr/>
          <p:nvPr/>
        </p:nvSpPr>
        <p:spPr>
          <a:xfrm rot="10800000">
            <a:off x="4879900" y="2213098"/>
            <a:ext cx="484188" cy="574675"/>
          </a:xfrm>
          <a:prstGeom prst="downArrow">
            <a:avLst/>
          </a:prstGeom>
          <a:solidFill>
            <a:schemeClr val="accent2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400" dirty="0">
              <a:latin typeface="Delicious" panose="02000506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40004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>
            <a:extLst>
              <a:ext uri="{FF2B5EF4-FFF2-40B4-BE49-F238E27FC236}">
                <a16:creationId xmlns:a16="http://schemas.microsoft.com/office/drawing/2014/main" id="{C0F99C0C-CE8D-4065-97E6-F9C06A18D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Pilhas estáticas</a:t>
            </a:r>
            <a:endParaRPr alt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BD204F4-E132-438E-A2FA-628D6320712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- AED - Prof. João Caram</a:t>
            </a:r>
          </a:p>
        </p:txBody>
      </p:sp>
      <p:sp>
        <p:nvSpPr>
          <p:cNvPr id="15364" name="Espaço Reservado para Número de Slide 4">
            <a:extLst>
              <a:ext uri="{FF2B5EF4-FFF2-40B4-BE49-F238E27FC236}">
                <a16:creationId xmlns:a16="http://schemas.microsoft.com/office/drawing/2014/main" id="{09F37DA3-EF07-4CD4-BEFF-22EC528186FA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12253B6E-C79A-4A63-A109-F52876133667}" type="slidenum">
              <a:rPr lang="pt-BR" altLang="pt-BR" smtClean="0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65</a:t>
            </a:fld>
            <a:endParaRPr lang="pt-BR" altLang="pt-BR" dirty="0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  <p:sp>
        <p:nvSpPr>
          <p:cNvPr id="15365" name="Espaço Reservado para Conteúdo 8">
            <a:extLst>
              <a:ext uri="{FF2B5EF4-FFF2-40B4-BE49-F238E27FC236}">
                <a16:creationId xmlns:a16="http://schemas.microsoft.com/office/drawing/2014/main" id="{18DD4DEF-F935-4800-8C6C-2E4D818F2A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altLang="pt-BR" sz="2600" dirty="0">
                <a:latin typeface="Consolas" panose="020B0609020204030204" pitchFamily="49" charset="0"/>
              </a:rPr>
              <a:t>TAM  5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altLang="pt-BR" sz="2600" dirty="0">
                <a:latin typeface="Consolas" panose="020B0609020204030204" pitchFamily="49" charset="0"/>
              </a:rPr>
              <a:t>TOPO </a:t>
            </a:r>
            <a:r>
              <a:rPr lang="pt-BR" altLang="pt-BR" sz="2600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endParaRPr altLang="pt-BR" sz="2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0" name="Tabela 6">
            <a:extLst>
              <a:ext uri="{FF2B5EF4-FFF2-40B4-BE49-F238E27FC236}">
                <a16:creationId xmlns:a16="http://schemas.microsoft.com/office/drawing/2014/main" id="{1CB2F2E7-4FC4-4819-88C7-4F8F1CE563E7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3059113" y="1701352"/>
          <a:ext cx="4103685" cy="456966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820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0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0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721015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L="91445" marR="91445" marT="45603" marB="45603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2400" kern="1200" dirty="0">
                          <a:solidFill>
                            <a:srgbClr val="721015"/>
                          </a:solidFill>
                          <a:latin typeface="Delicious" panose="02000506040000020004" pitchFamily="50" charset="0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marL="91445" marR="91445" marT="45603" marB="456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721015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45" marR="91445" marT="45603" marB="456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721015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L="91445" marR="91445" marT="45603" marB="456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721015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L="91445" marR="91445" marT="45603" marB="4560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4BE5BC74-1A27-48BD-A021-7DFDBA872F4D}"/>
              </a:ext>
            </a:extLst>
          </p:cNvPr>
          <p:cNvSpPr/>
          <p:nvPr/>
        </p:nvSpPr>
        <p:spPr>
          <a:xfrm rot="10800000">
            <a:off x="7216418" y="2213099"/>
            <a:ext cx="484188" cy="574675"/>
          </a:xfrm>
          <a:prstGeom prst="downArrow">
            <a:avLst/>
          </a:prstGeom>
          <a:solidFill>
            <a:schemeClr val="accent2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34987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>
            <a:extLst>
              <a:ext uri="{FF2B5EF4-FFF2-40B4-BE49-F238E27FC236}">
                <a16:creationId xmlns:a16="http://schemas.microsoft.com/office/drawing/2014/main" id="{C0F99C0C-CE8D-4065-97E6-F9C06A18D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Pilhas estáticas</a:t>
            </a:r>
            <a:endParaRPr alt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BD204F4-E132-438E-A2FA-628D6320712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- AED - Prof. João Caram</a:t>
            </a:r>
          </a:p>
        </p:txBody>
      </p:sp>
      <p:sp>
        <p:nvSpPr>
          <p:cNvPr id="15364" name="Espaço Reservado para Número de Slide 4">
            <a:extLst>
              <a:ext uri="{FF2B5EF4-FFF2-40B4-BE49-F238E27FC236}">
                <a16:creationId xmlns:a16="http://schemas.microsoft.com/office/drawing/2014/main" id="{09F37DA3-EF07-4CD4-BEFF-22EC528186FA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12253B6E-C79A-4A63-A109-F52876133667}" type="slidenum">
              <a:rPr lang="pt-BR" altLang="pt-BR" smtClean="0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66</a:t>
            </a:fld>
            <a:endParaRPr lang="pt-BR" altLang="pt-BR" dirty="0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  <p:sp>
        <p:nvSpPr>
          <p:cNvPr id="15365" name="Espaço Reservado para Conteúdo 8">
            <a:extLst>
              <a:ext uri="{FF2B5EF4-FFF2-40B4-BE49-F238E27FC236}">
                <a16:creationId xmlns:a16="http://schemas.microsoft.com/office/drawing/2014/main" id="{18DD4DEF-F935-4800-8C6C-2E4D818F2A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altLang="pt-BR" sz="2600" dirty="0">
                <a:latin typeface="Consolas" panose="020B0609020204030204" pitchFamily="49" charset="0"/>
              </a:rPr>
              <a:t>TAM  5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altLang="pt-BR" sz="2600" dirty="0">
                <a:latin typeface="Consolas" panose="020B0609020204030204" pitchFamily="49" charset="0"/>
              </a:rPr>
              <a:t>TOPO </a:t>
            </a:r>
            <a:r>
              <a:rPr lang="pt-BR" altLang="pt-BR" sz="26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endParaRPr altLang="pt-BR" sz="2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0" name="Tabela 6">
            <a:extLst>
              <a:ext uri="{FF2B5EF4-FFF2-40B4-BE49-F238E27FC236}">
                <a16:creationId xmlns:a16="http://schemas.microsoft.com/office/drawing/2014/main" id="{1CB2F2E7-4FC4-4819-88C7-4F8F1CE563E7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3059113" y="1701352"/>
          <a:ext cx="4103685" cy="456966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820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0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0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721015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L="91445" marR="91445" marT="45603" marB="45603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2400" kern="1200" dirty="0">
                          <a:solidFill>
                            <a:srgbClr val="721015"/>
                          </a:solidFill>
                          <a:latin typeface="Delicious" panose="02000506040000020004" pitchFamily="50" charset="0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marL="91445" marR="91445" marT="45603" marB="456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721015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L="91445" marR="91445" marT="45603" marB="45603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721015"/>
                        </a:solidFill>
                        <a:latin typeface="Delicious" panose="02000506040000020004" pitchFamily="50" charset="0"/>
                      </a:endParaRPr>
                    </a:p>
                  </a:txBody>
                  <a:tcPr marL="91445" marR="91445" marT="45603" marB="45603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721015"/>
                        </a:solidFill>
                        <a:latin typeface="Delicious" panose="02000506040000020004" pitchFamily="50" charset="0"/>
                      </a:endParaRPr>
                    </a:p>
                  </a:txBody>
                  <a:tcPr marL="91445" marR="91445" marT="45603" marB="4560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4BE5BC74-1A27-48BD-A021-7DFDBA872F4D}"/>
              </a:ext>
            </a:extLst>
          </p:cNvPr>
          <p:cNvSpPr/>
          <p:nvPr/>
        </p:nvSpPr>
        <p:spPr>
          <a:xfrm rot="10800000">
            <a:off x="5671988" y="2213099"/>
            <a:ext cx="484188" cy="574675"/>
          </a:xfrm>
          <a:prstGeom prst="downArrow">
            <a:avLst/>
          </a:prstGeom>
          <a:solidFill>
            <a:schemeClr val="accent2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9241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>
            <a:extLst>
              <a:ext uri="{FF2B5EF4-FFF2-40B4-BE49-F238E27FC236}">
                <a16:creationId xmlns:a16="http://schemas.microsoft.com/office/drawing/2014/main" id="{C0F99C0C-CE8D-4065-97E6-F9C06A18D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Pilhas estáticas</a:t>
            </a:r>
            <a:endParaRPr alt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BD204F4-E132-438E-A2FA-628D6320712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- AED - Prof. João Caram</a:t>
            </a:r>
          </a:p>
        </p:txBody>
      </p:sp>
      <p:sp>
        <p:nvSpPr>
          <p:cNvPr id="15364" name="Espaço Reservado para Número de Slide 4">
            <a:extLst>
              <a:ext uri="{FF2B5EF4-FFF2-40B4-BE49-F238E27FC236}">
                <a16:creationId xmlns:a16="http://schemas.microsoft.com/office/drawing/2014/main" id="{09F37DA3-EF07-4CD4-BEFF-22EC528186FA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12253B6E-C79A-4A63-A109-F52876133667}" type="slidenum">
              <a:rPr lang="pt-BR" altLang="pt-BR" smtClean="0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67</a:t>
            </a:fld>
            <a:endParaRPr lang="pt-BR" altLang="pt-BR" dirty="0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  <p:sp>
        <p:nvSpPr>
          <p:cNvPr id="15365" name="Espaço Reservado para Conteúdo 8">
            <a:extLst>
              <a:ext uri="{FF2B5EF4-FFF2-40B4-BE49-F238E27FC236}">
                <a16:creationId xmlns:a16="http://schemas.microsoft.com/office/drawing/2014/main" id="{18DD4DEF-F935-4800-8C6C-2E4D818F2A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altLang="pt-BR" sz="2600" dirty="0">
                <a:latin typeface="Consolas" panose="020B0609020204030204" pitchFamily="49" charset="0"/>
              </a:rPr>
              <a:t>TAM  5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altLang="pt-BR" sz="2600" dirty="0">
                <a:latin typeface="Consolas" panose="020B0609020204030204" pitchFamily="49" charset="0"/>
              </a:rPr>
              <a:t>TOPO </a:t>
            </a:r>
            <a:r>
              <a:rPr lang="pt-BR" altLang="pt-BR" sz="26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endParaRPr altLang="pt-BR" sz="2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0" name="Tabela 6">
            <a:extLst>
              <a:ext uri="{FF2B5EF4-FFF2-40B4-BE49-F238E27FC236}">
                <a16:creationId xmlns:a16="http://schemas.microsoft.com/office/drawing/2014/main" id="{1CB2F2E7-4FC4-4819-88C7-4F8F1CE563E7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3059113" y="1701352"/>
          <a:ext cx="4103685" cy="456966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820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0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0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721015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L="91445" marR="91445" marT="45603" marB="45603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2400" kern="1200" dirty="0">
                          <a:solidFill>
                            <a:srgbClr val="721015"/>
                          </a:solidFill>
                          <a:latin typeface="Delicious" panose="02000506040000020004" pitchFamily="50" charset="0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marL="91445" marR="91445" marT="45603" marB="45603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721015"/>
                        </a:solidFill>
                        <a:latin typeface="Delicious" panose="02000506040000020004" pitchFamily="50" charset="0"/>
                      </a:endParaRPr>
                    </a:p>
                  </a:txBody>
                  <a:tcPr marL="91445" marR="91445" marT="45603" marB="45603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721015"/>
                        </a:solidFill>
                        <a:latin typeface="Delicious" panose="02000506040000020004" pitchFamily="50" charset="0"/>
                      </a:endParaRPr>
                    </a:p>
                  </a:txBody>
                  <a:tcPr marL="91445" marR="91445" marT="45603" marB="45603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721015"/>
                        </a:solidFill>
                        <a:latin typeface="Delicious" panose="02000506040000020004" pitchFamily="50" charset="0"/>
                      </a:endParaRPr>
                    </a:p>
                  </a:txBody>
                  <a:tcPr marL="91445" marR="91445" marT="45603" marB="4560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4BE5BC74-1A27-48BD-A021-7DFDBA872F4D}"/>
              </a:ext>
            </a:extLst>
          </p:cNvPr>
          <p:cNvSpPr/>
          <p:nvPr/>
        </p:nvSpPr>
        <p:spPr>
          <a:xfrm rot="10800000">
            <a:off x="4879900" y="2213098"/>
            <a:ext cx="484188" cy="574675"/>
          </a:xfrm>
          <a:prstGeom prst="downArrow">
            <a:avLst/>
          </a:prstGeom>
          <a:solidFill>
            <a:schemeClr val="accent2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50091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F356D906-FE19-42FF-8873-A106EFE1C0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A14888B5-805F-4F22-8D52-60FB61910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Pilhas dinâmicas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E9B8E94-31B4-4644-ADF9-775AF5A409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68</a:t>
            </a:fld>
            <a:endParaRPr lang="pt-BR" alt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F2B5C5E-4BF4-4DC4-8058-3773EC388A5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</p:spTree>
    <p:extLst>
      <p:ext uri="{BB962C8B-B14F-4D97-AF65-F5344CB8AC3E}">
        <p14:creationId xmlns:p14="http://schemas.microsoft.com/office/powerpoint/2010/main" val="246356307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450B32-93D3-F916-2273-E1EA5BBA2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Pilhas Dinâmicas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67570D-FFA2-F7B8-2CF9-D88D198531F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Estrutura linear, tipicamente com </a:t>
            </a:r>
            <a:br>
              <a:rPr lang="pt-BR" dirty="0"/>
            </a:br>
            <a:r>
              <a:rPr lang="pt-BR" dirty="0"/>
              <a:t>elemento contendo ponteiro “para baixo”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2CFEE88-5150-1983-B3C9-71C270D2F81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D5B56C0-0FD1-1F1A-5787-1B3F0BBE425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69</a:t>
            </a:fld>
            <a:endParaRPr lang="pt-BR" alt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A2DEAD2-4CF6-596A-66C3-EBF0BF278C71}"/>
              </a:ext>
            </a:extLst>
          </p:cNvPr>
          <p:cNvSpPr/>
          <p:nvPr/>
        </p:nvSpPr>
        <p:spPr>
          <a:xfrm>
            <a:off x="7420867" y="473075"/>
            <a:ext cx="936625" cy="503238"/>
          </a:xfrm>
          <a:prstGeom prst="rect">
            <a:avLst/>
          </a:prstGeom>
          <a:pattFill prst="lgCheck">
            <a:fgClr>
              <a:srgbClr val="DA1F28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900" dirty="0">
              <a:latin typeface="Delicious" panose="02000506040000020004" pitchFamily="50" charset="0"/>
            </a:endParaRPr>
          </a:p>
        </p:txBody>
      </p:sp>
      <p:sp>
        <p:nvSpPr>
          <p:cNvPr id="7" name="CaixaDeTexto 9">
            <a:extLst>
              <a:ext uri="{FF2B5EF4-FFF2-40B4-BE49-F238E27FC236}">
                <a16:creationId xmlns:a16="http://schemas.microsoft.com/office/drawing/2014/main" id="{9348CE37-2212-8085-C4B5-3188CAAC7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3892" y="16917"/>
            <a:ext cx="859531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900" dirty="0" err="1">
                <a:latin typeface="Delicious" panose="02000506040000020004" pitchFamily="50" charset="0"/>
              </a:rPr>
              <a:t>Prim</a:t>
            </a:r>
            <a:endParaRPr lang="pt-BR" altLang="pt-BR" sz="2900" dirty="0">
              <a:latin typeface="Delicious" panose="02000506040000020004" pitchFamily="50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A1F3FCA-A440-CB46-516B-C4A246374F7E}"/>
              </a:ext>
            </a:extLst>
          </p:cNvPr>
          <p:cNvSpPr/>
          <p:nvPr/>
        </p:nvSpPr>
        <p:spPr>
          <a:xfrm>
            <a:off x="7493892" y="1276350"/>
            <a:ext cx="935038" cy="503238"/>
          </a:xfrm>
          <a:prstGeom prst="rect">
            <a:avLst/>
          </a:prstGeom>
          <a:solidFill>
            <a:srgbClr val="DA1F28">
              <a:alpha val="50196"/>
            </a:srgb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900" dirty="0">
                <a:solidFill>
                  <a:schemeClr val="tx1"/>
                </a:solidFill>
                <a:latin typeface="Delicious" panose="02000506040000020004" pitchFamily="50" charset="0"/>
              </a:rPr>
              <a:t>23</a:t>
            </a:r>
          </a:p>
        </p:txBody>
      </p:sp>
      <p:cxnSp>
        <p:nvCxnSpPr>
          <p:cNvPr id="9" name="Conector angulado 11">
            <a:extLst>
              <a:ext uri="{FF2B5EF4-FFF2-40B4-BE49-F238E27FC236}">
                <a16:creationId xmlns:a16="http://schemas.microsoft.com/office/drawing/2014/main" id="{C1CE25B0-4CD1-662B-87B4-1CC593FA1A47}"/>
              </a:ext>
            </a:extLst>
          </p:cNvPr>
          <p:cNvCxnSpPr>
            <a:cxnSpLocks/>
            <a:stCxn id="6" idx="2"/>
            <a:endCxn id="8" idx="1"/>
          </p:cNvCxnSpPr>
          <p:nvPr/>
        </p:nvCxnSpPr>
        <p:spPr>
          <a:xfrm rot="5400000">
            <a:off x="7415708" y="1054497"/>
            <a:ext cx="551656" cy="395288"/>
          </a:xfrm>
          <a:prstGeom prst="bentConnector4">
            <a:avLst>
              <a:gd name="adj1" fmla="val 27194"/>
              <a:gd name="adj2" fmla="val 157831"/>
            </a:avLst>
          </a:prstGeom>
          <a:ln w="38100">
            <a:solidFill>
              <a:srgbClr val="72101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>
            <a:extLst>
              <a:ext uri="{FF2B5EF4-FFF2-40B4-BE49-F238E27FC236}">
                <a16:creationId xmlns:a16="http://schemas.microsoft.com/office/drawing/2014/main" id="{D40BAAF2-A516-41D6-C2D9-55A7963B9A00}"/>
              </a:ext>
            </a:extLst>
          </p:cNvPr>
          <p:cNvSpPr/>
          <p:nvPr/>
        </p:nvSpPr>
        <p:spPr>
          <a:xfrm>
            <a:off x="7511355" y="2211388"/>
            <a:ext cx="936625" cy="504825"/>
          </a:xfrm>
          <a:prstGeom prst="rect">
            <a:avLst/>
          </a:prstGeom>
          <a:solidFill>
            <a:srgbClr val="DA1F28">
              <a:alpha val="50196"/>
            </a:srgb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900" dirty="0">
                <a:solidFill>
                  <a:schemeClr val="tx1"/>
                </a:solidFill>
                <a:latin typeface="Delicious" panose="02000506040000020004" pitchFamily="50" charset="0"/>
              </a:rPr>
              <a:t>8</a:t>
            </a:r>
          </a:p>
        </p:txBody>
      </p:sp>
      <p:cxnSp>
        <p:nvCxnSpPr>
          <p:cNvPr id="11" name="Conector angulado 21">
            <a:extLst>
              <a:ext uri="{FF2B5EF4-FFF2-40B4-BE49-F238E27FC236}">
                <a16:creationId xmlns:a16="http://schemas.microsoft.com/office/drawing/2014/main" id="{F7E2F3ED-A08E-9D81-4DCF-7C5F2BAA44BA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H="1">
            <a:off x="7511355" y="1527175"/>
            <a:ext cx="917575" cy="936625"/>
          </a:xfrm>
          <a:prstGeom prst="bentConnector5">
            <a:avLst>
              <a:gd name="adj1" fmla="val -24899"/>
              <a:gd name="adj2" fmla="val 50000"/>
              <a:gd name="adj3" fmla="val 124899"/>
            </a:avLst>
          </a:prstGeom>
          <a:ln w="38100">
            <a:solidFill>
              <a:srgbClr val="72101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4E6BD9B4-8CCC-D71F-0862-5E1045FD436F}"/>
              </a:ext>
            </a:extLst>
          </p:cNvPr>
          <p:cNvSpPr/>
          <p:nvPr/>
        </p:nvSpPr>
        <p:spPr>
          <a:xfrm>
            <a:off x="7525642" y="3143250"/>
            <a:ext cx="935038" cy="503238"/>
          </a:xfrm>
          <a:prstGeom prst="rect">
            <a:avLst/>
          </a:prstGeom>
          <a:solidFill>
            <a:srgbClr val="DA1F28">
              <a:alpha val="50196"/>
            </a:srgb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900" dirty="0">
                <a:solidFill>
                  <a:schemeClr val="tx1"/>
                </a:solidFill>
                <a:latin typeface="Delicious" panose="02000506040000020004" pitchFamily="50" charset="0"/>
              </a:rPr>
              <a:t>4</a:t>
            </a:r>
          </a:p>
        </p:txBody>
      </p:sp>
      <p:cxnSp>
        <p:nvCxnSpPr>
          <p:cNvPr id="13" name="Conector angulado 28">
            <a:extLst>
              <a:ext uri="{FF2B5EF4-FFF2-40B4-BE49-F238E27FC236}">
                <a16:creationId xmlns:a16="http://schemas.microsoft.com/office/drawing/2014/main" id="{E7A4ED81-E68A-A9CF-C1F4-B73FFBC1EE1C}"/>
              </a:ext>
            </a:extLst>
          </p:cNvPr>
          <p:cNvCxnSpPr>
            <a:endCxn id="12" idx="1"/>
          </p:cNvCxnSpPr>
          <p:nvPr/>
        </p:nvCxnSpPr>
        <p:spPr>
          <a:xfrm flipH="1">
            <a:off x="7525642" y="2459038"/>
            <a:ext cx="917575" cy="935037"/>
          </a:xfrm>
          <a:prstGeom prst="bentConnector5">
            <a:avLst>
              <a:gd name="adj1" fmla="val -24899"/>
              <a:gd name="adj2" fmla="val 50000"/>
              <a:gd name="adj3" fmla="val 124899"/>
            </a:avLst>
          </a:prstGeom>
          <a:ln w="38100">
            <a:solidFill>
              <a:srgbClr val="72101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DCAB6951-6688-CB81-7082-9BB0086D4EBF}"/>
              </a:ext>
            </a:extLst>
          </p:cNvPr>
          <p:cNvSpPr/>
          <p:nvPr/>
        </p:nvSpPr>
        <p:spPr>
          <a:xfrm>
            <a:off x="7525642" y="4046538"/>
            <a:ext cx="935038" cy="503237"/>
          </a:xfrm>
          <a:prstGeom prst="rect">
            <a:avLst/>
          </a:prstGeom>
          <a:solidFill>
            <a:srgbClr val="DA1F28">
              <a:alpha val="50196"/>
            </a:srgb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900" dirty="0">
                <a:solidFill>
                  <a:schemeClr val="tx1"/>
                </a:solidFill>
                <a:latin typeface="Delicious" panose="02000506040000020004" pitchFamily="50" charset="0"/>
              </a:rPr>
              <a:t>15</a:t>
            </a:r>
          </a:p>
        </p:txBody>
      </p:sp>
      <p:cxnSp>
        <p:nvCxnSpPr>
          <p:cNvPr id="18" name="Conector angulado 33">
            <a:extLst>
              <a:ext uri="{FF2B5EF4-FFF2-40B4-BE49-F238E27FC236}">
                <a16:creationId xmlns:a16="http://schemas.microsoft.com/office/drawing/2014/main" id="{C3C4AEEA-D699-F4C3-B229-C881006157EF}"/>
              </a:ext>
            </a:extLst>
          </p:cNvPr>
          <p:cNvCxnSpPr>
            <a:endCxn id="14" idx="1"/>
          </p:cNvCxnSpPr>
          <p:nvPr/>
        </p:nvCxnSpPr>
        <p:spPr>
          <a:xfrm flipH="1">
            <a:off x="7525642" y="3362325"/>
            <a:ext cx="917575" cy="936625"/>
          </a:xfrm>
          <a:prstGeom prst="bentConnector5">
            <a:avLst>
              <a:gd name="adj1" fmla="val -24899"/>
              <a:gd name="adj2" fmla="val 50000"/>
              <a:gd name="adj3" fmla="val 124899"/>
            </a:avLst>
          </a:prstGeom>
          <a:ln w="38100">
            <a:solidFill>
              <a:srgbClr val="72101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2E373071-C889-EAA2-4313-820AD7A4311E}"/>
              </a:ext>
            </a:extLst>
          </p:cNvPr>
          <p:cNvGrpSpPr/>
          <p:nvPr/>
        </p:nvGrpSpPr>
        <p:grpSpPr>
          <a:xfrm flipH="1">
            <a:off x="8465194" y="4316191"/>
            <a:ext cx="571301" cy="343791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21" name="Conector: Angulado 20">
              <a:extLst>
                <a:ext uri="{FF2B5EF4-FFF2-40B4-BE49-F238E27FC236}">
                  <a16:creationId xmlns:a16="http://schemas.microsoft.com/office/drawing/2014/main" id="{F3B34C02-9F29-59F8-7570-FF9DBEBE546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1B682F4E-6102-9B8D-F52E-CFC8CE94A42B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00E3EC9A-1831-2DEF-A123-30FAC7DDA195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761CC4B4-2243-D6C0-AF20-E65E542A81EF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0405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>
            <a:extLst>
              <a:ext uri="{FF2B5EF4-FFF2-40B4-BE49-F238E27FC236}">
                <a16:creationId xmlns:a16="http://schemas.microsoft.com/office/drawing/2014/main" id="{C0F99C0C-CE8D-4065-97E6-F9C06A18D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Filas/</a:t>
            </a:r>
            <a:r>
              <a:rPr altLang="pt-BR" dirty="0"/>
              <a:t>Listas circulares estáticas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BD204F4-E132-438E-A2FA-628D6320712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- AED - Prof. João Caram</a:t>
            </a:r>
          </a:p>
        </p:txBody>
      </p:sp>
      <p:sp>
        <p:nvSpPr>
          <p:cNvPr id="15364" name="Espaço Reservado para Número de Slide 4">
            <a:extLst>
              <a:ext uri="{FF2B5EF4-FFF2-40B4-BE49-F238E27FC236}">
                <a16:creationId xmlns:a16="http://schemas.microsoft.com/office/drawing/2014/main" id="{09F37DA3-EF07-4CD4-BEFF-22EC528186FA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12253B6E-C79A-4A63-A109-F52876133667}" type="slidenum">
              <a:rPr lang="pt-BR" altLang="pt-BR" smtClean="0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7</a:t>
            </a:fld>
            <a:endParaRPr lang="pt-BR" altLang="pt-BR" dirty="0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  <p:sp>
        <p:nvSpPr>
          <p:cNvPr id="15365" name="Espaço Reservado para Conteúdo 8">
            <a:extLst>
              <a:ext uri="{FF2B5EF4-FFF2-40B4-BE49-F238E27FC236}">
                <a16:creationId xmlns:a16="http://schemas.microsoft.com/office/drawing/2014/main" id="{18DD4DEF-F935-4800-8C6C-2E4D818F2A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altLang="pt-BR" sz="2600" dirty="0">
                <a:latin typeface="Consolas" panose="020B0609020204030204" pitchFamily="49" charset="0"/>
              </a:rPr>
              <a:t>TAM  5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altLang="pt-BR" sz="2600" dirty="0">
                <a:latin typeface="Consolas" panose="020B0609020204030204" pitchFamily="49" charset="0"/>
              </a:rPr>
              <a:t>INI 0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pt-BR" altLang="pt-BR" sz="2600" dirty="0">
                <a:latin typeface="Consolas" panose="020B0609020204030204" pitchFamily="49" charset="0"/>
              </a:rPr>
              <a:t>FIM 0</a:t>
            </a:r>
            <a:endParaRPr altLang="pt-BR" sz="2600" dirty="0">
              <a:latin typeface="Consolas" panose="020B0609020204030204" pitchFamily="49" charset="0"/>
            </a:endParaRPr>
          </a:p>
        </p:txBody>
      </p:sp>
      <p:graphicFrame>
        <p:nvGraphicFramePr>
          <p:cNvPr id="9" name="Tabela 6">
            <a:extLst>
              <a:ext uri="{FF2B5EF4-FFF2-40B4-BE49-F238E27FC236}">
                <a16:creationId xmlns:a16="http://schemas.microsoft.com/office/drawing/2014/main" id="{72906E33-1746-4A71-B296-6D93DFF7BD63}"/>
              </a:ext>
            </a:extLst>
          </p:cNvPr>
          <p:cNvGraphicFramePr>
            <a:graphicFrameLocks/>
          </p:cNvGraphicFramePr>
          <p:nvPr/>
        </p:nvGraphicFramePr>
        <p:xfrm>
          <a:off x="3059113" y="1701352"/>
          <a:ext cx="4103685" cy="426486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820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0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0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endParaRPr lang="pt-BR" sz="2200" dirty="0">
                        <a:solidFill>
                          <a:srgbClr val="721015"/>
                        </a:solidFill>
                        <a:latin typeface="Delicious" panose="02000506040000020004" pitchFamily="50" charset="0"/>
                      </a:endParaRPr>
                    </a:p>
                  </a:txBody>
                  <a:tcPr marL="91445" marR="91445" marT="45603" marB="45603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45" marR="91445" marT="45603" marB="45603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45" marR="91445" marT="45603" marB="45603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45" marR="91445" marT="45603" marB="45603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45" marR="91445" marT="45603" marB="4560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650760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>
            <a:extLst>
              <a:ext uri="{FF2B5EF4-FFF2-40B4-BE49-F238E27FC236}">
                <a16:creationId xmlns:a16="http://schemas.microsoft.com/office/drawing/2014/main" id="{8C1F4350-8F02-AADB-1108-ABCBF0BDA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191504" y="135823"/>
            <a:ext cx="1920276" cy="491992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B450B32-93D3-F916-2273-E1EA5BBA2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Pilhas Dinâmicas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67570D-FFA2-F7B8-2CF9-D88D198531F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Estrutura linear, tipicamente com elemento contendo ponteiro “para baixo”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Excetuando-se a semântica, não muda em relação às outras estruturas lineares</a:t>
            </a:r>
          </a:p>
          <a:p>
            <a:pPr lvl="1"/>
            <a:r>
              <a:rPr lang="pt-BR" dirty="0"/>
              <a:t>Implementação em conjunto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2CFEE88-5150-1983-B3C9-71C270D2F81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D5B56C0-0FD1-1F1A-5787-1B3F0BBE425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70</a:t>
            </a:fld>
            <a:endParaRPr lang="pt-BR" altLang="pt-BR" dirty="0"/>
          </a:p>
        </p:txBody>
      </p:sp>
      <p:sp>
        <p:nvSpPr>
          <p:cNvPr id="22" name="CaixaDeTexto 9">
            <a:extLst>
              <a:ext uri="{FF2B5EF4-FFF2-40B4-BE49-F238E27FC236}">
                <a16:creationId xmlns:a16="http://schemas.microsoft.com/office/drawing/2014/main" id="{F7676923-E82B-4031-3F10-2717B85022CA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1230149" y="2541726"/>
            <a:ext cx="859531" cy="538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900" dirty="0" err="1">
                <a:latin typeface="Delicious" panose="02000506040000020004" pitchFamily="50" charset="0"/>
              </a:rPr>
              <a:t>Prim</a:t>
            </a:r>
            <a:endParaRPr lang="pt-BR" altLang="pt-BR" sz="2900" dirty="0">
              <a:latin typeface="Delicious" panose="02000506040000020004" pitchFamily="50" charset="0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DC6255E-54EB-1D66-2564-E220F71F0404}"/>
              </a:ext>
            </a:extLst>
          </p:cNvPr>
          <p:cNvSpPr/>
          <p:nvPr/>
        </p:nvSpPr>
        <p:spPr>
          <a:xfrm>
            <a:off x="5724128" y="1589134"/>
            <a:ext cx="792088" cy="550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5909D3F1-E776-14BC-1F07-753981069F64}"/>
              </a:ext>
            </a:extLst>
          </p:cNvPr>
          <p:cNvGrpSpPr/>
          <p:nvPr/>
        </p:nvGrpSpPr>
        <p:grpSpPr>
          <a:xfrm rot="16200000" flipH="1">
            <a:off x="5858497" y="1654975"/>
            <a:ext cx="573824" cy="539646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24" name="Conector: Angulado 23">
              <a:extLst>
                <a:ext uri="{FF2B5EF4-FFF2-40B4-BE49-F238E27FC236}">
                  <a16:creationId xmlns:a16="http://schemas.microsoft.com/office/drawing/2014/main" id="{39C8A80C-1A0F-65AF-1F5A-45D9F62707A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ED679EC7-21CE-61CB-2FFE-0DCD812AAE8D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E1D37132-BC81-6DFD-BFB5-42C34235A685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6A64A0B0-DA52-85AA-A122-0A9AAE4C3EB4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277931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05276B73-99AA-479D-BDD2-8DAA25220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Pilhas dinâmicas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39F2326F-3833-4297-8357-BDF52267E0A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Controle: elementos primeiro e último</a:t>
            </a:r>
          </a:p>
          <a:p>
            <a:pPr lvl="1"/>
            <a:r>
              <a:rPr lang="pt-BR" dirty="0"/>
              <a:t>Possível uso de um contador</a:t>
            </a:r>
          </a:p>
          <a:p>
            <a:endParaRPr lang="pt-BR" dirty="0"/>
          </a:p>
          <a:p>
            <a:r>
              <a:rPr lang="pt-BR" dirty="0"/>
              <a:t>Criação e retirada do início: </a:t>
            </a:r>
          </a:p>
          <a:p>
            <a:pPr lvl="1"/>
            <a:r>
              <a:rPr lang="pt-BR" dirty="0"/>
              <a:t>Já temos na implementação-base da fila</a:t>
            </a:r>
          </a:p>
          <a:p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BAED13-EC49-43A6-B4D7-C2A11A4DFAE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  <a:endParaRPr lang="pt-BR" dirty="0">
              <a:solidFill>
                <a:srgbClr val="721015"/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6F7427-BACD-4186-8971-151E3781264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5BA75DDA-B228-42B1-B378-BC171B3C0818}" type="slidenum">
              <a:rPr lang="pt-BR" altLang="pt-BR" smtClean="0"/>
              <a:pPr>
                <a:defRPr/>
              </a:pPr>
              <a:t>71</a:t>
            </a:fld>
            <a:endParaRPr lang="pt-BR" alt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806E46F-E539-40EA-82F4-106EBA604A87}"/>
              </a:ext>
            </a:extLst>
          </p:cNvPr>
          <p:cNvSpPr/>
          <p:nvPr/>
        </p:nvSpPr>
        <p:spPr>
          <a:xfrm>
            <a:off x="6300788" y="2284413"/>
            <a:ext cx="935037" cy="503237"/>
          </a:xfrm>
          <a:prstGeom prst="rect">
            <a:avLst/>
          </a:prstGeom>
          <a:pattFill prst="lgCheck">
            <a:fgClr>
              <a:srgbClr val="DA1F28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12" name="CaixaDeTexto 9">
            <a:extLst>
              <a:ext uri="{FF2B5EF4-FFF2-40B4-BE49-F238E27FC236}">
                <a16:creationId xmlns:a16="http://schemas.microsoft.com/office/drawing/2014/main" id="{E7E50597-A773-FAA1-930B-1B6B7E7DF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6294" y="1817117"/>
            <a:ext cx="859531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900" dirty="0" err="1">
                <a:latin typeface="Delicious" panose="02000506040000020004" pitchFamily="50" charset="0"/>
              </a:rPr>
              <a:t>Prim</a:t>
            </a:r>
            <a:endParaRPr lang="pt-BR" altLang="pt-BR" sz="2900" dirty="0">
              <a:latin typeface="Delicious" panose="02000506040000020004" pitchFamily="50" charset="0"/>
            </a:endParaRP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D9C80C83-86A8-6011-7C82-BE03D34AD435}"/>
              </a:ext>
            </a:extLst>
          </p:cNvPr>
          <p:cNvGrpSpPr/>
          <p:nvPr/>
        </p:nvGrpSpPr>
        <p:grpSpPr>
          <a:xfrm flipH="1">
            <a:off x="7236296" y="2427734"/>
            <a:ext cx="859333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16" name="Conector: Angulado 15">
              <a:extLst>
                <a:ext uri="{FF2B5EF4-FFF2-40B4-BE49-F238E27FC236}">
                  <a16:creationId xmlns:a16="http://schemas.microsoft.com/office/drawing/2014/main" id="{0679822B-0EDD-8F15-48FA-EC8D0A0C302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E330C607-982D-3B39-300E-7061397AF5A5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99E4AF22-A62A-DF55-B131-F9C5C25FFBE7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1A5DCAF3-758B-1035-BDCD-F74AEC3F7AB1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931849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D90954-0DB6-47DE-9574-BCEB7B4FF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Pilhas dinâmicas - inserção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39F2326F-3833-4297-8357-BDF52267E0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987574"/>
            <a:ext cx="4466456" cy="3925995"/>
          </a:xfrm>
        </p:spPr>
        <p:txBody>
          <a:bodyPr/>
          <a:lstStyle/>
          <a:p>
            <a:r>
              <a:rPr lang="pt-BR" altLang="pt-BR" dirty="0"/>
              <a:t>Inserir elemento:</a:t>
            </a:r>
          </a:p>
          <a:p>
            <a:pPr lvl="1">
              <a:buClr>
                <a:srgbClr val="721015"/>
              </a:buClr>
            </a:pPr>
            <a:r>
              <a:rPr lang="pt-BR" altLang="pt-BR" dirty="0"/>
              <a:t>Encadeamento com o elemento “topo”/primeiro. </a:t>
            </a:r>
          </a:p>
          <a:p>
            <a:pPr lvl="1">
              <a:buClr>
                <a:srgbClr val="721015"/>
              </a:buClr>
            </a:pPr>
            <a:endParaRPr lang="pt-BR" altLang="pt-BR" dirty="0"/>
          </a:p>
          <a:p>
            <a:pPr lvl="1">
              <a:buClr>
                <a:srgbClr val="721015"/>
              </a:buClr>
            </a:pPr>
            <a:r>
              <a:rPr lang="pt-BR" altLang="pt-BR" dirty="0"/>
              <a:t>Notar a semântica do encadeamento</a:t>
            </a:r>
          </a:p>
          <a:p>
            <a:pPr lvl="1"/>
            <a:endParaRPr lang="pt-BR" altLang="pt-BR" dirty="0"/>
          </a:p>
          <a:p>
            <a:pPr lvl="1"/>
            <a:endParaRPr lang="pt-BR" alt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BAED13-EC49-43A6-B4D7-C2A11A4DFAE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  <a:endParaRPr lang="pt-BR" dirty="0">
              <a:solidFill>
                <a:srgbClr val="721015"/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6F7427-BACD-4186-8971-151E3781264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5BA75DDA-B228-42B1-B378-BC171B3C0818}" type="slidenum">
              <a:rPr lang="pt-BR" altLang="pt-BR" smtClean="0"/>
              <a:pPr>
                <a:defRPr/>
              </a:pPr>
              <a:t>72</a:t>
            </a:fld>
            <a:endParaRPr lang="pt-BR" alt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806E46F-E539-40EA-82F4-106EBA604A87}"/>
              </a:ext>
            </a:extLst>
          </p:cNvPr>
          <p:cNvSpPr/>
          <p:nvPr/>
        </p:nvSpPr>
        <p:spPr>
          <a:xfrm>
            <a:off x="6228184" y="1260054"/>
            <a:ext cx="935037" cy="503237"/>
          </a:xfrm>
          <a:prstGeom prst="rect">
            <a:avLst/>
          </a:prstGeom>
          <a:pattFill prst="lgCheck">
            <a:fgClr>
              <a:srgbClr val="DA1F28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12" name="CaixaDeTexto 9">
            <a:extLst>
              <a:ext uri="{FF2B5EF4-FFF2-40B4-BE49-F238E27FC236}">
                <a16:creationId xmlns:a16="http://schemas.microsoft.com/office/drawing/2014/main" id="{7D1634DF-CFC2-AA0F-4E92-AF0B4037F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30" y="816763"/>
            <a:ext cx="859531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900" dirty="0" err="1">
                <a:latin typeface="Delicious" panose="02000506040000020004" pitchFamily="50" charset="0"/>
              </a:rPr>
              <a:t>Prim</a:t>
            </a:r>
            <a:endParaRPr lang="pt-BR" altLang="pt-BR" sz="2900" dirty="0">
              <a:latin typeface="Delicious" panose="02000506040000020004" pitchFamily="50" charset="0"/>
            </a:endParaRP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0E282EC1-8693-18B1-5034-980DF5DA40CC}"/>
              </a:ext>
            </a:extLst>
          </p:cNvPr>
          <p:cNvGrpSpPr/>
          <p:nvPr/>
        </p:nvGrpSpPr>
        <p:grpSpPr>
          <a:xfrm flipH="1">
            <a:off x="7164288" y="1491630"/>
            <a:ext cx="859333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16" name="Conector: Angulado 15">
              <a:extLst>
                <a:ext uri="{FF2B5EF4-FFF2-40B4-BE49-F238E27FC236}">
                  <a16:creationId xmlns:a16="http://schemas.microsoft.com/office/drawing/2014/main" id="{35799457-A0D3-4D7F-81A1-0A234A9F5D8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F4A40CA0-7530-EB3E-312A-6B8331A7B3DF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6D4FDB29-01B2-2CCE-0024-489FE2A68BE8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5606518C-0055-88AA-2AE1-1DDD0B244C4D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102952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D90954-0DB6-47DE-9574-BCEB7B4FF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Pilhas dinâmicas - inserção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BAED13-EC49-43A6-B4D7-C2A11A4DFAE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  <a:endParaRPr lang="pt-BR" dirty="0">
              <a:solidFill>
                <a:srgbClr val="721015"/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6F7427-BACD-4186-8971-151E3781264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5BA75DDA-B228-42B1-B378-BC171B3C0818}" type="slidenum">
              <a:rPr lang="pt-BR" altLang="pt-BR" smtClean="0"/>
              <a:pPr>
                <a:defRPr/>
              </a:pPr>
              <a:t>73</a:t>
            </a:fld>
            <a:endParaRPr lang="pt-BR" alt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806E46F-E539-40EA-82F4-106EBA604A87}"/>
              </a:ext>
            </a:extLst>
          </p:cNvPr>
          <p:cNvSpPr/>
          <p:nvPr/>
        </p:nvSpPr>
        <p:spPr>
          <a:xfrm>
            <a:off x="6228184" y="1260054"/>
            <a:ext cx="935037" cy="503237"/>
          </a:xfrm>
          <a:prstGeom prst="rect">
            <a:avLst/>
          </a:prstGeom>
          <a:pattFill prst="lgCheck">
            <a:fgClr>
              <a:srgbClr val="DA1F28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C7CF179-ED00-4AB9-8128-DEB49B3F76E3}"/>
              </a:ext>
            </a:extLst>
          </p:cNvPr>
          <p:cNvSpPr/>
          <p:nvPr/>
        </p:nvSpPr>
        <p:spPr>
          <a:xfrm>
            <a:off x="6229250" y="2702488"/>
            <a:ext cx="935038" cy="503238"/>
          </a:xfrm>
          <a:prstGeom prst="rect">
            <a:avLst/>
          </a:prstGeom>
          <a:solidFill>
            <a:srgbClr val="DA1F28">
              <a:alpha val="50196"/>
            </a:srgb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900" dirty="0">
                <a:solidFill>
                  <a:schemeClr val="tx1"/>
                </a:solidFill>
                <a:latin typeface="Delicious" panose="02000506040000020004" pitchFamily="50" charset="0"/>
              </a:rPr>
              <a:t>8</a:t>
            </a:r>
          </a:p>
        </p:txBody>
      </p:sp>
      <p:sp>
        <p:nvSpPr>
          <p:cNvPr id="18" name="CaixaDeTexto 21">
            <a:extLst>
              <a:ext uri="{FF2B5EF4-FFF2-40B4-BE49-F238E27FC236}">
                <a16:creationId xmlns:a16="http://schemas.microsoft.com/office/drawing/2014/main" id="{EADAEDF4-EA0F-416C-9492-73E8A9D09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088" y="2787774"/>
            <a:ext cx="922047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900" dirty="0">
                <a:latin typeface="Delicious" panose="02000506040000020004" pitchFamily="50" charset="0"/>
              </a:rPr>
              <a:t>Novo</a:t>
            </a:r>
          </a:p>
        </p:txBody>
      </p:sp>
      <p:sp>
        <p:nvSpPr>
          <p:cNvPr id="19" name="CaixaDeTexto 9">
            <a:extLst>
              <a:ext uri="{FF2B5EF4-FFF2-40B4-BE49-F238E27FC236}">
                <a16:creationId xmlns:a16="http://schemas.microsoft.com/office/drawing/2014/main" id="{A9459CE9-E993-C760-3CDB-148309747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30" y="816763"/>
            <a:ext cx="859531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900" dirty="0" err="1">
                <a:latin typeface="Delicious" panose="02000506040000020004" pitchFamily="50" charset="0"/>
              </a:rPr>
              <a:t>Prim</a:t>
            </a:r>
            <a:endParaRPr lang="pt-BR" altLang="pt-BR" sz="2900" dirty="0">
              <a:latin typeface="Delicious" panose="02000506040000020004" pitchFamily="50" charset="0"/>
            </a:endParaRPr>
          </a:p>
        </p:txBody>
      </p:sp>
      <p:sp>
        <p:nvSpPr>
          <p:cNvPr id="20" name="Espaço Reservado para Conteúdo 6">
            <a:extLst>
              <a:ext uri="{FF2B5EF4-FFF2-40B4-BE49-F238E27FC236}">
                <a16:creationId xmlns:a16="http://schemas.microsoft.com/office/drawing/2014/main" id="{26B10AC2-414E-0BCB-55B4-1FF8E91E8F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987425"/>
            <a:ext cx="4191000" cy="3925888"/>
          </a:xfrm>
        </p:spPr>
        <p:txBody>
          <a:bodyPr/>
          <a:lstStyle/>
          <a:p>
            <a:r>
              <a:rPr lang="pt-BR" altLang="pt-BR" dirty="0"/>
              <a:t>Inserir elemento:</a:t>
            </a:r>
          </a:p>
          <a:p>
            <a:pPr lvl="1">
              <a:buClr>
                <a:srgbClr val="721015"/>
              </a:buClr>
            </a:pPr>
            <a:r>
              <a:rPr lang="pt-BR" altLang="pt-BR" dirty="0"/>
              <a:t>Encadeamento com o elemento “topo”/primeiro. </a:t>
            </a:r>
          </a:p>
          <a:p>
            <a:pPr lvl="1">
              <a:buClr>
                <a:srgbClr val="721015"/>
              </a:buClr>
            </a:pPr>
            <a:endParaRPr lang="pt-BR" altLang="pt-BR" dirty="0"/>
          </a:p>
          <a:p>
            <a:pPr lvl="1">
              <a:buClr>
                <a:srgbClr val="721015"/>
              </a:buClr>
            </a:pPr>
            <a:r>
              <a:rPr lang="pt-BR" altLang="pt-BR" dirty="0"/>
              <a:t>Notar a semântica do encadeamento</a:t>
            </a:r>
          </a:p>
          <a:p>
            <a:pPr lvl="1"/>
            <a:endParaRPr lang="pt-BR" altLang="pt-BR" dirty="0"/>
          </a:p>
          <a:p>
            <a:pPr lvl="1"/>
            <a:endParaRPr lang="pt-BR" altLang="pt-BR" dirty="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341939A-81F0-7487-79FF-E856918E2F74}"/>
              </a:ext>
            </a:extLst>
          </p:cNvPr>
          <p:cNvGrpSpPr/>
          <p:nvPr/>
        </p:nvGrpSpPr>
        <p:grpSpPr>
          <a:xfrm flipH="1">
            <a:off x="7179771" y="1411430"/>
            <a:ext cx="859333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22" name="Conector: Angulado 21">
              <a:extLst>
                <a:ext uri="{FF2B5EF4-FFF2-40B4-BE49-F238E27FC236}">
                  <a16:creationId xmlns:a16="http://schemas.microsoft.com/office/drawing/2014/main" id="{AB7201EA-FE38-9CFF-A985-BFC744A5959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7F858C30-BCDF-8DF1-AE77-308B4F0E3D11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F7D6A500-DCA4-A5C3-FB50-29E4B541E30E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E2142FC2-AE21-1BA4-F406-D8ABCFA0380A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397871E9-1BCD-9AAD-1611-D8988A472FC8}"/>
              </a:ext>
            </a:extLst>
          </p:cNvPr>
          <p:cNvGrpSpPr/>
          <p:nvPr/>
        </p:nvGrpSpPr>
        <p:grpSpPr>
          <a:xfrm flipH="1">
            <a:off x="7164551" y="2922169"/>
            <a:ext cx="859333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27" name="Conector: Angulado 26">
              <a:extLst>
                <a:ext uri="{FF2B5EF4-FFF2-40B4-BE49-F238E27FC236}">
                  <a16:creationId xmlns:a16="http://schemas.microsoft.com/office/drawing/2014/main" id="{26F826E8-E649-874F-640B-5B1EF3BB01C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90754A46-2560-A2C0-FD34-BC31DD09EC00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C3668B9-4F1F-8DBC-E953-5D0699AF4966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FE436007-B027-E6AB-B940-A43D87D41A95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516653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D90954-0DB6-47DE-9574-BCEB7B4FF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Pilhas dinâmicas - inserção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BAED13-EC49-43A6-B4D7-C2A11A4DFAE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  <a:endParaRPr lang="pt-BR" dirty="0">
              <a:solidFill>
                <a:srgbClr val="721015"/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6F7427-BACD-4186-8971-151E3781264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5BA75DDA-B228-42B1-B378-BC171B3C0818}" type="slidenum">
              <a:rPr lang="pt-BR" altLang="pt-BR" smtClean="0"/>
              <a:pPr>
                <a:defRPr/>
              </a:pPr>
              <a:t>74</a:t>
            </a:fld>
            <a:endParaRPr lang="pt-BR" alt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806E46F-E539-40EA-82F4-106EBA604A87}"/>
              </a:ext>
            </a:extLst>
          </p:cNvPr>
          <p:cNvSpPr/>
          <p:nvPr/>
        </p:nvSpPr>
        <p:spPr>
          <a:xfrm>
            <a:off x="6228184" y="1270495"/>
            <a:ext cx="935037" cy="503237"/>
          </a:xfrm>
          <a:prstGeom prst="rect">
            <a:avLst/>
          </a:prstGeom>
          <a:pattFill prst="lgCheck">
            <a:fgClr>
              <a:srgbClr val="DA1F28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051AB815-1EFA-4052-8FDA-A8A721FB0628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>
          <a:xfrm flipH="1">
            <a:off x="6689274" y="1773732"/>
            <a:ext cx="6429" cy="928756"/>
          </a:xfrm>
          <a:prstGeom prst="straightConnector1">
            <a:avLst/>
          </a:prstGeom>
          <a:ln w="38100">
            <a:solidFill>
              <a:srgbClr val="72101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9EA1AC6B-CF1B-4657-BEC9-86FDAFE4C05A}"/>
              </a:ext>
            </a:extLst>
          </p:cNvPr>
          <p:cNvSpPr/>
          <p:nvPr/>
        </p:nvSpPr>
        <p:spPr>
          <a:xfrm>
            <a:off x="6221755" y="2702488"/>
            <a:ext cx="935038" cy="503238"/>
          </a:xfrm>
          <a:prstGeom prst="rect">
            <a:avLst/>
          </a:prstGeom>
          <a:solidFill>
            <a:srgbClr val="DA1F28">
              <a:alpha val="50196"/>
            </a:srgb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900" dirty="0">
                <a:solidFill>
                  <a:schemeClr val="tx1"/>
                </a:solidFill>
                <a:latin typeface="Delicious" panose="02000506040000020004" pitchFamily="50" charset="0"/>
              </a:rPr>
              <a:t>8</a:t>
            </a:r>
          </a:p>
        </p:txBody>
      </p:sp>
      <p:sp>
        <p:nvSpPr>
          <p:cNvPr id="23" name="CaixaDeTexto 21">
            <a:extLst>
              <a:ext uri="{FF2B5EF4-FFF2-40B4-BE49-F238E27FC236}">
                <a16:creationId xmlns:a16="http://schemas.microsoft.com/office/drawing/2014/main" id="{F8033EC8-11E3-44FC-9A4E-707958679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088" y="2787774"/>
            <a:ext cx="922047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900" dirty="0">
                <a:latin typeface="Delicious" panose="02000506040000020004" pitchFamily="50" charset="0"/>
              </a:rPr>
              <a:t>Novo</a:t>
            </a:r>
          </a:p>
        </p:txBody>
      </p:sp>
      <p:sp>
        <p:nvSpPr>
          <p:cNvPr id="14" name="CaixaDeTexto 9">
            <a:extLst>
              <a:ext uri="{FF2B5EF4-FFF2-40B4-BE49-F238E27FC236}">
                <a16:creationId xmlns:a16="http://schemas.microsoft.com/office/drawing/2014/main" id="{6B20C04A-398E-F5A5-812A-1613C933B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30" y="816763"/>
            <a:ext cx="859531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900" dirty="0" err="1">
                <a:latin typeface="Delicious" panose="02000506040000020004" pitchFamily="50" charset="0"/>
              </a:rPr>
              <a:t>Prim</a:t>
            </a:r>
            <a:endParaRPr lang="pt-BR" altLang="pt-BR" sz="2900" dirty="0">
              <a:latin typeface="Delicious" panose="02000506040000020004" pitchFamily="50" charset="0"/>
            </a:endParaRPr>
          </a:p>
        </p:txBody>
      </p:sp>
      <p:sp>
        <p:nvSpPr>
          <p:cNvPr id="16" name="Espaço Reservado para Conteúdo 6">
            <a:extLst>
              <a:ext uri="{FF2B5EF4-FFF2-40B4-BE49-F238E27FC236}">
                <a16:creationId xmlns:a16="http://schemas.microsoft.com/office/drawing/2014/main" id="{9DB77646-7631-8340-BB45-187CB4ED6FC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987425"/>
            <a:ext cx="4191000" cy="3925888"/>
          </a:xfrm>
        </p:spPr>
        <p:txBody>
          <a:bodyPr/>
          <a:lstStyle/>
          <a:p>
            <a:r>
              <a:rPr lang="pt-BR" altLang="pt-BR" dirty="0"/>
              <a:t>Inserir elemento:</a:t>
            </a:r>
          </a:p>
          <a:p>
            <a:pPr lvl="1">
              <a:buClr>
                <a:srgbClr val="721015"/>
              </a:buClr>
            </a:pPr>
            <a:r>
              <a:rPr lang="pt-BR" altLang="pt-BR" dirty="0"/>
              <a:t>Encadeamento com o elemento “topo”/primeiro. </a:t>
            </a:r>
          </a:p>
          <a:p>
            <a:pPr lvl="1">
              <a:buClr>
                <a:srgbClr val="721015"/>
              </a:buClr>
            </a:pPr>
            <a:endParaRPr lang="pt-BR" altLang="pt-BR" dirty="0"/>
          </a:p>
          <a:p>
            <a:pPr lvl="1">
              <a:buClr>
                <a:srgbClr val="721015"/>
              </a:buClr>
            </a:pPr>
            <a:r>
              <a:rPr lang="pt-BR" altLang="pt-BR" dirty="0"/>
              <a:t>Notar a semântica do encadeamento</a:t>
            </a:r>
          </a:p>
          <a:p>
            <a:pPr lvl="1"/>
            <a:endParaRPr lang="pt-BR" altLang="pt-BR" dirty="0"/>
          </a:p>
          <a:p>
            <a:pPr lvl="1"/>
            <a:endParaRPr lang="pt-BR" altLang="pt-BR" dirty="0"/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0247AB87-A5E6-F00C-91D6-7E2E8F23A150}"/>
              </a:ext>
            </a:extLst>
          </p:cNvPr>
          <p:cNvGrpSpPr/>
          <p:nvPr/>
        </p:nvGrpSpPr>
        <p:grpSpPr>
          <a:xfrm flipH="1">
            <a:off x="7164288" y="2974181"/>
            <a:ext cx="859333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18" name="Conector: Angulado 17">
              <a:extLst>
                <a:ext uri="{FF2B5EF4-FFF2-40B4-BE49-F238E27FC236}">
                  <a16:creationId xmlns:a16="http://schemas.microsoft.com/office/drawing/2014/main" id="{E112A5DC-A4C2-8D80-D34E-7C96866EC46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1E24B0D8-5C45-6EA3-0628-8287B9AFD40A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74812CE6-8002-260E-EE1D-30659EDD43E9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99261B7-F37F-8FED-B0E7-87299C85DC08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09600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D90954-0DB6-47DE-9574-BCEB7B4FF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Pilhas dinâmicas - inserção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BAED13-EC49-43A6-B4D7-C2A11A4DFAE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  <a:endParaRPr lang="pt-BR" dirty="0">
              <a:solidFill>
                <a:srgbClr val="721015"/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6F7427-BACD-4186-8971-151E3781264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5BA75DDA-B228-42B1-B378-BC171B3C0818}" type="slidenum">
              <a:rPr lang="pt-BR" altLang="pt-BR" smtClean="0"/>
              <a:pPr>
                <a:defRPr/>
              </a:pPr>
              <a:t>75</a:t>
            </a:fld>
            <a:endParaRPr lang="pt-BR" alt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806E46F-E539-40EA-82F4-106EBA604A87}"/>
              </a:ext>
            </a:extLst>
          </p:cNvPr>
          <p:cNvSpPr/>
          <p:nvPr/>
        </p:nvSpPr>
        <p:spPr>
          <a:xfrm>
            <a:off x="6228184" y="1260054"/>
            <a:ext cx="935037" cy="503237"/>
          </a:xfrm>
          <a:prstGeom prst="rect">
            <a:avLst/>
          </a:prstGeom>
          <a:pattFill prst="lgCheck">
            <a:fgClr>
              <a:srgbClr val="DA1F28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051AB815-1EFA-4052-8FDA-A8A721FB0628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>
          <a:xfrm flipH="1">
            <a:off x="6689274" y="1763291"/>
            <a:ext cx="6429" cy="939197"/>
          </a:xfrm>
          <a:prstGeom prst="straightConnector1">
            <a:avLst/>
          </a:prstGeom>
          <a:ln w="38100">
            <a:solidFill>
              <a:srgbClr val="72101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0F0AB23B-327D-48F5-BA31-E56AE64C70FF}"/>
              </a:ext>
            </a:extLst>
          </p:cNvPr>
          <p:cNvSpPr/>
          <p:nvPr/>
        </p:nvSpPr>
        <p:spPr>
          <a:xfrm>
            <a:off x="6221755" y="2702488"/>
            <a:ext cx="935038" cy="503238"/>
          </a:xfrm>
          <a:prstGeom prst="rect">
            <a:avLst/>
          </a:prstGeom>
          <a:solidFill>
            <a:srgbClr val="DA1F28">
              <a:alpha val="50196"/>
            </a:srgb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900" dirty="0">
                <a:solidFill>
                  <a:schemeClr val="tx1"/>
                </a:solidFill>
                <a:latin typeface="Delicious" panose="02000506040000020004" pitchFamily="50" charset="0"/>
              </a:rPr>
              <a:t>8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F368ECFD-A22B-495D-A6F6-C891193E71B3}"/>
              </a:ext>
            </a:extLst>
          </p:cNvPr>
          <p:cNvSpPr/>
          <p:nvPr/>
        </p:nvSpPr>
        <p:spPr>
          <a:xfrm>
            <a:off x="7957442" y="1923678"/>
            <a:ext cx="935038" cy="503238"/>
          </a:xfrm>
          <a:prstGeom prst="rect">
            <a:avLst/>
          </a:prstGeom>
          <a:solidFill>
            <a:srgbClr val="DA1F28">
              <a:alpha val="50196"/>
            </a:srgb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900" dirty="0">
                <a:solidFill>
                  <a:schemeClr val="tx1"/>
                </a:solidFill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19" name="CaixaDeTexto 9">
            <a:extLst>
              <a:ext uri="{FF2B5EF4-FFF2-40B4-BE49-F238E27FC236}">
                <a16:creationId xmlns:a16="http://schemas.microsoft.com/office/drawing/2014/main" id="{FCFBA900-91D8-6BC1-5292-F1319D095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30" y="816763"/>
            <a:ext cx="859531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900" dirty="0" err="1">
                <a:latin typeface="Delicious" panose="02000506040000020004" pitchFamily="50" charset="0"/>
              </a:rPr>
              <a:t>Prim</a:t>
            </a:r>
            <a:endParaRPr lang="pt-BR" altLang="pt-BR" sz="2900" dirty="0">
              <a:latin typeface="Delicious" panose="02000506040000020004" pitchFamily="50" charset="0"/>
            </a:endParaRPr>
          </a:p>
        </p:txBody>
      </p:sp>
      <p:sp>
        <p:nvSpPr>
          <p:cNvPr id="22" name="Espaço Reservado para Conteúdo 6">
            <a:extLst>
              <a:ext uri="{FF2B5EF4-FFF2-40B4-BE49-F238E27FC236}">
                <a16:creationId xmlns:a16="http://schemas.microsoft.com/office/drawing/2014/main" id="{D632318F-0147-4E8A-D828-E37FD89EA94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987425"/>
            <a:ext cx="4191000" cy="3925888"/>
          </a:xfrm>
        </p:spPr>
        <p:txBody>
          <a:bodyPr/>
          <a:lstStyle/>
          <a:p>
            <a:r>
              <a:rPr lang="pt-BR" altLang="pt-BR" dirty="0"/>
              <a:t>Inserir elemento:</a:t>
            </a:r>
          </a:p>
          <a:p>
            <a:pPr lvl="1">
              <a:buClr>
                <a:srgbClr val="721015"/>
              </a:buClr>
            </a:pPr>
            <a:r>
              <a:rPr lang="pt-BR" altLang="pt-BR" dirty="0"/>
              <a:t>Encadeamento com o elemento “topo”/primeiro. </a:t>
            </a:r>
          </a:p>
          <a:p>
            <a:pPr lvl="1">
              <a:buClr>
                <a:srgbClr val="721015"/>
              </a:buClr>
            </a:pPr>
            <a:endParaRPr lang="pt-BR" altLang="pt-BR" dirty="0"/>
          </a:p>
          <a:p>
            <a:pPr lvl="1">
              <a:buClr>
                <a:srgbClr val="721015"/>
              </a:buClr>
            </a:pPr>
            <a:r>
              <a:rPr lang="pt-BR" altLang="pt-BR" dirty="0"/>
              <a:t>Notar a semântica do encadeamento</a:t>
            </a:r>
          </a:p>
          <a:p>
            <a:pPr lvl="1"/>
            <a:endParaRPr lang="pt-BR" altLang="pt-BR" dirty="0"/>
          </a:p>
          <a:p>
            <a:pPr lvl="1"/>
            <a:endParaRPr lang="pt-BR" altLang="pt-BR" dirty="0"/>
          </a:p>
        </p:txBody>
      </p: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4E45830A-19CF-6422-1A19-DE4FD686FF29}"/>
              </a:ext>
            </a:extLst>
          </p:cNvPr>
          <p:cNvGrpSpPr/>
          <p:nvPr/>
        </p:nvGrpSpPr>
        <p:grpSpPr>
          <a:xfrm flipH="1">
            <a:off x="7164288" y="2990735"/>
            <a:ext cx="859333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29" name="Conector: Angulado 28">
              <a:extLst>
                <a:ext uri="{FF2B5EF4-FFF2-40B4-BE49-F238E27FC236}">
                  <a16:creationId xmlns:a16="http://schemas.microsoft.com/office/drawing/2014/main" id="{D4D01BAF-6AD3-A4D9-81C6-D94957B276A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1F631D28-7FEA-7780-09AE-EB4E13ABFC1A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266AA199-6627-13E7-2DFB-38C028F42401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589871B7-9F3F-009D-BDFB-C6A3AB741AC4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07E9C69A-DA9A-4343-8DD8-08D38A734CF5}"/>
              </a:ext>
            </a:extLst>
          </p:cNvPr>
          <p:cNvGrpSpPr/>
          <p:nvPr/>
        </p:nvGrpSpPr>
        <p:grpSpPr>
          <a:xfrm>
            <a:off x="7189614" y="2098537"/>
            <a:ext cx="762992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39" name="Conector: Angulado 38">
              <a:extLst>
                <a:ext uri="{FF2B5EF4-FFF2-40B4-BE49-F238E27FC236}">
                  <a16:creationId xmlns:a16="http://schemas.microsoft.com/office/drawing/2014/main" id="{4F76EF7A-5713-9379-0CC3-8AD4A8DD059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C55746B3-79E5-19D8-DA3B-E57A0C014B29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AA07EE40-A7FD-B741-472F-186E620E8DC0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1A6C20EE-622E-CD25-7960-5B0EA3C7C975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</p:grp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F121B8F8-80E2-B45E-B117-8C2FFD7F1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1869" y="2393181"/>
            <a:ext cx="922047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900" dirty="0">
                <a:latin typeface="Delicious" panose="02000506040000020004" pitchFamily="50" charset="0"/>
              </a:rPr>
              <a:t>Novo</a:t>
            </a:r>
          </a:p>
        </p:txBody>
      </p:sp>
    </p:spTree>
    <p:extLst>
      <p:ext uri="{BB962C8B-B14F-4D97-AF65-F5344CB8AC3E}">
        <p14:creationId xmlns:p14="http://schemas.microsoft.com/office/powerpoint/2010/main" val="180563537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D90954-0DB6-47DE-9574-BCEB7B4FF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Pilhas dinâmicas - inserção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BAED13-EC49-43A6-B4D7-C2A11A4DFAE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  <a:endParaRPr lang="pt-BR" dirty="0">
              <a:solidFill>
                <a:srgbClr val="721015"/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6F7427-BACD-4186-8971-151E3781264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5BA75DDA-B228-42B1-B378-BC171B3C0818}" type="slidenum">
              <a:rPr lang="pt-BR" altLang="pt-BR" smtClean="0"/>
              <a:pPr>
                <a:defRPr/>
              </a:pPr>
              <a:t>76</a:t>
            </a:fld>
            <a:endParaRPr lang="pt-BR" alt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806E46F-E539-40EA-82F4-106EBA604A87}"/>
              </a:ext>
            </a:extLst>
          </p:cNvPr>
          <p:cNvSpPr/>
          <p:nvPr/>
        </p:nvSpPr>
        <p:spPr>
          <a:xfrm>
            <a:off x="6228184" y="1260054"/>
            <a:ext cx="935037" cy="503237"/>
          </a:xfrm>
          <a:prstGeom prst="rect">
            <a:avLst/>
          </a:prstGeom>
          <a:pattFill prst="lgCheck">
            <a:fgClr>
              <a:srgbClr val="DA1F28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051AB815-1EFA-4052-8FDA-A8A721FB0628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>
          <a:xfrm flipH="1">
            <a:off x="6689274" y="1763291"/>
            <a:ext cx="6429" cy="939197"/>
          </a:xfrm>
          <a:prstGeom prst="straightConnector1">
            <a:avLst/>
          </a:prstGeom>
          <a:ln w="38100">
            <a:solidFill>
              <a:srgbClr val="72101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7284BEB6-A1F3-45FD-8ACF-2A17C0BD7E4F}"/>
              </a:ext>
            </a:extLst>
          </p:cNvPr>
          <p:cNvSpPr/>
          <p:nvPr/>
        </p:nvSpPr>
        <p:spPr>
          <a:xfrm>
            <a:off x="7957442" y="1923678"/>
            <a:ext cx="935038" cy="503238"/>
          </a:xfrm>
          <a:prstGeom prst="rect">
            <a:avLst/>
          </a:prstGeom>
          <a:solidFill>
            <a:srgbClr val="DA1F28">
              <a:alpha val="50196"/>
            </a:srgb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900" dirty="0">
                <a:solidFill>
                  <a:schemeClr val="tx1"/>
                </a:solidFill>
                <a:latin typeface="Delicious" panose="02000506040000020004" pitchFamily="50" charset="0"/>
              </a:rPr>
              <a:t>42</a:t>
            </a:r>
          </a:p>
        </p:txBody>
      </p:sp>
      <p:cxnSp>
        <p:nvCxnSpPr>
          <p:cNvPr id="18" name="Conector angulado 11">
            <a:extLst>
              <a:ext uri="{FF2B5EF4-FFF2-40B4-BE49-F238E27FC236}">
                <a16:creationId xmlns:a16="http://schemas.microsoft.com/office/drawing/2014/main" id="{CF89F182-4773-428F-981C-87ECCC2AADFD}"/>
              </a:ext>
            </a:extLst>
          </p:cNvPr>
          <p:cNvCxnSpPr>
            <a:cxnSpLocks/>
            <a:stCxn id="14" idx="1"/>
            <a:endCxn id="23" idx="3"/>
          </p:cNvCxnSpPr>
          <p:nvPr/>
        </p:nvCxnSpPr>
        <p:spPr>
          <a:xfrm rot="10800000" flipV="1">
            <a:off x="7156794" y="2175297"/>
            <a:ext cx="800649" cy="778810"/>
          </a:xfrm>
          <a:prstGeom prst="bentConnector3">
            <a:avLst>
              <a:gd name="adj1" fmla="val 50000"/>
            </a:avLst>
          </a:prstGeom>
          <a:ln w="38100">
            <a:solidFill>
              <a:srgbClr val="72101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CA8A6703-E1CE-4E58-919F-BB271D245C0D}"/>
              </a:ext>
            </a:extLst>
          </p:cNvPr>
          <p:cNvSpPr/>
          <p:nvPr/>
        </p:nvSpPr>
        <p:spPr>
          <a:xfrm>
            <a:off x="6221755" y="2702488"/>
            <a:ext cx="935038" cy="503238"/>
          </a:xfrm>
          <a:prstGeom prst="rect">
            <a:avLst/>
          </a:prstGeom>
          <a:solidFill>
            <a:srgbClr val="DA1F28">
              <a:alpha val="50196"/>
            </a:srgb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900" dirty="0">
                <a:solidFill>
                  <a:schemeClr val="tx1"/>
                </a:solidFill>
                <a:latin typeface="Delicious" panose="02000506040000020004" pitchFamily="50" charset="0"/>
              </a:rPr>
              <a:t>8</a:t>
            </a:r>
          </a:p>
        </p:txBody>
      </p:sp>
      <p:sp>
        <p:nvSpPr>
          <p:cNvPr id="16" name="CaixaDeTexto 9">
            <a:extLst>
              <a:ext uri="{FF2B5EF4-FFF2-40B4-BE49-F238E27FC236}">
                <a16:creationId xmlns:a16="http://schemas.microsoft.com/office/drawing/2014/main" id="{90ABBF43-09F1-C096-7C86-9E64B5696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30" y="816763"/>
            <a:ext cx="859531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900" dirty="0" err="1">
                <a:latin typeface="Delicious" panose="02000506040000020004" pitchFamily="50" charset="0"/>
              </a:rPr>
              <a:t>Prim</a:t>
            </a:r>
            <a:endParaRPr lang="pt-BR" altLang="pt-BR" sz="2900" dirty="0">
              <a:latin typeface="Delicious" panose="02000506040000020004" pitchFamily="50" charset="0"/>
            </a:endParaRPr>
          </a:p>
        </p:txBody>
      </p:sp>
      <p:sp>
        <p:nvSpPr>
          <p:cNvPr id="19" name="Espaço Reservado para Conteúdo 6">
            <a:extLst>
              <a:ext uri="{FF2B5EF4-FFF2-40B4-BE49-F238E27FC236}">
                <a16:creationId xmlns:a16="http://schemas.microsoft.com/office/drawing/2014/main" id="{82A44F2D-AD67-1A27-341A-76384EB318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987425"/>
            <a:ext cx="4191000" cy="3925888"/>
          </a:xfrm>
        </p:spPr>
        <p:txBody>
          <a:bodyPr/>
          <a:lstStyle/>
          <a:p>
            <a:r>
              <a:rPr lang="pt-BR" altLang="pt-BR" dirty="0"/>
              <a:t>Inserir elemento:</a:t>
            </a:r>
          </a:p>
          <a:p>
            <a:pPr lvl="1">
              <a:buClr>
                <a:srgbClr val="721015"/>
              </a:buClr>
            </a:pPr>
            <a:r>
              <a:rPr lang="pt-BR" altLang="pt-BR" dirty="0"/>
              <a:t>Encadeamento com o elemento “topo”/primeiro. </a:t>
            </a:r>
          </a:p>
          <a:p>
            <a:pPr lvl="1">
              <a:buClr>
                <a:srgbClr val="721015"/>
              </a:buClr>
            </a:pPr>
            <a:endParaRPr lang="pt-BR" altLang="pt-BR" dirty="0"/>
          </a:p>
          <a:p>
            <a:pPr lvl="1">
              <a:buClr>
                <a:srgbClr val="721015"/>
              </a:buClr>
            </a:pPr>
            <a:r>
              <a:rPr lang="pt-BR" altLang="pt-BR" dirty="0"/>
              <a:t>Notar a semântica do encadeamento</a:t>
            </a:r>
          </a:p>
          <a:p>
            <a:pPr lvl="1"/>
            <a:endParaRPr lang="pt-BR" altLang="pt-BR" dirty="0"/>
          </a:p>
          <a:p>
            <a:pPr lvl="1"/>
            <a:endParaRPr lang="pt-BR" altLang="pt-BR" dirty="0"/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134205A5-5CE0-030B-1A24-BEB667A71280}"/>
              </a:ext>
            </a:extLst>
          </p:cNvPr>
          <p:cNvGrpSpPr/>
          <p:nvPr/>
        </p:nvGrpSpPr>
        <p:grpSpPr>
          <a:xfrm flipH="1">
            <a:off x="7164288" y="3147814"/>
            <a:ext cx="859333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30" name="Conector: Angulado 29">
              <a:extLst>
                <a:ext uri="{FF2B5EF4-FFF2-40B4-BE49-F238E27FC236}">
                  <a16:creationId xmlns:a16="http://schemas.microsoft.com/office/drawing/2014/main" id="{1B46CBD1-E345-CCF1-45E3-464D4448E2B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8D774674-EC29-FB36-B77E-64CFF4444ABB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4B876FB-25D2-4CF8-3217-A531F307A9CA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4C8392C0-63D1-98A4-3FE1-4B3B16F1D8D1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</p:grp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75D26F6D-2128-02D2-998E-990FFC006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1869" y="2393181"/>
            <a:ext cx="922047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900" dirty="0">
                <a:latin typeface="Delicious" panose="02000506040000020004" pitchFamily="50" charset="0"/>
              </a:rPr>
              <a:t>Novo</a:t>
            </a:r>
          </a:p>
        </p:txBody>
      </p:sp>
    </p:spTree>
    <p:extLst>
      <p:ext uri="{BB962C8B-B14F-4D97-AF65-F5344CB8AC3E}">
        <p14:creationId xmlns:p14="http://schemas.microsoft.com/office/powerpoint/2010/main" val="415650554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D90954-0DB6-47DE-9574-BCEB7B4FF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Pilhas dinâmicas - inserção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BAED13-EC49-43A6-B4D7-C2A11A4DFAE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  <a:endParaRPr lang="pt-BR" dirty="0">
              <a:solidFill>
                <a:srgbClr val="721015"/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6F7427-BACD-4186-8971-151E3781264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5BA75DDA-B228-42B1-B378-BC171B3C0818}" type="slidenum">
              <a:rPr lang="pt-BR" altLang="pt-BR" smtClean="0"/>
              <a:pPr>
                <a:defRPr/>
              </a:pPr>
              <a:t>77</a:t>
            </a:fld>
            <a:endParaRPr lang="pt-BR" alt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806E46F-E539-40EA-82F4-106EBA604A87}"/>
              </a:ext>
            </a:extLst>
          </p:cNvPr>
          <p:cNvSpPr/>
          <p:nvPr/>
        </p:nvSpPr>
        <p:spPr>
          <a:xfrm>
            <a:off x="6228184" y="1275606"/>
            <a:ext cx="935037" cy="503237"/>
          </a:xfrm>
          <a:prstGeom prst="rect">
            <a:avLst/>
          </a:prstGeom>
          <a:pattFill prst="lgCheck">
            <a:fgClr>
              <a:srgbClr val="DA1F28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284BEB6-A1F3-45FD-8ACF-2A17C0BD7E4F}"/>
              </a:ext>
            </a:extLst>
          </p:cNvPr>
          <p:cNvSpPr/>
          <p:nvPr/>
        </p:nvSpPr>
        <p:spPr>
          <a:xfrm>
            <a:off x="7957442" y="1923678"/>
            <a:ext cx="935038" cy="503238"/>
          </a:xfrm>
          <a:prstGeom prst="rect">
            <a:avLst/>
          </a:prstGeom>
          <a:solidFill>
            <a:srgbClr val="DA1F28">
              <a:alpha val="50196"/>
            </a:srgb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900" dirty="0">
                <a:solidFill>
                  <a:schemeClr val="tx1"/>
                </a:solidFill>
                <a:latin typeface="Delicious" panose="02000506040000020004" pitchFamily="50" charset="0"/>
              </a:rPr>
              <a:t>42</a:t>
            </a:r>
          </a:p>
        </p:txBody>
      </p:sp>
      <p:cxnSp>
        <p:nvCxnSpPr>
          <p:cNvPr id="18" name="Conector angulado 11">
            <a:extLst>
              <a:ext uri="{FF2B5EF4-FFF2-40B4-BE49-F238E27FC236}">
                <a16:creationId xmlns:a16="http://schemas.microsoft.com/office/drawing/2014/main" id="{CF89F182-4773-428F-981C-87ECCC2AADFD}"/>
              </a:ext>
            </a:extLst>
          </p:cNvPr>
          <p:cNvCxnSpPr>
            <a:cxnSpLocks/>
            <a:stCxn id="14" idx="1"/>
            <a:endCxn id="23" idx="3"/>
          </p:cNvCxnSpPr>
          <p:nvPr/>
        </p:nvCxnSpPr>
        <p:spPr>
          <a:xfrm rot="10800000" flipV="1">
            <a:off x="7156794" y="2175297"/>
            <a:ext cx="800649" cy="778810"/>
          </a:xfrm>
          <a:prstGeom prst="bentConnector3">
            <a:avLst>
              <a:gd name="adj1" fmla="val 50000"/>
            </a:avLst>
          </a:prstGeom>
          <a:ln w="38100">
            <a:solidFill>
              <a:srgbClr val="72101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CA8A6703-E1CE-4E58-919F-BB271D245C0D}"/>
              </a:ext>
            </a:extLst>
          </p:cNvPr>
          <p:cNvSpPr/>
          <p:nvPr/>
        </p:nvSpPr>
        <p:spPr>
          <a:xfrm>
            <a:off x="6221755" y="2702488"/>
            <a:ext cx="935038" cy="503238"/>
          </a:xfrm>
          <a:prstGeom prst="rect">
            <a:avLst/>
          </a:prstGeom>
          <a:solidFill>
            <a:srgbClr val="DA1F28">
              <a:alpha val="50196"/>
            </a:srgb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900" dirty="0">
                <a:solidFill>
                  <a:schemeClr val="tx1"/>
                </a:solidFill>
                <a:latin typeface="Delicious" panose="02000506040000020004" pitchFamily="50" charset="0"/>
              </a:rPr>
              <a:t>8</a:t>
            </a:r>
          </a:p>
        </p:txBody>
      </p:sp>
      <p:cxnSp>
        <p:nvCxnSpPr>
          <p:cNvPr id="20" name="Conector angulado 11">
            <a:extLst>
              <a:ext uri="{FF2B5EF4-FFF2-40B4-BE49-F238E27FC236}">
                <a16:creationId xmlns:a16="http://schemas.microsoft.com/office/drawing/2014/main" id="{A77450CA-CE62-4B52-BC8F-A73E60E95EA8}"/>
              </a:ext>
            </a:extLst>
          </p:cNvPr>
          <p:cNvCxnSpPr>
            <a:cxnSpLocks/>
            <a:stCxn id="8" idx="3"/>
            <a:endCxn id="14" idx="0"/>
          </p:cNvCxnSpPr>
          <p:nvPr/>
        </p:nvCxnSpPr>
        <p:spPr>
          <a:xfrm>
            <a:off x="7163221" y="1527225"/>
            <a:ext cx="1261740" cy="396453"/>
          </a:xfrm>
          <a:prstGeom prst="bentConnector2">
            <a:avLst/>
          </a:prstGeom>
          <a:ln w="38100">
            <a:solidFill>
              <a:srgbClr val="72101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9">
            <a:extLst>
              <a:ext uri="{FF2B5EF4-FFF2-40B4-BE49-F238E27FC236}">
                <a16:creationId xmlns:a16="http://schemas.microsoft.com/office/drawing/2014/main" id="{4F87950D-B34A-D94D-915C-5CC6934FF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30" y="816763"/>
            <a:ext cx="859531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900" dirty="0" err="1">
                <a:latin typeface="Delicious" panose="02000506040000020004" pitchFamily="50" charset="0"/>
              </a:rPr>
              <a:t>Prim</a:t>
            </a:r>
            <a:endParaRPr lang="pt-BR" altLang="pt-BR" sz="2900" dirty="0">
              <a:latin typeface="Delicious" panose="02000506040000020004" pitchFamily="50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FC6A953-DC61-92C5-00F9-729EF8DEA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1869" y="2393181"/>
            <a:ext cx="922047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900" dirty="0">
                <a:latin typeface="Delicious" panose="02000506040000020004" pitchFamily="50" charset="0"/>
              </a:rPr>
              <a:t>Novo</a:t>
            </a:r>
          </a:p>
        </p:txBody>
      </p:sp>
      <p:sp>
        <p:nvSpPr>
          <p:cNvPr id="19" name="Espaço Reservado para Conteúdo 6">
            <a:extLst>
              <a:ext uri="{FF2B5EF4-FFF2-40B4-BE49-F238E27FC236}">
                <a16:creationId xmlns:a16="http://schemas.microsoft.com/office/drawing/2014/main" id="{1035A7FA-1892-5C3C-2B8A-D39C49D0A90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987425"/>
            <a:ext cx="4191000" cy="3925888"/>
          </a:xfrm>
        </p:spPr>
        <p:txBody>
          <a:bodyPr/>
          <a:lstStyle/>
          <a:p>
            <a:r>
              <a:rPr lang="pt-BR" altLang="pt-BR" dirty="0"/>
              <a:t>Inserir elemento:</a:t>
            </a:r>
          </a:p>
          <a:p>
            <a:pPr lvl="1">
              <a:buClr>
                <a:srgbClr val="721015"/>
              </a:buClr>
            </a:pPr>
            <a:r>
              <a:rPr lang="pt-BR" altLang="pt-BR" dirty="0"/>
              <a:t>Encadeamento com o elemento “topo”/primeiro. </a:t>
            </a:r>
          </a:p>
          <a:p>
            <a:pPr lvl="1">
              <a:buClr>
                <a:srgbClr val="721015"/>
              </a:buClr>
            </a:pPr>
            <a:endParaRPr lang="pt-BR" altLang="pt-BR" dirty="0"/>
          </a:p>
          <a:p>
            <a:pPr lvl="1">
              <a:buClr>
                <a:srgbClr val="721015"/>
              </a:buClr>
            </a:pPr>
            <a:r>
              <a:rPr lang="pt-BR" altLang="pt-BR" dirty="0"/>
              <a:t>Notar a semântica do encadeamento</a:t>
            </a:r>
          </a:p>
          <a:p>
            <a:pPr lvl="1"/>
            <a:endParaRPr lang="pt-BR" altLang="pt-BR" dirty="0"/>
          </a:p>
          <a:p>
            <a:pPr lvl="1"/>
            <a:endParaRPr lang="pt-BR" altLang="pt-BR" dirty="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4C37D54-D5B7-1993-0345-6B37EF275D2E}"/>
              </a:ext>
            </a:extLst>
          </p:cNvPr>
          <p:cNvGrpSpPr/>
          <p:nvPr/>
        </p:nvGrpSpPr>
        <p:grpSpPr>
          <a:xfrm flipH="1">
            <a:off x="7164288" y="3147814"/>
            <a:ext cx="859333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27" name="Conector: Angulado 26">
              <a:extLst>
                <a:ext uri="{FF2B5EF4-FFF2-40B4-BE49-F238E27FC236}">
                  <a16:creationId xmlns:a16="http://schemas.microsoft.com/office/drawing/2014/main" id="{4FDBF755-CE04-FF5C-EA4F-09D4CCD4E70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1271AE9E-B5FE-7630-3788-A7955D5A9185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B8BC42F2-D73A-87FE-E3AC-8AE6AA8B3331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16EA60C1-2EF3-A279-E2E7-6DD40699695D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758811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D90954-0DB6-47DE-9574-BCEB7B4FF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Pilhas dinâmicas - inserção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BAED13-EC49-43A6-B4D7-C2A11A4DFAE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  <a:endParaRPr lang="pt-BR" dirty="0">
              <a:solidFill>
                <a:srgbClr val="721015"/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6F7427-BACD-4186-8971-151E3781264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5BA75DDA-B228-42B1-B378-BC171B3C0818}" type="slidenum">
              <a:rPr lang="pt-BR" altLang="pt-BR" smtClean="0"/>
              <a:pPr>
                <a:defRPr/>
              </a:pPr>
              <a:t>78</a:t>
            </a:fld>
            <a:endParaRPr lang="pt-BR" alt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806E46F-E539-40EA-82F4-106EBA604A87}"/>
              </a:ext>
            </a:extLst>
          </p:cNvPr>
          <p:cNvSpPr/>
          <p:nvPr/>
        </p:nvSpPr>
        <p:spPr>
          <a:xfrm>
            <a:off x="6228184" y="1275606"/>
            <a:ext cx="935037" cy="503237"/>
          </a:xfrm>
          <a:prstGeom prst="rect">
            <a:avLst/>
          </a:prstGeom>
          <a:pattFill prst="lgCheck">
            <a:fgClr>
              <a:srgbClr val="DA1F28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284BEB6-A1F3-45FD-8ACF-2A17C0BD7E4F}"/>
              </a:ext>
            </a:extLst>
          </p:cNvPr>
          <p:cNvSpPr/>
          <p:nvPr/>
        </p:nvSpPr>
        <p:spPr>
          <a:xfrm>
            <a:off x="6228184" y="2428552"/>
            <a:ext cx="935038" cy="503238"/>
          </a:xfrm>
          <a:prstGeom prst="rect">
            <a:avLst/>
          </a:prstGeom>
          <a:solidFill>
            <a:srgbClr val="DA1F28">
              <a:alpha val="50196"/>
            </a:srgb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900" dirty="0">
                <a:solidFill>
                  <a:schemeClr val="tx1"/>
                </a:solidFill>
                <a:latin typeface="Delicious" panose="02000506040000020004" pitchFamily="50" charset="0"/>
              </a:rPr>
              <a:t>42</a:t>
            </a:r>
          </a:p>
        </p:txBody>
      </p:sp>
      <p:cxnSp>
        <p:nvCxnSpPr>
          <p:cNvPr id="18" name="Conector angulado 11">
            <a:extLst>
              <a:ext uri="{FF2B5EF4-FFF2-40B4-BE49-F238E27FC236}">
                <a16:creationId xmlns:a16="http://schemas.microsoft.com/office/drawing/2014/main" id="{CF89F182-4773-428F-981C-87ECCC2AADFD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rot="5400000">
            <a:off x="6399402" y="3228091"/>
            <a:ext cx="592603" cy="12700"/>
          </a:xfrm>
          <a:prstGeom prst="bentConnector3">
            <a:avLst>
              <a:gd name="adj1" fmla="val 50000"/>
            </a:avLst>
          </a:prstGeom>
          <a:ln w="38100">
            <a:solidFill>
              <a:srgbClr val="72101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CA8A6703-E1CE-4E58-919F-BB271D245C0D}"/>
              </a:ext>
            </a:extLst>
          </p:cNvPr>
          <p:cNvSpPr/>
          <p:nvPr/>
        </p:nvSpPr>
        <p:spPr>
          <a:xfrm>
            <a:off x="6228184" y="3524393"/>
            <a:ext cx="935038" cy="503238"/>
          </a:xfrm>
          <a:prstGeom prst="rect">
            <a:avLst/>
          </a:prstGeom>
          <a:solidFill>
            <a:srgbClr val="DA1F28">
              <a:alpha val="50196"/>
            </a:srgb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900" dirty="0">
                <a:solidFill>
                  <a:schemeClr val="tx1"/>
                </a:solidFill>
                <a:latin typeface="Delicious" panose="02000506040000020004" pitchFamily="50" charset="0"/>
              </a:rPr>
              <a:t>8</a:t>
            </a:r>
          </a:p>
        </p:txBody>
      </p:sp>
      <p:cxnSp>
        <p:nvCxnSpPr>
          <p:cNvPr id="20" name="Conector angulado 11">
            <a:extLst>
              <a:ext uri="{FF2B5EF4-FFF2-40B4-BE49-F238E27FC236}">
                <a16:creationId xmlns:a16="http://schemas.microsoft.com/office/drawing/2014/main" id="{A77450CA-CE62-4B52-BC8F-A73E60E95EA8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 rot="5400000">
            <a:off x="6370849" y="2103697"/>
            <a:ext cx="649709" cy="12700"/>
          </a:xfrm>
          <a:prstGeom prst="bentConnector3">
            <a:avLst>
              <a:gd name="adj1" fmla="val 50000"/>
            </a:avLst>
          </a:prstGeom>
          <a:ln w="38100">
            <a:solidFill>
              <a:srgbClr val="72101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9">
            <a:extLst>
              <a:ext uri="{FF2B5EF4-FFF2-40B4-BE49-F238E27FC236}">
                <a16:creationId xmlns:a16="http://schemas.microsoft.com/office/drawing/2014/main" id="{1562F19E-529E-F6F9-F42B-60022C155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30" y="816763"/>
            <a:ext cx="859531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900" dirty="0" err="1">
                <a:latin typeface="Delicious" panose="02000506040000020004" pitchFamily="50" charset="0"/>
              </a:rPr>
              <a:t>Prim</a:t>
            </a:r>
            <a:endParaRPr lang="pt-BR" altLang="pt-BR" sz="2900" dirty="0">
              <a:latin typeface="Delicious" panose="02000506040000020004" pitchFamily="50" charset="0"/>
            </a:endParaRPr>
          </a:p>
        </p:txBody>
      </p:sp>
      <p:sp>
        <p:nvSpPr>
          <p:cNvPr id="17" name="Espaço Reservado para Conteúdo 6">
            <a:extLst>
              <a:ext uri="{FF2B5EF4-FFF2-40B4-BE49-F238E27FC236}">
                <a16:creationId xmlns:a16="http://schemas.microsoft.com/office/drawing/2014/main" id="{A6E920C3-F32A-9D69-61D4-49C5FD318A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987425"/>
            <a:ext cx="4191000" cy="3925888"/>
          </a:xfrm>
        </p:spPr>
        <p:txBody>
          <a:bodyPr/>
          <a:lstStyle/>
          <a:p>
            <a:r>
              <a:rPr lang="pt-BR" altLang="pt-BR" dirty="0"/>
              <a:t>Inserir elemento:</a:t>
            </a:r>
          </a:p>
          <a:p>
            <a:pPr lvl="1">
              <a:buClr>
                <a:srgbClr val="721015"/>
              </a:buClr>
            </a:pPr>
            <a:r>
              <a:rPr lang="pt-BR" altLang="pt-BR" dirty="0"/>
              <a:t>Encadeamento com o elemento “topo”/primeiro. </a:t>
            </a:r>
          </a:p>
          <a:p>
            <a:pPr lvl="1">
              <a:buClr>
                <a:srgbClr val="721015"/>
              </a:buClr>
            </a:pPr>
            <a:endParaRPr lang="pt-BR" altLang="pt-BR" dirty="0"/>
          </a:p>
          <a:p>
            <a:pPr lvl="1">
              <a:buClr>
                <a:srgbClr val="721015"/>
              </a:buClr>
            </a:pPr>
            <a:r>
              <a:rPr lang="pt-BR" altLang="pt-BR" dirty="0"/>
              <a:t>Notar a semântica do encadeamento</a:t>
            </a:r>
          </a:p>
          <a:p>
            <a:pPr lvl="1"/>
            <a:endParaRPr lang="pt-BR" altLang="pt-BR" dirty="0"/>
          </a:p>
          <a:p>
            <a:pPr lvl="1"/>
            <a:endParaRPr lang="pt-BR" altLang="pt-BR" dirty="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82BD34C4-642C-E2C7-FD0D-CD9F8904C360}"/>
              </a:ext>
            </a:extLst>
          </p:cNvPr>
          <p:cNvGrpSpPr/>
          <p:nvPr/>
        </p:nvGrpSpPr>
        <p:grpSpPr>
          <a:xfrm flipH="1">
            <a:off x="7163221" y="3817729"/>
            <a:ext cx="859333" cy="517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22" name="Conector: Angulado 21">
              <a:extLst>
                <a:ext uri="{FF2B5EF4-FFF2-40B4-BE49-F238E27FC236}">
                  <a16:creationId xmlns:a16="http://schemas.microsoft.com/office/drawing/2014/main" id="{5C9D0A00-EC55-4730-55A7-F3C7C77DE09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F6C5F58B-53FE-07E6-1764-74227E57CA4C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44E12595-FC5E-B143-A716-0CAB8AB59750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032C812B-4655-6A45-DC22-FF510A666241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360869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530DF7-200B-4485-94C0-B71BF4307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Pilhas dinâmicas - remoção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19DF3A-AF3D-4E6B-A043-481FB55946C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987574"/>
            <a:ext cx="6122640" cy="3925995"/>
          </a:xfrm>
        </p:spPr>
        <p:txBody>
          <a:bodyPr/>
          <a:lstStyle/>
          <a:p>
            <a:r>
              <a:rPr lang="pt-BR" altLang="pt-BR" dirty="0"/>
              <a:t>Consultar “topo”: </a:t>
            </a:r>
          </a:p>
          <a:p>
            <a:pPr lvl="1">
              <a:buClr>
                <a:srgbClr val="721015"/>
              </a:buClr>
            </a:pPr>
            <a:r>
              <a:rPr lang="pt-BR" altLang="pt-BR" dirty="0"/>
              <a:t>apenas retornar valor do elemento seguinte ao sentinela</a:t>
            </a:r>
            <a:br>
              <a:rPr lang="pt-BR" altLang="pt-BR" dirty="0"/>
            </a:b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7F4AE3-8A0E-46EA-B47C-E3FA1339B80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3AE420-5926-4DAA-8659-29681903E47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75322BE-968D-428D-AA29-E4C52094A3F7}" type="slidenum">
              <a:rPr lang="pt-BR" altLang="pt-BR" smtClean="0"/>
              <a:pPr>
                <a:defRPr/>
              </a:pPr>
              <a:t>79</a:t>
            </a:fld>
            <a:endParaRPr lang="pt-BR" alt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B5384C0-FC95-45A6-9957-C27043E8716E}"/>
              </a:ext>
            </a:extLst>
          </p:cNvPr>
          <p:cNvSpPr/>
          <p:nvPr/>
        </p:nvSpPr>
        <p:spPr>
          <a:xfrm>
            <a:off x="7420867" y="473075"/>
            <a:ext cx="936625" cy="503238"/>
          </a:xfrm>
          <a:prstGeom prst="rect">
            <a:avLst/>
          </a:prstGeom>
          <a:pattFill prst="lgCheck">
            <a:fgClr>
              <a:srgbClr val="DA1F28"/>
            </a:fgClr>
            <a:bgClr>
              <a:schemeClr val="bg1"/>
            </a:bgClr>
          </a:patt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6648FADD-D778-42D7-8328-2AFAD7FF4A1C}"/>
              </a:ext>
            </a:extLst>
          </p:cNvPr>
          <p:cNvSpPr/>
          <p:nvPr/>
        </p:nvSpPr>
        <p:spPr>
          <a:xfrm>
            <a:off x="7493892" y="1276350"/>
            <a:ext cx="935038" cy="503238"/>
          </a:xfrm>
          <a:prstGeom prst="rect">
            <a:avLst/>
          </a:prstGeom>
          <a:solidFill>
            <a:srgbClr val="DA1F28">
              <a:alpha val="50196"/>
            </a:srgb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900" dirty="0">
                <a:solidFill>
                  <a:schemeClr val="tx1"/>
                </a:solidFill>
                <a:latin typeface="Delicious" panose="02000506040000020004" pitchFamily="50" charset="0"/>
              </a:rPr>
              <a:t>23</a:t>
            </a:r>
          </a:p>
        </p:txBody>
      </p:sp>
      <p:cxnSp>
        <p:nvCxnSpPr>
          <p:cNvPr id="20" name="Conector angulado 11">
            <a:extLst>
              <a:ext uri="{FF2B5EF4-FFF2-40B4-BE49-F238E27FC236}">
                <a16:creationId xmlns:a16="http://schemas.microsoft.com/office/drawing/2014/main" id="{D3FF9266-3D1F-490A-8EFB-3D506882734B}"/>
              </a:ext>
            </a:extLst>
          </p:cNvPr>
          <p:cNvCxnSpPr>
            <a:cxnSpLocks/>
            <a:stCxn id="17" idx="2"/>
            <a:endCxn id="19" idx="1"/>
          </p:cNvCxnSpPr>
          <p:nvPr/>
        </p:nvCxnSpPr>
        <p:spPr>
          <a:xfrm rot="5400000">
            <a:off x="7415708" y="1054497"/>
            <a:ext cx="551656" cy="395288"/>
          </a:xfrm>
          <a:prstGeom prst="bentConnector4">
            <a:avLst>
              <a:gd name="adj1" fmla="val 27194"/>
              <a:gd name="adj2" fmla="val 157831"/>
            </a:avLst>
          </a:prstGeom>
          <a:ln w="38100">
            <a:solidFill>
              <a:srgbClr val="72101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DDCEB879-3F54-4D4E-82A0-EE90EA88CB97}"/>
              </a:ext>
            </a:extLst>
          </p:cNvPr>
          <p:cNvSpPr/>
          <p:nvPr/>
        </p:nvSpPr>
        <p:spPr>
          <a:xfrm>
            <a:off x="7511355" y="2211388"/>
            <a:ext cx="936625" cy="504825"/>
          </a:xfrm>
          <a:prstGeom prst="rect">
            <a:avLst/>
          </a:prstGeom>
          <a:solidFill>
            <a:srgbClr val="DA1F28">
              <a:alpha val="50196"/>
            </a:srgb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900" dirty="0">
                <a:solidFill>
                  <a:schemeClr val="tx1"/>
                </a:solidFill>
                <a:latin typeface="Delicious" panose="02000506040000020004" pitchFamily="50" charset="0"/>
              </a:rPr>
              <a:t>8</a:t>
            </a:r>
          </a:p>
        </p:txBody>
      </p:sp>
      <p:cxnSp>
        <p:nvCxnSpPr>
          <p:cNvPr id="22" name="Conector angulado 21">
            <a:extLst>
              <a:ext uri="{FF2B5EF4-FFF2-40B4-BE49-F238E27FC236}">
                <a16:creationId xmlns:a16="http://schemas.microsoft.com/office/drawing/2014/main" id="{CDE66930-4593-4752-9C94-CE4A532557B6}"/>
              </a:ext>
            </a:extLst>
          </p:cNvPr>
          <p:cNvCxnSpPr>
            <a:stCxn id="19" idx="3"/>
            <a:endCxn id="21" idx="1"/>
          </p:cNvCxnSpPr>
          <p:nvPr/>
        </p:nvCxnSpPr>
        <p:spPr>
          <a:xfrm flipH="1">
            <a:off x="7511355" y="1527175"/>
            <a:ext cx="917575" cy="936625"/>
          </a:xfrm>
          <a:prstGeom prst="bentConnector5">
            <a:avLst>
              <a:gd name="adj1" fmla="val -24899"/>
              <a:gd name="adj2" fmla="val 50000"/>
              <a:gd name="adj3" fmla="val 124899"/>
            </a:avLst>
          </a:prstGeom>
          <a:ln w="38100">
            <a:solidFill>
              <a:srgbClr val="72101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449503C3-35A1-4D5E-98F3-4D120B95F1C8}"/>
              </a:ext>
            </a:extLst>
          </p:cNvPr>
          <p:cNvSpPr/>
          <p:nvPr/>
        </p:nvSpPr>
        <p:spPr>
          <a:xfrm>
            <a:off x="7525642" y="3143250"/>
            <a:ext cx="935038" cy="503238"/>
          </a:xfrm>
          <a:prstGeom prst="rect">
            <a:avLst/>
          </a:prstGeom>
          <a:solidFill>
            <a:srgbClr val="DA1F28">
              <a:alpha val="50196"/>
            </a:srgb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900" dirty="0">
                <a:solidFill>
                  <a:schemeClr val="tx1"/>
                </a:solidFill>
                <a:latin typeface="Delicious" panose="02000506040000020004" pitchFamily="50" charset="0"/>
              </a:rPr>
              <a:t>4</a:t>
            </a:r>
          </a:p>
        </p:txBody>
      </p:sp>
      <p:cxnSp>
        <p:nvCxnSpPr>
          <p:cNvPr id="24" name="Conector angulado 28">
            <a:extLst>
              <a:ext uri="{FF2B5EF4-FFF2-40B4-BE49-F238E27FC236}">
                <a16:creationId xmlns:a16="http://schemas.microsoft.com/office/drawing/2014/main" id="{88051613-21E7-4A08-B03D-BC2191B69DEA}"/>
              </a:ext>
            </a:extLst>
          </p:cNvPr>
          <p:cNvCxnSpPr>
            <a:endCxn id="23" idx="1"/>
          </p:cNvCxnSpPr>
          <p:nvPr/>
        </p:nvCxnSpPr>
        <p:spPr>
          <a:xfrm flipH="1">
            <a:off x="7525642" y="2459038"/>
            <a:ext cx="917575" cy="935037"/>
          </a:xfrm>
          <a:prstGeom prst="bentConnector5">
            <a:avLst>
              <a:gd name="adj1" fmla="val -24899"/>
              <a:gd name="adj2" fmla="val 50000"/>
              <a:gd name="adj3" fmla="val 124899"/>
            </a:avLst>
          </a:prstGeom>
          <a:ln w="38100">
            <a:solidFill>
              <a:srgbClr val="72101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>
            <a:extLst>
              <a:ext uri="{FF2B5EF4-FFF2-40B4-BE49-F238E27FC236}">
                <a16:creationId xmlns:a16="http://schemas.microsoft.com/office/drawing/2014/main" id="{73511B3D-AF07-467B-9D7C-48FB7C818B24}"/>
              </a:ext>
            </a:extLst>
          </p:cNvPr>
          <p:cNvSpPr/>
          <p:nvPr/>
        </p:nvSpPr>
        <p:spPr>
          <a:xfrm>
            <a:off x="7525642" y="4046538"/>
            <a:ext cx="935038" cy="503237"/>
          </a:xfrm>
          <a:prstGeom prst="rect">
            <a:avLst/>
          </a:prstGeom>
          <a:solidFill>
            <a:srgbClr val="DA1F28">
              <a:alpha val="50196"/>
            </a:srgbClr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900" dirty="0">
                <a:solidFill>
                  <a:schemeClr val="tx1"/>
                </a:solidFill>
                <a:latin typeface="Delicious" panose="02000506040000020004" pitchFamily="50" charset="0"/>
              </a:rPr>
              <a:t>15</a:t>
            </a:r>
          </a:p>
        </p:txBody>
      </p:sp>
      <p:cxnSp>
        <p:nvCxnSpPr>
          <p:cNvPr id="29" name="Conector angulado 33">
            <a:extLst>
              <a:ext uri="{FF2B5EF4-FFF2-40B4-BE49-F238E27FC236}">
                <a16:creationId xmlns:a16="http://schemas.microsoft.com/office/drawing/2014/main" id="{415BF5F8-3A4D-493B-81E7-F5382ECB01BA}"/>
              </a:ext>
            </a:extLst>
          </p:cNvPr>
          <p:cNvCxnSpPr>
            <a:cxnSpLocks/>
            <a:endCxn id="25" idx="1"/>
          </p:cNvCxnSpPr>
          <p:nvPr/>
        </p:nvCxnSpPr>
        <p:spPr>
          <a:xfrm flipH="1">
            <a:off x="7525642" y="3362325"/>
            <a:ext cx="917575" cy="936625"/>
          </a:xfrm>
          <a:prstGeom prst="bentConnector5">
            <a:avLst>
              <a:gd name="adj1" fmla="val -24899"/>
              <a:gd name="adj2" fmla="val 50000"/>
              <a:gd name="adj3" fmla="val 124899"/>
            </a:avLst>
          </a:prstGeom>
          <a:ln w="38100">
            <a:solidFill>
              <a:srgbClr val="72101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9">
            <a:extLst>
              <a:ext uri="{FF2B5EF4-FFF2-40B4-BE49-F238E27FC236}">
                <a16:creationId xmlns:a16="http://schemas.microsoft.com/office/drawing/2014/main" id="{300BBD4A-78E9-7EA2-FACF-7CA4EB3B3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0867" y="-84633"/>
            <a:ext cx="859531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900" dirty="0" err="1">
                <a:latin typeface="Delicious" panose="02000506040000020004" pitchFamily="50" charset="0"/>
              </a:rPr>
              <a:t>Prim</a:t>
            </a:r>
            <a:endParaRPr lang="pt-BR" altLang="pt-BR" sz="2900" dirty="0">
              <a:latin typeface="Delicious" panose="02000506040000020004" pitchFamily="50" charset="0"/>
            </a:endParaRPr>
          </a:p>
        </p:txBody>
      </p: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39EADA46-FD54-7A69-E847-E9A37BB116F3}"/>
              </a:ext>
            </a:extLst>
          </p:cNvPr>
          <p:cNvGrpSpPr/>
          <p:nvPr/>
        </p:nvGrpSpPr>
        <p:grpSpPr>
          <a:xfrm flipH="1">
            <a:off x="8457518" y="4227934"/>
            <a:ext cx="557461" cy="423119"/>
            <a:chOff x="5503341" y="3988759"/>
            <a:chExt cx="645939" cy="517119"/>
          </a:xfrm>
          <a:solidFill>
            <a:srgbClr val="721015"/>
          </a:solidFill>
        </p:grpSpPr>
        <p:cxnSp>
          <p:nvCxnSpPr>
            <p:cNvPr id="32" name="Conector: Angulado 31">
              <a:extLst>
                <a:ext uri="{FF2B5EF4-FFF2-40B4-BE49-F238E27FC236}">
                  <a16:creationId xmlns:a16="http://schemas.microsoft.com/office/drawing/2014/main" id="{B0159AF6-1681-E62F-15A5-2D36D1A6C99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24128" y="3988759"/>
              <a:ext cx="425152" cy="248469"/>
            </a:xfrm>
            <a:prstGeom prst="bentConnector3">
              <a:avLst>
                <a:gd name="adj1" fmla="val 99968"/>
              </a:avLst>
            </a:prstGeom>
            <a:grpFill/>
            <a:ln w="38100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6D35A992-5A93-2018-13B8-6356E99F9262}"/>
                </a:ext>
              </a:extLst>
            </p:cNvPr>
            <p:cNvSpPr/>
            <p:nvPr/>
          </p:nvSpPr>
          <p:spPr>
            <a:xfrm>
              <a:off x="5503341" y="4177499"/>
              <a:ext cx="432048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2145263B-B9F0-5449-7916-62439042C8A9}"/>
                </a:ext>
              </a:extLst>
            </p:cNvPr>
            <p:cNvSpPr/>
            <p:nvPr/>
          </p:nvSpPr>
          <p:spPr>
            <a:xfrm>
              <a:off x="5561826" y="4300983"/>
              <a:ext cx="324605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3344C50C-43DC-8482-04A4-883F3E09C7B1}"/>
                </a:ext>
              </a:extLst>
            </p:cNvPr>
            <p:cNvSpPr/>
            <p:nvPr/>
          </p:nvSpPr>
          <p:spPr>
            <a:xfrm>
              <a:off x="5607820" y="4434911"/>
              <a:ext cx="243880" cy="70967"/>
            </a:xfrm>
            <a:prstGeom prst="rect">
              <a:avLst/>
            </a:prstGeom>
            <a:grpFill/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dirty="0">
                <a:latin typeface="Delicious" panose="02000506040000020004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1235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>
            <a:extLst>
              <a:ext uri="{FF2B5EF4-FFF2-40B4-BE49-F238E27FC236}">
                <a16:creationId xmlns:a16="http://schemas.microsoft.com/office/drawing/2014/main" id="{C0F99C0C-CE8D-4065-97E6-F9C06A18D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Filas/</a:t>
            </a:r>
            <a:r>
              <a:rPr altLang="pt-BR" dirty="0"/>
              <a:t>Listas circulares estáticas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BD204F4-E132-438E-A2FA-628D6320712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- AED - Prof. João Caram</a:t>
            </a:r>
          </a:p>
        </p:txBody>
      </p:sp>
      <p:sp>
        <p:nvSpPr>
          <p:cNvPr id="15364" name="Espaço Reservado para Número de Slide 4">
            <a:extLst>
              <a:ext uri="{FF2B5EF4-FFF2-40B4-BE49-F238E27FC236}">
                <a16:creationId xmlns:a16="http://schemas.microsoft.com/office/drawing/2014/main" id="{09F37DA3-EF07-4CD4-BEFF-22EC528186FA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12253B6E-C79A-4A63-A109-F52876133667}" type="slidenum">
              <a:rPr lang="pt-BR" altLang="pt-BR" smtClean="0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8</a:t>
            </a:fld>
            <a:endParaRPr lang="pt-BR" altLang="pt-BR" dirty="0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  <p:sp>
        <p:nvSpPr>
          <p:cNvPr id="15365" name="Espaço Reservado para Conteúdo 8">
            <a:extLst>
              <a:ext uri="{FF2B5EF4-FFF2-40B4-BE49-F238E27FC236}">
                <a16:creationId xmlns:a16="http://schemas.microsoft.com/office/drawing/2014/main" id="{18DD4DEF-F935-4800-8C6C-2E4D818F2A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altLang="pt-BR" sz="2600" dirty="0">
                <a:latin typeface="Consolas" panose="020B0609020204030204" pitchFamily="49" charset="0"/>
              </a:rPr>
              <a:t>TAM  5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altLang="pt-BR" sz="2600" dirty="0">
                <a:latin typeface="Consolas" panose="020B0609020204030204" pitchFamily="49" charset="0"/>
              </a:rPr>
              <a:t>INI 0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pt-BR" altLang="pt-BR" sz="2600" dirty="0">
                <a:latin typeface="Consolas" panose="020B0609020204030204" pitchFamily="49" charset="0"/>
              </a:rPr>
              <a:t>FIM 0</a:t>
            </a:r>
            <a:endParaRPr altLang="pt-BR" sz="2600" dirty="0">
              <a:latin typeface="Consolas" panose="020B0609020204030204" pitchFamily="49" charset="0"/>
            </a:endParaRPr>
          </a:p>
        </p:txBody>
      </p:sp>
      <p:graphicFrame>
        <p:nvGraphicFramePr>
          <p:cNvPr id="10" name="Tabela 6">
            <a:extLst>
              <a:ext uri="{FF2B5EF4-FFF2-40B4-BE49-F238E27FC236}">
                <a16:creationId xmlns:a16="http://schemas.microsoft.com/office/drawing/2014/main" id="{1CB2F2E7-4FC4-4819-88C7-4F8F1CE563E7}"/>
              </a:ext>
            </a:extLst>
          </p:cNvPr>
          <p:cNvGraphicFramePr>
            <a:graphicFrameLocks/>
          </p:cNvGraphicFramePr>
          <p:nvPr/>
        </p:nvGraphicFramePr>
        <p:xfrm>
          <a:off x="3059113" y="1701352"/>
          <a:ext cx="4103685" cy="426486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820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0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0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pt-BR" sz="2200" dirty="0">
                          <a:solidFill>
                            <a:srgbClr val="721015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L="91445" marR="91445" marT="45603" marB="45603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45" marR="91445" marT="45603" marB="45603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45" marR="91445" marT="45603" marB="45603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45" marR="91445" marT="45603" marB="45603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45" marR="91445" marT="45603" marB="4560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4BE5BC74-1A27-48BD-A021-7DFDBA872F4D}"/>
              </a:ext>
            </a:extLst>
          </p:cNvPr>
          <p:cNvSpPr/>
          <p:nvPr/>
        </p:nvSpPr>
        <p:spPr>
          <a:xfrm rot="10800000">
            <a:off x="3223716" y="2141090"/>
            <a:ext cx="484188" cy="574675"/>
          </a:xfrm>
          <a:prstGeom prst="downArrow">
            <a:avLst/>
          </a:prstGeom>
          <a:solidFill>
            <a:schemeClr val="accent2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E698C078-7BA2-4818-A1CC-FBB2B4F90683}"/>
              </a:ext>
            </a:extLst>
          </p:cNvPr>
          <p:cNvSpPr/>
          <p:nvPr/>
        </p:nvSpPr>
        <p:spPr>
          <a:xfrm>
            <a:off x="3223715" y="1126677"/>
            <a:ext cx="484188" cy="574675"/>
          </a:xfrm>
          <a:prstGeom prst="down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088480B-1C19-450C-8672-17F4EB2675FD}"/>
              </a:ext>
            </a:extLst>
          </p:cNvPr>
          <p:cNvSpPr txBox="1"/>
          <p:nvPr/>
        </p:nvSpPr>
        <p:spPr>
          <a:xfrm>
            <a:off x="3167987" y="83426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INI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867D7B8-3644-498A-961F-437DA0A3A3AD}"/>
              </a:ext>
            </a:extLst>
          </p:cNvPr>
          <p:cNvSpPr txBox="1"/>
          <p:nvPr/>
        </p:nvSpPr>
        <p:spPr>
          <a:xfrm>
            <a:off x="3167987" y="268440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99698959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A18CD545-B58A-47BB-BE7D-BBB7053D59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EE192AD0-A480-4584-ADDC-AE0CFA008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matemáticas e pilhas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E9EAF8-4037-45E2-94EB-2241C01AC2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5322BE-968D-428D-AA29-E4C52094A3F7}" type="slidenum">
              <a:rPr lang="pt-BR" altLang="pt-BR" smtClean="0"/>
              <a:pPr>
                <a:defRPr/>
              </a:pPr>
              <a:t>80</a:t>
            </a:fld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E50DE7-FC3E-4380-9E22-C3004E8BB72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</p:spTree>
    <p:extLst>
      <p:ext uri="{BB962C8B-B14F-4D97-AF65-F5344CB8AC3E}">
        <p14:creationId xmlns:p14="http://schemas.microsoft.com/office/powerpoint/2010/main" val="398113080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744065DA-7E58-4717-823C-AFA7A5EFB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expressões matemáticas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8FDA0E9-40FD-41F6-87C3-5EF8A6AED4A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altLang="pt-BR" dirty="0" err="1"/>
              <a:t>Ex</a:t>
            </a:r>
            <a:r>
              <a:rPr lang="pt-BR" altLang="pt-BR" dirty="0"/>
              <a:t>: 	 3+2/5+3 = ??</a:t>
            </a:r>
            <a:br>
              <a:rPr lang="pt-BR" altLang="pt-BR" dirty="0"/>
            </a:br>
            <a:r>
              <a:rPr lang="pt-BR" altLang="pt-BR" dirty="0"/>
              <a:t>	 3+2/(5+3) = ??</a:t>
            </a:r>
          </a:p>
          <a:p>
            <a:endParaRPr lang="pt-BR" altLang="pt-BR" dirty="0"/>
          </a:p>
          <a:p>
            <a:r>
              <a:rPr lang="pt-BR" altLang="pt-BR" dirty="0"/>
              <a:t>Dificuldade/suposta ambiguidade: entender a ordem de execução das operações</a:t>
            </a:r>
          </a:p>
          <a:p>
            <a:endParaRPr lang="pt-BR" altLang="pt-BR" dirty="0"/>
          </a:p>
          <a:p>
            <a:r>
              <a:rPr lang="pt-BR" altLang="pt-BR" dirty="0"/>
              <a:t>Interpretação: </a:t>
            </a:r>
            <a:r>
              <a:rPr lang="pt-BR" altLang="pt-BR" i="1" dirty="0"/>
              <a:t>notação polonesa reversa (pós-fixa)</a:t>
            </a:r>
          </a:p>
          <a:p>
            <a:pPr lvl="1"/>
            <a:r>
              <a:rPr lang="pt-BR" altLang="pt-BR" dirty="0" err="1"/>
              <a:t>Ex</a:t>
            </a:r>
            <a:r>
              <a:rPr lang="pt-BR" altLang="pt-BR" dirty="0"/>
              <a:t>: 3 2 5 3 +/+</a:t>
            </a:r>
          </a:p>
          <a:p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248AA9-8896-41E2-AF2C-A5DFAE9F995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  <a:endParaRPr lang="pt-BR" dirty="0">
              <a:solidFill>
                <a:srgbClr val="721015"/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5076F80-0411-4F48-A452-F44FE2B6FBA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5BA75DDA-B228-42B1-B378-BC171B3C0818}" type="slidenum">
              <a:rPr lang="pt-BR" altLang="pt-BR" smtClean="0"/>
              <a:pPr>
                <a:defRPr/>
              </a:pPr>
              <a:t>81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3467698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F9C08E-4658-4BCD-8790-BEC824733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Pilhas e expressões matemáticas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819300-4517-4553-9B9B-DE78C1FACF4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Resolvemos em dois passos, usando pilhas.</a:t>
            </a:r>
          </a:p>
          <a:p>
            <a:endParaRPr lang="pt-BR" dirty="0"/>
          </a:p>
          <a:p>
            <a:r>
              <a:rPr lang="pt-BR" dirty="0"/>
              <a:t>Passo 1: converter a expressão matemática</a:t>
            </a:r>
            <a:br>
              <a:rPr lang="pt-BR" dirty="0"/>
            </a:br>
            <a:r>
              <a:rPr lang="pt-BR" dirty="0"/>
              <a:t>para a notação pós-fixa</a:t>
            </a:r>
          </a:p>
          <a:p>
            <a:endParaRPr lang="pt-BR" dirty="0"/>
          </a:p>
          <a:p>
            <a:r>
              <a:rPr lang="pt-BR" dirty="0"/>
              <a:t>Passo 2: interpretar a expressão na nova forma</a:t>
            </a:r>
            <a:br>
              <a:rPr lang="pt-BR" dirty="0"/>
            </a:br>
            <a:endParaRPr lang="pt-BR" dirty="0"/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702E5FE-6FEB-40FC-8473-A656D24AEF6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B554F19-8A87-4D33-BC95-D31BB891877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82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84911046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0DA94-7669-472A-8B9A-A995BCDC2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1: conversão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E627CA-34A5-44B8-853D-A62F37E2894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altLang="pt-BR" dirty="0"/>
              <a:t>Definir precedência de operadores</a:t>
            </a:r>
          </a:p>
          <a:p>
            <a:endParaRPr lang="pt-BR" altLang="pt-BR" dirty="0"/>
          </a:p>
          <a:p>
            <a:r>
              <a:rPr lang="pt-BR" altLang="pt-BR" dirty="0"/>
              <a:t>Percorrer a expressão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8628792-0AD0-41C4-BFBA-344936905B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C433728-9B21-4DF9-BA06-056827DD9DF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83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95378950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78966C7-002B-83BC-777F-22F5CE695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9B3473A-9E1E-B7B1-276F-A45B15BEA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84</a:t>
            </a:fld>
            <a:endParaRPr lang="pt-BR" alt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07D9CDDC-464F-CD15-BD03-02E4519A6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1: Percorrendo a expressão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0547ED9-810D-11CB-7EFD-4CFDD7DFB6E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defTabSz="355600"/>
            <a:r>
              <a:rPr lang="pt-BR" sz="2000" dirty="0"/>
              <a:t>Se o elemento é:</a:t>
            </a:r>
          </a:p>
          <a:p>
            <a:pPr defTabSz="355600"/>
            <a:r>
              <a:rPr lang="pt-BR" sz="2000" dirty="0"/>
              <a:t>	</a:t>
            </a:r>
            <a:r>
              <a:rPr lang="pt-BR" sz="2000" b="1" dirty="0">
                <a:solidFill>
                  <a:srgbClr val="FF0000"/>
                </a:solidFill>
              </a:rPr>
              <a:t>um operando</a:t>
            </a:r>
            <a:r>
              <a:rPr lang="pt-BR" sz="2000" dirty="0"/>
              <a:t>: copiar para a saída.</a:t>
            </a:r>
          </a:p>
          <a:p>
            <a:pPr defTabSz="355600"/>
            <a:r>
              <a:rPr lang="pt-BR" sz="2000" dirty="0"/>
              <a:t>	</a:t>
            </a:r>
            <a:r>
              <a:rPr lang="pt-BR" sz="2000" b="1" dirty="0">
                <a:solidFill>
                  <a:srgbClr val="FF0000"/>
                </a:solidFill>
              </a:rPr>
              <a:t>um operador</a:t>
            </a:r>
            <a:r>
              <a:rPr lang="pt-BR" sz="2000" dirty="0"/>
              <a:t>: </a:t>
            </a:r>
          </a:p>
          <a:p>
            <a:pPr defTabSz="355600"/>
            <a:r>
              <a:rPr lang="pt-BR" sz="2000" dirty="0"/>
              <a:t>		enquanto sua prioridade não </a:t>
            </a:r>
            <a:r>
              <a:rPr lang="pt-BR" sz="2000"/>
              <a:t>for maior </a:t>
            </a:r>
            <a:r>
              <a:rPr lang="pt-BR" sz="2000" dirty="0"/>
              <a:t>que a do topo 				desempilhar o topo e copiar para a saída;</a:t>
            </a:r>
          </a:p>
          <a:p>
            <a:pPr defTabSz="355600"/>
            <a:r>
              <a:rPr lang="pt-BR" sz="2000" dirty="0"/>
              <a:t>		empilhe-o.</a:t>
            </a:r>
          </a:p>
          <a:p>
            <a:pPr marL="366713" lvl="1" indent="0" defTabSz="355600">
              <a:buNone/>
            </a:pPr>
            <a:r>
              <a:rPr lang="pt-BR" altLang="pt-BR" sz="2000" b="1" dirty="0">
                <a:solidFill>
                  <a:srgbClr val="FF0000"/>
                </a:solidFill>
              </a:rPr>
              <a:t>um parêntese de abertura</a:t>
            </a:r>
            <a:r>
              <a:rPr lang="pt-BR" altLang="pt-BR" sz="2000" dirty="0"/>
              <a:t>: empilhe-o.</a:t>
            </a:r>
          </a:p>
          <a:p>
            <a:pPr marL="366713" lvl="1" indent="0" defTabSz="355600">
              <a:buNone/>
            </a:pPr>
            <a:r>
              <a:rPr lang="pt-BR" altLang="pt-BR" sz="2000" b="1" dirty="0">
                <a:solidFill>
                  <a:srgbClr val="FF0000"/>
                </a:solidFill>
              </a:rPr>
              <a:t>um parêntese de fechamento</a:t>
            </a:r>
            <a:r>
              <a:rPr lang="pt-BR" altLang="pt-BR" sz="2000" dirty="0"/>
              <a:t>: </a:t>
            </a:r>
          </a:p>
          <a:p>
            <a:pPr marL="366713" lvl="1" indent="0" defTabSz="355600">
              <a:buNone/>
            </a:pPr>
            <a:r>
              <a:rPr lang="pt-BR" altLang="pt-BR" sz="2000" dirty="0"/>
              <a:t>	enquanto não encontrar o parêntese de abertura 					desempilhar o topo e copiar para a saída.</a:t>
            </a:r>
          </a:p>
          <a:p>
            <a:pPr marL="366713" lvl="1" indent="0" defTabSz="355600">
              <a:buNone/>
            </a:pPr>
            <a:r>
              <a:rPr lang="pt-BR" altLang="pt-BR" sz="2000" b="1" dirty="0">
                <a:solidFill>
                  <a:srgbClr val="FF0000"/>
                </a:solidFill>
              </a:rPr>
              <a:t>final</a:t>
            </a:r>
            <a:r>
              <a:rPr lang="pt-BR" altLang="pt-BR" sz="2000" dirty="0"/>
              <a:t>: esvaziar a pilha copiando para a saída.</a:t>
            </a:r>
            <a:br>
              <a:rPr lang="pt-BR" altLang="pt-BR" sz="2000" dirty="0"/>
            </a:br>
            <a:endParaRPr lang="pt-BR" altLang="pt-BR" sz="2000" dirty="0"/>
          </a:p>
          <a:p>
            <a:pPr defTabSz="355600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6394997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7742DE-A424-4F9C-8BB8-A89996CB2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Pilhas e </a:t>
            </a:r>
            <a:r>
              <a:rPr lang="pt-BR"/>
              <a:t>expressões matemáticas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F3E175-C3C9-4C1C-B3C0-64A2FBA4D68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Exemplo:  	3+5*(7-2)/4  =</a:t>
            </a:r>
          </a:p>
          <a:p>
            <a:pPr marL="0" indent="0">
              <a:buNone/>
              <a:defRPr/>
            </a:pPr>
            <a:r>
              <a:rPr lang="pt-BR" dirty="0"/>
              <a:t>			= 9,25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539B946-F64C-4A62-9796-0A86192C7B7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5620C1A-3CB1-4AC7-A836-62BC682A5C4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85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83100973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CDE8A3-B049-45ED-912D-7A474E29F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1: execução com pilha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EFAC2D-B901-48B9-AE7F-D97F5420CC0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6B1A4E2-0B1F-402F-A0E8-72A0CCDF18E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4BF4443-A315-4101-B135-9AD1B068D31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86</a:t>
            </a:fld>
            <a:endParaRPr lang="pt-BR" altLang="pt-BR" dirty="0"/>
          </a:p>
        </p:txBody>
      </p:sp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CAF9F2B4-523B-44B7-A6D8-B1AEAB0E06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552" y="971897"/>
          <a:ext cx="6334125" cy="404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r:id="rId3" imgW="8399520" imgH="5362200" progId="">
                  <p:embed/>
                </p:oleObj>
              </mc:Choice>
              <mc:Fallback>
                <p:oleObj r:id="rId3" imgW="8399520" imgH="5362200" progId="">
                  <p:embed/>
                  <p:pic>
                    <p:nvPicPr>
                      <p:cNvPr id="6" name="Objeto 5">
                        <a:extLst>
                          <a:ext uri="{FF2B5EF4-FFF2-40B4-BE49-F238E27FC236}">
                            <a16:creationId xmlns:a16="http://schemas.microsoft.com/office/drawing/2014/main" id="{CAF9F2B4-523B-44B7-A6D8-B1AEAB0E06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552" y="971897"/>
                        <a:ext cx="6334125" cy="4048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139450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F8D5E-7D4D-4E94-B596-BF5783A1E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1: execução com pilha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96FCA8-C754-476D-988A-E86448EFF2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AC66165-452F-4417-B8D5-16F808B129C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87</a:t>
            </a:fld>
            <a:endParaRPr lang="pt-BR" altLang="pt-BR" dirty="0"/>
          </a:p>
        </p:txBody>
      </p:sp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66FE35B8-A644-48FF-9B1B-0E821DE8A3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2463" y="1489298"/>
          <a:ext cx="7839075" cy="331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r:id="rId3" imgW="10394280" imgH="4396680" progId="">
                  <p:embed/>
                </p:oleObj>
              </mc:Choice>
              <mc:Fallback>
                <p:oleObj r:id="rId3" imgW="10394280" imgH="4396680" progId="">
                  <p:embed/>
                  <p:pic>
                    <p:nvPicPr>
                      <p:cNvPr id="6" name="Objeto 5">
                        <a:extLst>
                          <a:ext uri="{FF2B5EF4-FFF2-40B4-BE49-F238E27FC236}">
                            <a16:creationId xmlns:a16="http://schemas.microsoft.com/office/drawing/2014/main" id="{66FE35B8-A644-48FF-9B1B-0E821DE8A3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2463" y="1489298"/>
                        <a:ext cx="7839075" cy="331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63BE78DE-D415-4EFF-A8EC-ABDD568925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6337" y="-184678"/>
          <a:ext cx="1028700" cy="204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r:id="rId5" imgW="1029240" imgH="2045880" progId="">
                  <p:embed/>
                </p:oleObj>
              </mc:Choice>
              <mc:Fallback>
                <p:oleObj r:id="rId5" imgW="1029240" imgH="2045880" progId="">
                  <p:embed/>
                  <p:pic>
                    <p:nvPicPr>
                      <p:cNvPr id="7" name="Objeto 6">
                        <a:extLst>
                          <a:ext uri="{FF2B5EF4-FFF2-40B4-BE49-F238E27FC236}">
                            <a16:creationId xmlns:a16="http://schemas.microsoft.com/office/drawing/2014/main" id="{63BE78DE-D415-4EFF-A8EC-ABDD568925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46337" y="-184678"/>
                        <a:ext cx="1028700" cy="2046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44408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2AB4C2-DE01-42D5-A02C-99C36465B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2: resolução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7E7B0A-6159-446E-B016-2339117980B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altLang="pt-BR" dirty="0"/>
              <a:t>Iniciar uma pilha vazia de operandos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574CBC5-D093-499E-8BF2-1DB246B24A6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16CB09E-591D-4BC1-8860-7F4FDA749BD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88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26279392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78966C7-002B-83BC-777F-22F5CE695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9B3473A-9E1E-B7B1-276F-A45B15BEA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89</a:t>
            </a:fld>
            <a:endParaRPr lang="pt-BR" alt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07D9CDDC-464F-CD15-BD03-02E4519A6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2: Percorrendo a expressão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0547ED9-810D-11CB-7EFD-4CFDD7DFB6E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defTabSz="355600"/>
            <a:r>
              <a:rPr lang="pt-BR" dirty="0"/>
              <a:t>Se o elemento é:</a:t>
            </a:r>
          </a:p>
          <a:p>
            <a:pPr defTabSz="355600"/>
            <a:r>
              <a:rPr lang="pt-BR" dirty="0"/>
              <a:t>	</a:t>
            </a:r>
            <a:r>
              <a:rPr lang="pt-BR" b="1" dirty="0">
                <a:solidFill>
                  <a:srgbClr val="FF0000"/>
                </a:solidFill>
              </a:rPr>
              <a:t>um operando</a:t>
            </a:r>
            <a:r>
              <a:rPr lang="pt-BR" dirty="0"/>
              <a:t>: 	empilhar.</a:t>
            </a:r>
          </a:p>
          <a:p>
            <a:pPr defTabSz="355600"/>
            <a:r>
              <a:rPr lang="pt-BR" dirty="0"/>
              <a:t>	</a:t>
            </a:r>
            <a:r>
              <a:rPr lang="pt-BR" b="1" dirty="0">
                <a:solidFill>
                  <a:srgbClr val="FF0000"/>
                </a:solidFill>
              </a:rPr>
              <a:t>um operador</a:t>
            </a:r>
            <a:r>
              <a:rPr lang="pt-BR" dirty="0"/>
              <a:t>: 	desempilhar (dois) operandos;</a:t>
            </a:r>
          </a:p>
          <a:p>
            <a:pPr marL="366713" lvl="1" indent="0" defTabSz="355600">
              <a:buNone/>
            </a:pPr>
            <a:r>
              <a:rPr lang="pt-BR" altLang="pt-BR" dirty="0"/>
              <a:t>						executar operação indicada;</a:t>
            </a:r>
          </a:p>
          <a:p>
            <a:pPr marL="366713" lvl="1" indent="0" defTabSz="355600">
              <a:buNone/>
            </a:pPr>
            <a:r>
              <a:rPr lang="pt-BR" altLang="pt-BR" dirty="0"/>
              <a:t>						empilhar resultado.</a:t>
            </a:r>
            <a:r>
              <a:rPr lang="pt-BR" altLang="pt-BR" b="1" dirty="0">
                <a:solidFill>
                  <a:srgbClr val="FF0000"/>
                </a:solidFill>
              </a:rPr>
              <a:t>	</a:t>
            </a:r>
          </a:p>
          <a:p>
            <a:pPr marL="366713" lvl="1" indent="0" defTabSz="355600">
              <a:buNone/>
            </a:pPr>
            <a:r>
              <a:rPr lang="pt-BR" altLang="pt-BR" b="1" dirty="0">
                <a:solidFill>
                  <a:srgbClr val="FF0000"/>
                </a:solidFill>
              </a:rPr>
              <a:t>final</a:t>
            </a:r>
            <a:r>
              <a:rPr lang="pt-BR" altLang="pt-BR" dirty="0"/>
              <a:t>: resultado está no topo da pilha.</a:t>
            </a:r>
          </a:p>
          <a:p>
            <a:pPr defTabSz="35560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8519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>
            <a:extLst>
              <a:ext uri="{FF2B5EF4-FFF2-40B4-BE49-F238E27FC236}">
                <a16:creationId xmlns:a16="http://schemas.microsoft.com/office/drawing/2014/main" id="{C0F99C0C-CE8D-4065-97E6-F9C06A18D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Filas/</a:t>
            </a:r>
            <a:r>
              <a:rPr altLang="pt-BR" dirty="0"/>
              <a:t>Listas circulares estáticas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BD204F4-E132-438E-A2FA-628D6320712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- AED - Prof. João Caram</a:t>
            </a:r>
          </a:p>
        </p:txBody>
      </p:sp>
      <p:sp>
        <p:nvSpPr>
          <p:cNvPr id="15364" name="Espaço Reservado para Número de Slide 4">
            <a:extLst>
              <a:ext uri="{FF2B5EF4-FFF2-40B4-BE49-F238E27FC236}">
                <a16:creationId xmlns:a16="http://schemas.microsoft.com/office/drawing/2014/main" id="{09F37DA3-EF07-4CD4-BEFF-22EC528186FA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12253B6E-C79A-4A63-A109-F52876133667}" type="slidenum">
              <a:rPr lang="pt-BR" altLang="pt-BR" smtClean="0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9</a:t>
            </a:fld>
            <a:endParaRPr lang="pt-BR" altLang="pt-BR" dirty="0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  <p:sp>
        <p:nvSpPr>
          <p:cNvPr id="15365" name="Espaço Reservado para Conteúdo 8">
            <a:extLst>
              <a:ext uri="{FF2B5EF4-FFF2-40B4-BE49-F238E27FC236}">
                <a16:creationId xmlns:a16="http://schemas.microsoft.com/office/drawing/2014/main" id="{18DD4DEF-F935-4800-8C6C-2E4D818F2A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altLang="pt-BR" sz="2600" dirty="0">
                <a:latin typeface="Consolas" panose="020B0609020204030204" pitchFamily="49" charset="0"/>
              </a:rPr>
              <a:t>TAM  5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altLang="pt-BR" sz="2600" dirty="0">
                <a:latin typeface="Consolas" panose="020B0609020204030204" pitchFamily="49" charset="0"/>
              </a:rPr>
              <a:t>INI 0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pt-BR" altLang="pt-BR" sz="2600" dirty="0">
                <a:latin typeface="Consolas" panose="020B0609020204030204" pitchFamily="49" charset="0"/>
              </a:rPr>
              <a:t>FIM </a:t>
            </a:r>
            <a:r>
              <a:rPr lang="pt-BR" altLang="pt-BR" sz="26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endParaRPr altLang="pt-BR" sz="2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0" name="Tabela 6">
            <a:extLst>
              <a:ext uri="{FF2B5EF4-FFF2-40B4-BE49-F238E27FC236}">
                <a16:creationId xmlns:a16="http://schemas.microsoft.com/office/drawing/2014/main" id="{1CB2F2E7-4FC4-4819-88C7-4F8F1CE563E7}"/>
              </a:ext>
            </a:extLst>
          </p:cNvPr>
          <p:cNvGraphicFramePr>
            <a:graphicFrameLocks/>
          </p:cNvGraphicFramePr>
          <p:nvPr/>
        </p:nvGraphicFramePr>
        <p:xfrm>
          <a:off x="3059113" y="1701352"/>
          <a:ext cx="4103685" cy="426486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820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0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0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pt-BR" sz="2200" dirty="0">
                          <a:solidFill>
                            <a:srgbClr val="721015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L="91445" marR="91445" marT="45603" marB="45603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45" marR="91445" marT="45603" marB="45603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45" marR="91445" marT="45603" marB="45603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45" marR="91445" marT="45603" marB="45603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Delicious" panose="02000506040000020004" pitchFamily="50" charset="0"/>
                      </a:endParaRPr>
                    </a:p>
                  </a:txBody>
                  <a:tcPr marL="91445" marR="91445" marT="45603" marB="4560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4BE5BC74-1A27-48BD-A021-7DFDBA872F4D}"/>
              </a:ext>
            </a:extLst>
          </p:cNvPr>
          <p:cNvSpPr/>
          <p:nvPr/>
        </p:nvSpPr>
        <p:spPr>
          <a:xfrm rot="10800000">
            <a:off x="4067944" y="2141090"/>
            <a:ext cx="484188" cy="574675"/>
          </a:xfrm>
          <a:prstGeom prst="downArrow">
            <a:avLst/>
          </a:prstGeom>
          <a:solidFill>
            <a:schemeClr val="accent2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E698C078-7BA2-4818-A1CC-FBB2B4F90683}"/>
              </a:ext>
            </a:extLst>
          </p:cNvPr>
          <p:cNvSpPr/>
          <p:nvPr/>
        </p:nvSpPr>
        <p:spPr>
          <a:xfrm>
            <a:off x="3223715" y="1126677"/>
            <a:ext cx="484188" cy="574675"/>
          </a:xfrm>
          <a:prstGeom prst="down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1CC6A4B-34D0-4B65-AC2C-E9BD853DC206}"/>
              </a:ext>
            </a:extLst>
          </p:cNvPr>
          <p:cNvSpPr txBox="1"/>
          <p:nvPr/>
        </p:nvSpPr>
        <p:spPr>
          <a:xfrm>
            <a:off x="3167987" y="83426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INI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5FDAF1A-4870-4F56-B0B7-46D8B30C720D}"/>
              </a:ext>
            </a:extLst>
          </p:cNvPr>
          <p:cNvSpPr txBox="1"/>
          <p:nvPr/>
        </p:nvSpPr>
        <p:spPr>
          <a:xfrm>
            <a:off x="4021070" y="268440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350144913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C3371F-07EB-4839-A726-72A251C63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2: execução com pilha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BCDC6BA-805F-4866-9D91-FDCB7F3C64E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86115B1-5202-4D46-9547-2934618FEB5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90</a:t>
            </a:fld>
            <a:endParaRPr lang="pt-BR" altLang="pt-BR" dirty="0"/>
          </a:p>
        </p:txBody>
      </p:sp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E6E6D9F6-4FDD-4EC3-9AC0-F218633878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38288" y="957039"/>
          <a:ext cx="6067425" cy="399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r:id="rId3" imgW="8043480" imgH="5298840" progId="">
                  <p:embed/>
                </p:oleObj>
              </mc:Choice>
              <mc:Fallback>
                <p:oleObj r:id="rId3" imgW="8043480" imgH="5298840" progId="">
                  <p:embed/>
                  <p:pic>
                    <p:nvPicPr>
                      <p:cNvPr id="6" name="Objeto 5">
                        <a:extLst>
                          <a:ext uri="{FF2B5EF4-FFF2-40B4-BE49-F238E27FC236}">
                            <a16:creationId xmlns:a16="http://schemas.microsoft.com/office/drawing/2014/main" id="{E6E6D9F6-4FDD-4EC3-9AC0-F218633878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38288" y="957039"/>
                        <a:ext cx="6067425" cy="3990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193982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368004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F95592A2-D7EC-48CE-9801-3B9BC4EDFB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C66A102B-6276-4D9C-B186-7B11B8443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Prático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F886688-F23B-4756-800C-7C577BFFE7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92</a:t>
            </a:fld>
            <a:endParaRPr lang="pt-BR" alt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0CBF9BF-E669-47B6-B335-686E7194152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</p:spTree>
    <p:extLst>
      <p:ext uri="{BB962C8B-B14F-4D97-AF65-F5344CB8AC3E}">
        <p14:creationId xmlns:p14="http://schemas.microsoft.com/office/powerpoint/2010/main" val="44117283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ítulo 1">
            <a:extLst>
              <a:ext uri="{FF2B5EF4-FFF2-40B4-BE49-F238E27FC236}">
                <a16:creationId xmlns:a16="http://schemas.microsoft.com/office/drawing/2014/main" id="{7A9F19E5-21E7-4CA2-8BF0-DC12255FD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 dirty="0"/>
              <a:t>Exercício prático (em duplas)</a:t>
            </a:r>
          </a:p>
        </p:txBody>
      </p:sp>
      <p:sp>
        <p:nvSpPr>
          <p:cNvPr id="46083" name="Espaço Reservado para Conteúdo 2">
            <a:extLst>
              <a:ext uri="{FF2B5EF4-FFF2-40B4-BE49-F238E27FC236}">
                <a16:creationId xmlns:a16="http://schemas.microsoft.com/office/drawing/2014/main" id="{243B2E43-C699-4892-B07D-10A2D019A16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altLang="pt-BR" dirty="0"/>
              <a:t>Em duplas, no laboratório.</a:t>
            </a:r>
          </a:p>
          <a:p>
            <a:endParaRPr altLang="pt-BR" dirty="0"/>
          </a:p>
          <a:p>
            <a:r>
              <a:rPr altLang="pt-BR" dirty="0"/>
              <a:t>Implemente um programa que receba uma</a:t>
            </a:r>
            <a:br>
              <a:rPr altLang="pt-BR" dirty="0"/>
            </a:br>
            <a:r>
              <a:rPr altLang="pt-BR" dirty="0"/>
              <a:t>expressão matemática do teclado ou de um arquivo e dê seu resultado ☺</a:t>
            </a:r>
            <a:br>
              <a:rPr altLang="pt-BR" dirty="0"/>
            </a:br>
            <a:endParaRPr altLang="pt-BR" dirty="0"/>
          </a:p>
          <a:p>
            <a:r>
              <a:rPr altLang="pt-BR" dirty="0"/>
              <a:t>Considere as operações básicas (</a:t>
            </a:r>
            <a:r>
              <a:rPr altLang="pt-BR" i="1" dirty="0"/>
              <a:t>soma, subtração,</a:t>
            </a:r>
            <a:r>
              <a:rPr altLang="pt-BR" dirty="0"/>
              <a:t/>
            </a:r>
            <a:br>
              <a:rPr altLang="pt-BR" dirty="0"/>
            </a:br>
            <a:r>
              <a:rPr altLang="pt-BR" i="1" dirty="0"/>
              <a:t>multiplicação e divisão) </a:t>
            </a:r>
            <a:r>
              <a:rPr altLang="pt-BR" dirty="0"/>
              <a:t>e o uso de parênteses.</a:t>
            </a:r>
            <a:br>
              <a:rPr altLang="pt-BR" dirty="0"/>
            </a:br>
            <a:endParaRPr alt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8389771-EAC1-4923-8F60-FA9337F441E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- AED - Prof. João Caram</a:t>
            </a:r>
          </a:p>
        </p:txBody>
      </p:sp>
      <p:sp>
        <p:nvSpPr>
          <p:cNvPr id="46085" name="Espaço Reservado para Número de Slide 4">
            <a:extLst>
              <a:ext uri="{FF2B5EF4-FFF2-40B4-BE49-F238E27FC236}">
                <a16:creationId xmlns:a16="http://schemas.microsoft.com/office/drawing/2014/main" id="{E561BBB3-A71C-4E7B-A917-66BBCB7D8F5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 bwMode="auto">
          <a:xfrm>
            <a:off x="0" y="737327"/>
            <a:ext cx="533400" cy="182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80000"/>
              </a:lnSpc>
            </a:pPr>
            <a:fld id="{3B9852D0-F079-4F6B-9F3A-6B20146DA1D4}" type="slidenum">
              <a:rPr lang="pt-BR" altLang="pt-BR" smtClean="0">
                <a:solidFill>
                  <a:srgbClr val="FFFFFF"/>
                </a:solidFill>
                <a:latin typeface="Delicious" panose="02000506040000020004" pitchFamily="50" charset="0"/>
              </a:rPr>
              <a:pPr>
                <a:lnSpc>
                  <a:spcPct val="80000"/>
                </a:lnSpc>
              </a:pPr>
              <a:t>93</a:t>
            </a:fld>
            <a:endParaRPr lang="pt-BR" altLang="pt-BR" dirty="0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29263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57782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3098</Words>
  <Application>Microsoft Office PowerPoint</Application>
  <PresentationFormat>Apresentação na tela (16:9)</PresentationFormat>
  <Paragraphs>812</Paragraphs>
  <Slides>94</Slides>
  <Notes>18</Notes>
  <HiddenSlides>0</HiddenSlides>
  <MMClips>0</MMClips>
  <ScaleCrop>false</ScaleCrop>
  <HeadingPairs>
    <vt:vector size="8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0</vt:i4>
      </vt:variant>
      <vt:variant>
        <vt:lpstr>Títulos de slides</vt:lpstr>
      </vt:variant>
      <vt:variant>
        <vt:i4>94</vt:i4>
      </vt:variant>
    </vt:vector>
  </HeadingPairs>
  <TitlesOfParts>
    <vt:vector size="102" baseType="lpstr">
      <vt:lpstr>Calibri</vt:lpstr>
      <vt:lpstr>Consolas</vt:lpstr>
      <vt:lpstr>Delicious</vt:lpstr>
      <vt:lpstr>Delicious Smcp</vt:lpstr>
      <vt:lpstr>Tw Cen MT</vt:lpstr>
      <vt:lpstr>Wingdings</vt:lpstr>
      <vt:lpstr>Wingdings 2</vt:lpstr>
      <vt:lpstr>WidescreenPresentation</vt:lpstr>
      <vt:lpstr>Filas e listas circulares</vt:lpstr>
      <vt:lpstr>Filas e listas</vt:lpstr>
      <vt:lpstr>Filas/listas circulares</vt:lpstr>
      <vt:lpstr>Filas/listas circulares</vt:lpstr>
      <vt:lpstr>Filas/listas circulares</vt:lpstr>
      <vt:lpstr>Filas/Listas circulares</vt:lpstr>
      <vt:lpstr>Filas/Listas circulares estáticas</vt:lpstr>
      <vt:lpstr>Filas/Listas circulares estáticas</vt:lpstr>
      <vt:lpstr>Filas/Listas circulares estáticas</vt:lpstr>
      <vt:lpstr>Filas/Listas circulares estáticas</vt:lpstr>
      <vt:lpstr>Filas/Listas circulares estáticas</vt:lpstr>
      <vt:lpstr>Filas/Listas circulares estáticas</vt:lpstr>
      <vt:lpstr>Filas/Listas circulares estáticas</vt:lpstr>
      <vt:lpstr>Filas/Listas circulares estáticas</vt:lpstr>
      <vt:lpstr>Filas/Listas circulares estáticas</vt:lpstr>
      <vt:lpstr>Filas/Listas circulares estáticas</vt:lpstr>
      <vt:lpstr>Filas/Listas circulares estáticas</vt:lpstr>
      <vt:lpstr>Filas/Listas circulares estáticas</vt:lpstr>
      <vt:lpstr>Filas/Listas circulares estáticas</vt:lpstr>
      <vt:lpstr>Filas/Listas circulares dinâmicas</vt:lpstr>
      <vt:lpstr>Filas/Listas circulares dinâmicas</vt:lpstr>
      <vt:lpstr>Filas/Listas circulares dinâmicas</vt:lpstr>
      <vt:lpstr>Filas/Listas circulares dinâmicas</vt:lpstr>
      <vt:lpstr>Filas/Listas circulares dinâmicas</vt:lpstr>
      <vt:lpstr>Filas/Listas circulares</vt:lpstr>
      <vt:lpstr>Filas/Listas circulares</vt:lpstr>
      <vt:lpstr>Filas/Listas circulares</vt:lpstr>
      <vt:lpstr>Filas/Listas circulares</vt:lpstr>
      <vt:lpstr>Filas/Listas circulares</vt:lpstr>
      <vt:lpstr>Filas/Listas circulares</vt:lpstr>
      <vt:lpstr>Filas/Listas circulares</vt:lpstr>
      <vt:lpstr>Filas/Listas circulares dinâmicas</vt:lpstr>
      <vt:lpstr>Filas/Listas circulares dinâmicas</vt:lpstr>
      <vt:lpstr>Filas/Listas circulares dinâmicas</vt:lpstr>
      <vt:lpstr>Filas/Listas circulares dinâmicas</vt:lpstr>
      <vt:lpstr>Filas/Listas circulares dinâmicas</vt:lpstr>
      <vt:lpstr>Filas/Listas circulares dinâmicas</vt:lpstr>
      <vt:lpstr>Filas/Listas circulares dinâmicas</vt:lpstr>
      <vt:lpstr>Filas/Listas circulares dinâmicas</vt:lpstr>
      <vt:lpstr>Filas/Listas circulares dinâmicas</vt:lpstr>
      <vt:lpstr>Filas/Listas circulares dinâmicas</vt:lpstr>
      <vt:lpstr>Filas/Listas circulares dinâmicas</vt:lpstr>
      <vt:lpstr>Filas/Listas circulares dinâmicas</vt:lpstr>
      <vt:lpstr>Filas/Listas circulares dinâmicas</vt:lpstr>
      <vt:lpstr>Filas/Listas circulares</vt:lpstr>
      <vt:lpstr>Filas/Listas circulares</vt:lpstr>
      <vt:lpstr>Filas/Listas circulares</vt:lpstr>
      <vt:lpstr>Filas/Listas circulares</vt:lpstr>
      <vt:lpstr>Filas/Listas circulares</vt:lpstr>
      <vt:lpstr>Filas/Listas circulares</vt:lpstr>
      <vt:lpstr>Filas/Listas circulares</vt:lpstr>
      <vt:lpstr>Filas/Listas circulares dinâmicas</vt:lpstr>
      <vt:lpstr>Filas/Listas circulares dinâmicas</vt:lpstr>
      <vt:lpstr>Filas/Listas circulares dinâmicas</vt:lpstr>
      <vt:lpstr>Filas/Listas circulares dinâmicas</vt:lpstr>
      <vt:lpstr>Filas/Listas circulares dinâmicas</vt:lpstr>
      <vt:lpstr>Pilha</vt:lpstr>
      <vt:lpstr>Pilhas</vt:lpstr>
      <vt:lpstr>Pilhas</vt:lpstr>
      <vt:lpstr>Classe Pilha</vt:lpstr>
      <vt:lpstr>Pilha estática</vt:lpstr>
      <vt:lpstr>Pilhas estáticas</vt:lpstr>
      <vt:lpstr>Pilhas estáticas</vt:lpstr>
      <vt:lpstr>Pilhas estáticas</vt:lpstr>
      <vt:lpstr>Pilhas estáticas</vt:lpstr>
      <vt:lpstr>Pilhas estáticas</vt:lpstr>
      <vt:lpstr>Pilhas estáticas</vt:lpstr>
      <vt:lpstr>Pilhas dinâmicas</vt:lpstr>
      <vt:lpstr>Pilhas Dinâmicas</vt:lpstr>
      <vt:lpstr>Pilhas Dinâmicas</vt:lpstr>
      <vt:lpstr>Pilhas dinâmicas</vt:lpstr>
      <vt:lpstr>Pilhas dinâmicas - inserção</vt:lpstr>
      <vt:lpstr>Pilhas dinâmicas - inserção</vt:lpstr>
      <vt:lpstr>Pilhas dinâmicas - inserção</vt:lpstr>
      <vt:lpstr>Pilhas dinâmicas - inserção</vt:lpstr>
      <vt:lpstr>Pilhas dinâmicas - inserção</vt:lpstr>
      <vt:lpstr>Pilhas dinâmicas - inserção</vt:lpstr>
      <vt:lpstr>Pilhas dinâmicas - inserção</vt:lpstr>
      <vt:lpstr>Pilhas dinâmicas - remoção</vt:lpstr>
      <vt:lpstr>Expressões matemáticas e pilhas</vt:lpstr>
      <vt:lpstr>Análise de expressões matemáticas</vt:lpstr>
      <vt:lpstr>Pilhas e expressões matemáticas</vt:lpstr>
      <vt:lpstr>Passo 1: conversão</vt:lpstr>
      <vt:lpstr>Passo 1: Percorrendo a expressão</vt:lpstr>
      <vt:lpstr>Pilhas e expressões matemáticas</vt:lpstr>
      <vt:lpstr>Passo 1: execução com pilha</vt:lpstr>
      <vt:lpstr>Passo 1: execução com pilha</vt:lpstr>
      <vt:lpstr>Passo 2: resolução</vt:lpstr>
      <vt:lpstr>Passo 2: Percorrendo a expressão</vt:lpstr>
      <vt:lpstr>Passo 2: execução com pilha</vt:lpstr>
      <vt:lpstr>Apresentação do PowerPoint</vt:lpstr>
      <vt:lpstr>Exercício Prático</vt:lpstr>
      <vt:lpstr>Exercício prático (em duplas)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2015-04-17T02:28:50Z</dcterms:created>
  <dcterms:modified xsi:type="dcterms:W3CDTF">2022-11-11T19:45:12Z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1046</vt:i4>
  </property>
  <property fmtid="{D5CDD505-2E9C-101B-9397-08002B2CF9AE}" pid="3" name="_Version">
    <vt:lpwstr>12.0.4518</vt:lpwstr>
  </property>
</Properties>
</file>