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96"/>
  </p:notesMasterIdLst>
  <p:sldIdLst>
    <p:sldId id="380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471" r:id="rId10"/>
    <p:sldId id="390" r:id="rId11"/>
    <p:sldId id="391" r:id="rId12"/>
    <p:sldId id="392" r:id="rId13"/>
    <p:sldId id="393" r:id="rId14"/>
    <p:sldId id="394" r:id="rId15"/>
    <p:sldId id="395" r:id="rId16"/>
    <p:sldId id="401" r:id="rId17"/>
    <p:sldId id="402" r:id="rId18"/>
    <p:sldId id="396" r:id="rId19"/>
    <p:sldId id="397" r:id="rId20"/>
    <p:sldId id="398" r:id="rId21"/>
    <p:sldId id="472" r:id="rId22"/>
    <p:sldId id="473" r:id="rId23"/>
    <p:sldId id="474" r:id="rId24"/>
    <p:sldId id="400" r:id="rId25"/>
    <p:sldId id="470" r:id="rId26"/>
    <p:sldId id="403" r:id="rId27"/>
    <p:sldId id="408" r:id="rId28"/>
    <p:sldId id="404" r:id="rId29"/>
    <p:sldId id="475" r:id="rId30"/>
    <p:sldId id="406" r:id="rId31"/>
    <p:sldId id="407" r:id="rId32"/>
    <p:sldId id="409" r:id="rId33"/>
    <p:sldId id="410" r:id="rId34"/>
    <p:sldId id="411" r:id="rId35"/>
    <p:sldId id="412" r:id="rId36"/>
    <p:sldId id="476" r:id="rId37"/>
    <p:sldId id="477" r:id="rId38"/>
    <p:sldId id="478" r:id="rId39"/>
    <p:sldId id="479" r:id="rId40"/>
    <p:sldId id="485" r:id="rId41"/>
    <p:sldId id="486" r:id="rId42"/>
    <p:sldId id="487" r:id="rId43"/>
    <p:sldId id="480" r:id="rId44"/>
    <p:sldId id="481" r:id="rId45"/>
    <p:sldId id="482" r:id="rId46"/>
    <p:sldId id="483" r:id="rId47"/>
    <p:sldId id="484" r:id="rId48"/>
    <p:sldId id="425" r:id="rId49"/>
    <p:sldId id="422" r:id="rId50"/>
    <p:sldId id="423" r:id="rId51"/>
    <p:sldId id="424" r:id="rId52"/>
    <p:sldId id="426" r:id="rId53"/>
    <p:sldId id="427" r:id="rId54"/>
    <p:sldId id="336" r:id="rId55"/>
    <p:sldId id="430" r:id="rId56"/>
    <p:sldId id="338" r:id="rId57"/>
    <p:sldId id="428" r:id="rId58"/>
    <p:sldId id="488" r:id="rId59"/>
    <p:sldId id="432" r:id="rId60"/>
    <p:sldId id="433" r:id="rId61"/>
    <p:sldId id="489" r:id="rId62"/>
    <p:sldId id="490" r:id="rId63"/>
    <p:sldId id="491" r:id="rId64"/>
    <p:sldId id="492" r:id="rId65"/>
    <p:sldId id="493" r:id="rId66"/>
    <p:sldId id="494" r:id="rId67"/>
    <p:sldId id="495" r:id="rId68"/>
    <p:sldId id="496" r:id="rId69"/>
    <p:sldId id="497" r:id="rId70"/>
    <p:sldId id="498" r:id="rId71"/>
    <p:sldId id="499" r:id="rId72"/>
    <p:sldId id="500" r:id="rId73"/>
    <p:sldId id="501" r:id="rId74"/>
    <p:sldId id="446" r:id="rId75"/>
    <p:sldId id="447" r:id="rId76"/>
    <p:sldId id="502" r:id="rId77"/>
    <p:sldId id="513" r:id="rId78"/>
    <p:sldId id="514" r:id="rId79"/>
    <p:sldId id="515" r:id="rId80"/>
    <p:sldId id="516" r:id="rId81"/>
    <p:sldId id="517" r:id="rId82"/>
    <p:sldId id="518" r:id="rId83"/>
    <p:sldId id="519" r:id="rId84"/>
    <p:sldId id="520" r:id="rId85"/>
    <p:sldId id="521" r:id="rId86"/>
    <p:sldId id="522" r:id="rId87"/>
    <p:sldId id="523" r:id="rId88"/>
    <p:sldId id="524" r:id="rId89"/>
    <p:sldId id="525" r:id="rId90"/>
    <p:sldId id="526" r:id="rId91"/>
    <p:sldId id="527" r:id="rId92"/>
    <p:sldId id="528" r:id="rId93"/>
    <p:sldId id="529" r:id="rId94"/>
    <p:sldId id="381" r:id="rId95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721015"/>
    <a:srgbClr val="EC8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7606" autoAdjust="0"/>
  </p:normalViewPr>
  <p:slideViewPr>
    <p:cSldViewPr>
      <p:cViewPr varScale="1">
        <p:scale>
          <a:sx n="89" d="100"/>
          <a:sy n="89" d="100"/>
        </p:scale>
        <p:origin x="534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C551F9-EFAF-416B-9C6B-73C5C35E79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01F1-ED02-4D22-99C8-FC9A655E5B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fld id="{8388689D-ED4C-4ABA-8AD2-43F81A083536}" type="datetimeFigureOut">
              <a:rPr lang="pt-BR"/>
              <a:pPr>
                <a:defRPr/>
              </a:pPr>
              <a:t>31/05/2022</a:t>
            </a:fld>
            <a:endParaRPr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146B42-7C76-46AE-B5D6-506389452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C54C282-5FB9-4D3B-960E-BB0AC44F3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CDFA-D815-4607-9571-F4DCB40476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C1505-8862-4A2B-9302-D5A36F363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4508DA-C186-4A38-A06D-87859BEDE8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16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8140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68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91408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69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83416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70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60528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71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0145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72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256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73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494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60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7831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61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5551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62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42681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63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9910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64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45198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65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6208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66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511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67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7253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aseline="0" dirty="0">
              <a:latin typeface="Delicious" panose="02000506040000020004" pitchFamily="50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 hasCustomPrompt="1"/>
          </p:nvPr>
        </p:nvSpPr>
        <p:spPr>
          <a:xfrm>
            <a:off x="2251843" y="1685527"/>
            <a:ext cx="6892155" cy="2250187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rtlCol="0" anchor="ctr"/>
          <a:lstStyle>
            <a:lvl1pPr eaLnBrk="1" latinLnBrk="0" hangingPunct="1">
              <a:defRPr kumimoji="0" lang="pt-BR" cap="none" baseline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4" y="63442"/>
            <a:ext cx="6892155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5500" b="1" cap="none" baseline="0" dirty="0">
                <a:latin typeface="Delicious Smcp" panose="02000506040000020004" pitchFamily="50" charset="0"/>
              </a:rPr>
              <a:t>Algoritmos e Estruturas de Dados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39962" y="4011915"/>
            <a:ext cx="6892155" cy="4404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2800" cap="none" baseline="0" dirty="0">
                <a:latin typeface="Delicious Smcp" panose="02000506040000020004" pitchFamily="50" charset="0"/>
              </a:rPr>
              <a:t>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159275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896" cy="582067"/>
          </a:xfrm>
        </p:spPr>
        <p:txBody>
          <a:bodyPr/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lvl2pPr>
              <a:buClr>
                <a:srgbClr val="721015"/>
              </a:buClr>
              <a:defRPr>
                <a:latin typeface="Delicious" panose="02000506040000020004" pitchFamily="50" charset="0"/>
              </a:defRPr>
            </a:lvl2pPr>
            <a:lvl3pPr>
              <a:defRPr>
                <a:latin typeface="Delicious" panose="02000506040000020004" pitchFamily="50" charset="0"/>
              </a:defRPr>
            </a:lvl3pPr>
            <a:lvl4pPr>
              <a:buClr>
                <a:srgbClr val="DA1F28"/>
              </a:buClr>
              <a:defRPr>
                <a:latin typeface="Delicious" panose="02000506040000020004" pitchFamily="50" charset="0"/>
              </a:defRPr>
            </a:lvl4pPr>
            <a:lvl5pPr>
              <a:buClr>
                <a:srgbClr val="721015"/>
              </a:buClr>
              <a:defRPr>
                <a:latin typeface="Delicious" panose="02000506040000020004" pitchFamily="50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62854-D123-40C3-A941-9E46B4A287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71600" y="4922518"/>
            <a:ext cx="8153400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6010A74-DD57-43C3-8FAF-81F51EBA80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>
            <a:noAutofit/>
          </a:bodyPr>
          <a:lstStyle>
            <a:lvl1pPr>
              <a:defRPr sz="18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0838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0979DD8-7B92-4F94-B059-7671A253ADB5}"/>
              </a:ext>
            </a:extLst>
          </p:cNvPr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945AEE2-AA79-48DB-8E85-5BFFCF82129A}"/>
              </a:ext>
            </a:extLst>
          </p:cNvPr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4200" b="1" dirty="0">
              <a:latin typeface="Delicious" panose="02000506040000020004" pitchFamily="50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A288F4-6114-489A-A620-3D6FA2155370}"/>
              </a:ext>
            </a:extLst>
          </p:cNvPr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  <a:latin typeface="Delicious Smcp" panose="02000506040000020004" pitchFamily="50" charset="0"/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000" b="0" cap="none">
                <a:solidFill>
                  <a:srgbClr val="FFFFFF"/>
                </a:solidFill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514209C1-C5A5-45E9-B040-883525BDB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36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5F506641-8FD7-4166-AC69-E29E43C609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722687" y="4870450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480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pPr lvl="0"/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9600" y="987574"/>
            <a:ext cx="4191594" cy="39259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844900" y="987575"/>
            <a:ext cx="4191595" cy="392599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74F583B-9B67-40EC-9839-C438F61B549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09600" y="4913570"/>
            <a:ext cx="8426895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7082B803-0463-46ED-A9FC-D4EB62EFE4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pt-BR" altLang="pt-BR" sz="1800" smtClean="0">
                <a:latin typeface="Delicious" panose="02000506040000020004" pitchFamily="50" charset="0"/>
              </a:defRPr>
            </a:lvl1pPr>
          </a:lstStyle>
          <a:p>
            <a:fld id="{475322BE-968D-428D-AA29-E4C52094A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46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7E67-8E71-42E3-B55F-8F1E9E63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835525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9A0E-8211-4974-8EA0-CCDBD62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>
            <a:noAutofit/>
          </a:bodyPr>
          <a:lstStyle>
            <a:lvl1pPr>
              <a:defRPr sz="2800">
                <a:solidFill>
                  <a:srgbClr val="DA1F28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4E6FF7-CC5B-4AA9-BFB3-01DFF444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940"/>
            <a:ext cx="8426896" cy="607594"/>
          </a:xfrm>
        </p:spPr>
        <p:txBody>
          <a:bodyPr/>
          <a:lstStyle>
            <a:lvl1pPr algn="l" eaLnBrk="1" latinLnBrk="0" hangingPunct="1">
              <a:buNone/>
              <a:defRPr kumimoji="0" lang="pt-BR" sz="4200" b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70BC2DC-2F51-49AF-9313-D206A92FE6D4}"/>
              </a:ext>
            </a:extLst>
          </p:cNvPr>
          <p:cNvCxnSpPr/>
          <p:nvPr userDrawn="1"/>
        </p:nvCxnSpPr>
        <p:spPr>
          <a:xfrm>
            <a:off x="683568" y="699542"/>
            <a:ext cx="8352928" cy="0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F93563C-E332-4177-8402-6BF57B38F8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748400"/>
            <a:ext cx="8426896" cy="4087125"/>
          </a:xfrm>
        </p:spPr>
        <p:txBody>
          <a:bodyPr/>
          <a:lstStyle>
            <a:lvl1pPr marL="0" indent="0">
              <a:buNone/>
              <a:defRPr sz="2200">
                <a:latin typeface="Consolas" panose="020B0609020204030204" pitchFamily="49" charset="0"/>
              </a:defRPr>
            </a:lvl1pPr>
            <a:lvl2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2pPr>
            <a:lvl3pPr>
              <a:defRPr sz="2200">
                <a:latin typeface="Consolas" panose="020B0609020204030204" pitchFamily="49" charset="0"/>
              </a:defRPr>
            </a:lvl3pPr>
            <a:lvl4pPr>
              <a:buClr>
                <a:srgbClr val="DA1F28"/>
              </a:buClr>
              <a:defRPr sz="2200">
                <a:latin typeface="Consolas" panose="020B0609020204030204" pitchFamily="49" charset="0"/>
              </a:defRPr>
            </a:lvl4pPr>
            <a:lvl5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951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 userDrawn="1"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 userDrawn="1"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5" y="63442"/>
            <a:ext cx="6477000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88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Obrigado.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415480" y="2355726"/>
            <a:ext cx="6477000" cy="6651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pPr algn="r"/>
            <a:r>
              <a:rPr lang="pt-BR" sz="54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47290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7E67-8E71-42E3-B55F-8F1E9E63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835525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9A0E-8211-4974-8EA0-CCDBD62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803998"/>
            <a:ext cx="583886" cy="285750"/>
          </a:xfrm>
        </p:spPr>
        <p:txBody>
          <a:bodyPr>
            <a:noAutofit/>
          </a:bodyPr>
          <a:lstStyle>
            <a:lvl1pPr>
              <a:defRPr sz="2100">
                <a:solidFill>
                  <a:srgbClr val="DA1F28"/>
                </a:solidFill>
              </a:defRPr>
            </a:lvl1pPr>
          </a:lstStyle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4E6FF7-CC5B-4AA9-BFB3-01DFF444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9940"/>
            <a:ext cx="8352928" cy="607594"/>
          </a:xfrm>
        </p:spPr>
        <p:txBody>
          <a:bodyPr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70BC2DC-2F51-49AF-9313-D206A92FE6D4}"/>
              </a:ext>
            </a:extLst>
          </p:cNvPr>
          <p:cNvCxnSpPr/>
          <p:nvPr userDrawn="1"/>
        </p:nvCxnSpPr>
        <p:spPr>
          <a:xfrm>
            <a:off x="683568" y="699542"/>
            <a:ext cx="8352928" cy="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62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549A5-2078-4784-A38F-15D02B13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C6866-8604-4639-B1B8-1FAD905A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08D05-87C1-48BE-8078-14D768AD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485A5DF-82E6-44A6-866C-22AA9C8715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6478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>
            <a:extLst>
              <a:ext uri="{FF2B5EF4-FFF2-40B4-BE49-F238E27FC236}">
                <a16:creationId xmlns:a16="http://schemas.microsoft.com/office/drawing/2014/main" id="{308BFA21-DA81-4740-8BCB-C252C738D8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4" y="987574"/>
            <a:ext cx="827970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B500-3D60-4B3F-8B6A-9674E1E59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4864375"/>
            <a:ext cx="8279705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C0761-6B26-4775-98A2-0D318FDA461E}"/>
              </a:ext>
            </a:extLst>
          </p:cNvPr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85B04-1E84-469E-8A57-A7C49AE444D9}"/>
              </a:ext>
            </a:extLst>
          </p:cNvPr>
          <p:cNvSpPr/>
          <p:nvPr/>
        </p:nvSpPr>
        <p:spPr>
          <a:xfrm>
            <a:off x="0" y="730245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CD9BC-07B1-459A-AF58-9FFD61424FAF}"/>
              </a:ext>
            </a:extLst>
          </p:cNvPr>
          <p:cNvSpPr/>
          <p:nvPr/>
        </p:nvSpPr>
        <p:spPr>
          <a:xfrm>
            <a:off x="590550" y="730245"/>
            <a:ext cx="8553450" cy="1714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FD1036-1B0F-4596-8DC0-8AB39FBE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5482"/>
            <a:ext cx="533400" cy="182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800" b="1">
                <a:solidFill>
                  <a:srgbClr val="FFFFFF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020B8004-D7CD-4460-A0F1-CD47CD6C22F0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3" name="Title Placeholder 21">
            <a:extLst>
              <a:ext uri="{FF2B5EF4-FFF2-40B4-BE49-F238E27FC236}">
                <a16:creationId xmlns:a16="http://schemas.microsoft.com/office/drawing/2014/main" id="{A9E5C76B-3C85-4CDB-91DB-C167B39F75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282880" cy="58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  <a:endParaRPr lang="en-US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73" r:id="rId4"/>
    <p:sldLayoutId id="2147483982" r:id="rId5"/>
    <p:sldLayoutId id="2147483983" r:id="rId6"/>
    <p:sldLayoutId id="2147483984" r:id="rId7"/>
    <p:sldLayoutId id="2147483985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chemeClr val="tx2"/>
          </a:solidFill>
          <a:latin typeface="Delicious Smcp" panose="02000506040000020004" pitchFamily="50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lang="pt-BR" sz="29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721015"/>
        </a:buClr>
        <a:buSzPct val="70000"/>
        <a:buFont typeface="Wingdings 2" panose="05020102010507070707" pitchFamily="18" charset="2"/>
        <a:buChar char=""/>
        <a:defRPr lang="pt-BR" sz="26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lang="pt-BR" sz="23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A14C188-3212-430B-9C09-4246B4C4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de pesquisa</a:t>
            </a:r>
          </a:p>
        </p:txBody>
      </p:sp>
    </p:spTree>
    <p:extLst>
      <p:ext uri="{BB962C8B-B14F-4D97-AF65-F5344CB8AC3E}">
        <p14:creationId xmlns:p14="http://schemas.microsoft.com/office/powerpoint/2010/main" val="182359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  <a:p>
            <a:pPr lvl="1">
              <a:buClr>
                <a:srgbClr val="721015"/>
              </a:buClr>
            </a:pPr>
            <a:r>
              <a:rPr lang="pt-BR" altLang="pt-BR" i="1" dirty="0">
                <a:solidFill>
                  <a:srgbClr val="FF0000"/>
                </a:solidFill>
              </a:rPr>
              <a:t>Folhas</a:t>
            </a:r>
            <a:r>
              <a:rPr lang="pt-BR" altLang="pt-BR" dirty="0"/>
              <a:t>: nodos de grau 0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Nível </a:t>
            </a:r>
            <a:r>
              <a:rPr lang="pt-BR" altLang="pt-BR" dirty="0"/>
              <a:t>de um nodo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10</a:t>
            </a:fld>
            <a:endParaRPr lang="pt-BR" alt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80E3950-0EE2-9B62-0823-DB1FB01E8169}"/>
              </a:ext>
            </a:extLst>
          </p:cNvPr>
          <p:cNvGrpSpPr/>
          <p:nvPr/>
        </p:nvGrpSpPr>
        <p:grpSpPr>
          <a:xfrm>
            <a:off x="4499992" y="987573"/>
            <a:ext cx="4590237" cy="3888433"/>
            <a:chOff x="1547664" y="941062"/>
            <a:chExt cx="4824536" cy="4086909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E7AF788-E328-C96D-20EC-13C05D821F07}"/>
                </a:ext>
              </a:extLst>
            </p:cNvPr>
            <p:cNvSpPr/>
            <p:nvPr/>
          </p:nvSpPr>
          <p:spPr>
            <a:xfrm>
              <a:off x="3635896" y="94106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15880BC-4295-86F2-41BF-636D6E03B70C}"/>
                </a:ext>
              </a:extLst>
            </p:cNvPr>
            <p:cNvSpPr/>
            <p:nvPr/>
          </p:nvSpPr>
          <p:spPr>
            <a:xfrm>
              <a:off x="364362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1A603C2-BDDB-D1AC-EAB2-AFBCDBBAB2F9}"/>
                </a:ext>
              </a:extLst>
            </p:cNvPr>
            <p:cNvSpPr/>
            <p:nvPr/>
          </p:nvSpPr>
          <p:spPr>
            <a:xfrm>
              <a:off x="5292080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90E2882-5A60-738A-2BFC-0DF7FB3958F7}"/>
                </a:ext>
              </a:extLst>
            </p:cNvPr>
            <p:cNvSpPr/>
            <p:nvPr/>
          </p:nvSpPr>
          <p:spPr>
            <a:xfrm>
              <a:off x="237524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7D59157-3FE7-AE83-8B7C-5966D213CB22}"/>
                </a:ext>
              </a:extLst>
            </p:cNvPr>
            <p:cNvSpPr/>
            <p:nvPr/>
          </p:nvSpPr>
          <p:spPr>
            <a:xfrm>
              <a:off x="565212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4A55E11-9FCF-80C2-F1B7-1118A603B68A}"/>
                </a:ext>
              </a:extLst>
            </p:cNvPr>
            <p:cNvSpPr/>
            <p:nvPr/>
          </p:nvSpPr>
          <p:spPr>
            <a:xfrm>
              <a:off x="457200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60DB0BF-4FBB-838D-397D-3D520A5AC0A2}"/>
                </a:ext>
              </a:extLst>
            </p:cNvPr>
            <p:cNvSpPr/>
            <p:nvPr/>
          </p:nvSpPr>
          <p:spPr>
            <a:xfrm>
              <a:off x="2735288" y="4307891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8E026AE-BAFA-F059-0FF0-6C742BFA058C}"/>
                </a:ext>
              </a:extLst>
            </p:cNvPr>
            <p:cNvSpPr/>
            <p:nvPr/>
          </p:nvSpPr>
          <p:spPr>
            <a:xfrm>
              <a:off x="1547664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5357046-E08F-C4EB-7AB5-751C24BF04BA}"/>
                </a:ext>
              </a:extLst>
            </p:cNvPr>
            <p:cNvSpPr/>
            <p:nvPr/>
          </p:nvSpPr>
          <p:spPr>
            <a:xfrm>
              <a:off x="3349687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D91E6A1E-C0E3-4E6C-B725-AD12F439C247}"/>
                </a:ext>
              </a:extLst>
            </p:cNvPr>
            <p:cNvCxnSpPr>
              <a:cxnSpLocks/>
              <a:stCxn id="13" idx="3"/>
              <a:endCxn id="16" idx="7"/>
            </p:cNvCxnSpPr>
            <p:nvPr/>
          </p:nvCxnSpPr>
          <p:spPr>
            <a:xfrm flipH="1">
              <a:off x="2989875" y="1555689"/>
              <a:ext cx="751474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011ADE2-EACC-EAE9-202F-2C682EF9E338}"/>
                </a:ext>
              </a:extLst>
            </p:cNvPr>
            <p:cNvCxnSpPr>
              <a:cxnSpLocks/>
              <a:stCxn id="15" idx="1"/>
              <a:endCxn id="13" idx="5"/>
            </p:cNvCxnSpPr>
            <p:nvPr/>
          </p:nvCxnSpPr>
          <p:spPr>
            <a:xfrm flipH="1" flipV="1">
              <a:off x="4250523" y="1555689"/>
              <a:ext cx="1147010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5C05C9F4-A64F-2C21-53FD-272A94EE0CE9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3995936" y="1661142"/>
              <a:ext cx="7732" cy="406552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3241A981-C3AA-4DA6-3BD9-CAA6E2D8D02D}"/>
                </a:ext>
              </a:extLst>
            </p:cNvPr>
            <p:cNvCxnSpPr>
              <a:cxnSpLocks/>
              <a:stCxn id="20" idx="0"/>
              <a:endCxn id="16" idx="3"/>
            </p:cNvCxnSpPr>
            <p:nvPr/>
          </p:nvCxnSpPr>
          <p:spPr>
            <a:xfrm flipV="1">
              <a:off x="1907704" y="2682321"/>
              <a:ext cx="572997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92400401-E2D1-1D9F-FD6B-1771128E41A3}"/>
                </a:ext>
              </a:extLst>
            </p:cNvPr>
            <p:cNvCxnSpPr>
              <a:cxnSpLocks/>
              <a:stCxn id="19" idx="1"/>
              <a:endCxn id="20" idx="5"/>
            </p:cNvCxnSpPr>
            <p:nvPr/>
          </p:nvCxnSpPr>
          <p:spPr>
            <a:xfrm flipH="1" flipV="1">
              <a:off x="2162291" y="3957811"/>
              <a:ext cx="678450" cy="45553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7B9CE37-66C0-ACCF-2426-FDB26CA67760}"/>
                </a:ext>
              </a:extLst>
            </p:cNvPr>
            <p:cNvCxnSpPr>
              <a:cxnSpLocks/>
              <a:stCxn id="14" idx="3"/>
              <a:endCxn id="21" idx="0"/>
            </p:cNvCxnSpPr>
            <p:nvPr/>
          </p:nvCxnSpPr>
          <p:spPr>
            <a:xfrm flipH="1">
              <a:off x="3709727" y="2682321"/>
              <a:ext cx="39354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72C0793E-B8E5-D1D4-468A-5DC8A607497E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>
            <a:xfrm>
              <a:off x="4258255" y="2682321"/>
              <a:ext cx="419198" cy="766316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520795CC-E9D9-2A2F-EAF0-7AAB31852188}"/>
                </a:ext>
              </a:extLst>
            </p:cNvPr>
            <p:cNvCxnSpPr>
              <a:cxnSpLocks/>
              <a:stCxn id="17" idx="1"/>
              <a:endCxn id="14" idx="6"/>
            </p:cNvCxnSpPr>
            <p:nvPr/>
          </p:nvCxnSpPr>
          <p:spPr>
            <a:xfrm flipH="1" flipV="1">
              <a:off x="4363708" y="2427734"/>
              <a:ext cx="1393865" cy="102090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27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  <a:p>
            <a:pPr lvl="1">
              <a:buClr>
                <a:srgbClr val="721015"/>
              </a:buClr>
            </a:pPr>
            <a:r>
              <a:rPr lang="pt-BR" altLang="pt-BR" i="1" dirty="0">
                <a:solidFill>
                  <a:srgbClr val="FF0000"/>
                </a:solidFill>
              </a:rPr>
              <a:t>Folhas</a:t>
            </a:r>
            <a:r>
              <a:rPr lang="pt-BR" altLang="pt-BR" dirty="0"/>
              <a:t>: nodos de grau 0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Nível </a:t>
            </a:r>
            <a:r>
              <a:rPr lang="pt-BR" altLang="pt-BR" dirty="0"/>
              <a:t>de um nodo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11</a:t>
            </a:fld>
            <a:endParaRPr lang="pt-BR" altLang="pt-BR" dirty="0"/>
          </a:p>
        </p:txBody>
      </p:sp>
      <p:sp>
        <p:nvSpPr>
          <p:cNvPr id="13" name="CaixaDeTexto 6">
            <a:extLst>
              <a:ext uri="{FF2B5EF4-FFF2-40B4-BE49-F238E27FC236}">
                <a16:creationId xmlns:a16="http://schemas.microsoft.com/office/drawing/2014/main" id="{73A20052-73F8-70E9-C3AD-B31057235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2053970"/>
            <a:ext cx="1150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Nível 1</a:t>
            </a:r>
          </a:p>
        </p:txBody>
      </p:sp>
      <p:sp>
        <p:nvSpPr>
          <p:cNvPr id="14" name="CaixaDeTexto 8">
            <a:extLst>
              <a:ext uri="{FF2B5EF4-FFF2-40B4-BE49-F238E27FC236}">
                <a16:creationId xmlns:a16="http://schemas.microsoft.com/office/drawing/2014/main" id="{75B5795D-ECA3-AF06-8D8A-BC4526CE8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1097371"/>
            <a:ext cx="1152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Nível o</a:t>
            </a:r>
          </a:p>
        </p:txBody>
      </p:sp>
      <p:sp>
        <p:nvSpPr>
          <p:cNvPr id="15" name="CaixaDeTexto 9">
            <a:extLst>
              <a:ext uri="{FF2B5EF4-FFF2-40B4-BE49-F238E27FC236}">
                <a16:creationId xmlns:a16="http://schemas.microsoft.com/office/drawing/2014/main" id="{155EF42C-37B6-2263-6AA4-7D6B505B8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87" y="4342333"/>
            <a:ext cx="1152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Nível 3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B3845D0-190C-7E5B-9C6C-A998970376C5}"/>
              </a:ext>
            </a:extLst>
          </p:cNvPr>
          <p:cNvGrpSpPr/>
          <p:nvPr/>
        </p:nvGrpSpPr>
        <p:grpSpPr>
          <a:xfrm>
            <a:off x="4499992" y="987573"/>
            <a:ext cx="4590237" cy="3888433"/>
            <a:chOff x="1547664" y="941062"/>
            <a:chExt cx="4824536" cy="4086909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A271B26-9810-47CF-A65F-107ED5D1B735}"/>
                </a:ext>
              </a:extLst>
            </p:cNvPr>
            <p:cNvSpPr/>
            <p:nvPr/>
          </p:nvSpPr>
          <p:spPr>
            <a:xfrm>
              <a:off x="3635896" y="94106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34B912B-5000-9529-58DB-B007B32A866E}"/>
                </a:ext>
              </a:extLst>
            </p:cNvPr>
            <p:cNvSpPr/>
            <p:nvPr/>
          </p:nvSpPr>
          <p:spPr>
            <a:xfrm>
              <a:off x="364362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C6958C6-F538-984F-51EE-3F39EFC41B9E}"/>
                </a:ext>
              </a:extLst>
            </p:cNvPr>
            <p:cNvSpPr/>
            <p:nvPr/>
          </p:nvSpPr>
          <p:spPr>
            <a:xfrm>
              <a:off x="5292080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C39F622-C917-842A-2B3E-6B8B7C930651}"/>
                </a:ext>
              </a:extLst>
            </p:cNvPr>
            <p:cNvSpPr/>
            <p:nvPr/>
          </p:nvSpPr>
          <p:spPr>
            <a:xfrm>
              <a:off x="237524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AF7EA42-0C19-54F6-2683-4E8C13E254B9}"/>
                </a:ext>
              </a:extLst>
            </p:cNvPr>
            <p:cNvSpPr/>
            <p:nvPr/>
          </p:nvSpPr>
          <p:spPr>
            <a:xfrm>
              <a:off x="565212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969962F-7CD9-B860-EB29-DD67C99FDE2F}"/>
                </a:ext>
              </a:extLst>
            </p:cNvPr>
            <p:cNvSpPr/>
            <p:nvPr/>
          </p:nvSpPr>
          <p:spPr>
            <a:xfrm>
              <a:off x="457200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A0EE295-52AB-CE7E-3879-9966CD30023F}"/>
                </a:ext>
              </a:extLst>
            </p:cNvPr>
            <p:cNvSpPr/>
            <p:nvPr/>
          </p:nvSpPr>
          <p:spPr>
            <a:xfrm>
              <a:off x="2735288" y="4307891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C1B8833-6B88-B41D-81F5-662BCB27F97E}"/>
                </a:ext>
              </a:extLst>
            </p:cNvPr>
            <p:cNvSpPr/>
            <p:nvPr/>
          </p:nvSpPr>
          <p:spPr>
            <a:xfrm>
              <a:off x="1547664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A553DF54-17F2-B57A-3CF1-41868C552F52}"/>
                </a:ext>
              </a:extLst>
            </p:cNvPr>
            <p:cNvSpPr/>
            <p:nvPr/>
          </p:nvSpPr>
          <p:spPr>
            <a:xfrm>
              <a:off x="3349687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7518BF78-AA7B-0642-AE2E-C183BA958F50}"/>
                </a:ext>
              </a:extLst>
            </p:cNvPr>
            <p:cNvCxnSpPr>
              <a:cxnSpLocks/>
              <a:stCxn id="17" idx="3"/>
              <a:endCxn id="20" idx="7"/>
            </p:cNvCxnSpPr>
            <p:nvPr/>
          </p:nvCxnSpPr>
          <p:spPr>
            <a:xfrm flipH="1">
              <a:off x="2989875" y="1555689"/>
              <a:ext cx="751474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4448C527-1419-37A2-D629-16A457E2BBD1}"/>
                </a:ext>
              </a:extLst>
            </p:cNvPr>
            <p:cNvCxnSpPr>
              <a:cxnSpLocks/>
              <a:stCxn id="19" idx="1"/>
              <a:endCxn id="17" idx="5"/>
            </p:cNvCxnSpPr>
            <p:nvPr/>
          </p:nvCxnSpPr>
          <p:spPr>
            <a:xfrm flipH="1" flipV="1">
              <a:off x="4250523" y="1555689"/>
              <a:ext cx="1147010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E1613B0-61C5-345D-5BBA-9B7B90A69ED5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3995936" y="1661142"/>
              <a:ext cx="7732" cy="406552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2952BD4-B594-560B-E91F-3A44B066C13A}"/>
                </a:ext>
              </a:extLst>
            </p:cNvPr>
            <p:cNvCxnSpPr>
              <a:cxnSpLocks/>
              <a:stCxn id="24" idx="0"/>
              <a:endCxn id="20" idx="3"/>
            </p:cNvCxnSpPr>
            <p:nvPr/>
          </p:nvCxnSpPr>
          <p:spPr>
            <a:xfrm flipV="1">
              <a:off x="1907704" y="2682321"/>
              <a:ext cx="572997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775AD65-7259-DD7C-2135-9B29B0D560AF}"/>
                </a:ext>
              </a:extLst>
            </p:cNvPr>
            <p:cNvCxnSpPr>
              <a:cxnSpLocks/>
              <a:stCxn id="23" idx="1"/>
              <a:endCxn id="24" idx="5"/>
            </p:cNvCxnSpPr>
            <p:nvPr/>
          </p:nvCxnSpPr>
          <p:spPr>
            <a:xfrm flipH="1" flipV="1">
              <a:off x="2162291" y="3957811"/>
              <a:ext cx="678450" cy="45553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1DD0A43-6EB7-CB06-8F12-8266C8E705FA}"/>
                </a:ext>
              </a:extLst>
            </p:cNvPr>
            <p:cNvCxnSpPr>
              <a:cxnSpLocks/>
              <a:stCxn id="18" idx="3"/>
              <a:endCxn id="25" idx="0"/>
            </p:cNvCxnSpPr>
            <p:nvPr/>
          </p:nvCxnSpPr>
          <p:spPr>
            <a:xfrm flipH="1">
              <a:off x="3709727" y="2682321"/>
              <a:ext cx="39354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8AE8E4D0-445C-D8EF-49C6-F571366A2A48}"/>
                </a:ext>
              </a:extLst>
            </p:cNvPr>
            <p:cNvCxnSpPr>
              <a:cxnSpLocks/>
              <a:stCxn id="18" idx="5"/>
              <a:endCxn id="22" idx="1"/>
            </p:cNvCxnSpPr>
            <p:nvPr/>
          </p:nvCxnSpPr>
          <p:spPr>
            <a:xfrm>
              <a:off x="4258255" y="2682321"/>
              <a:ext cx="419198" cy="766316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2DD4290E-1716-1A8B-9EB6-899E8598585E}"/>
                </a:ext>
              </a:extLst>
            </p:cNvPr>
            <p:cNvCxnSpPr>
              <a:cxnSpLocks/>
              <a:stCxn id="21" idx="1"/>
              <a:endCxn id="18" idx="6"/>
            </p:cNvCxnSpPr>
            <p:nvPr/>
          </p:nvCxnSpPr>
          <p:spPr>
            <a:xfrm flipH="1" flipV="1">
              <a:off x="4363708" y="2427734"/>
              <a:ext cx="1393865" cy="102090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aixaDeTexto 6">
            <a:extLst>
              <a:ext uri="{FF2B5EF4-FFF2-40B4-BE49-F238E27FC236}">
                <a16:creationId xmlns:a16="http://schemas.microsoft.com/office/drawing/2014/main" id="{6F6CCC28-C4E5-E0F4-5205-89DC3AF6F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3046189"/>
            <a:ext cx="1150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Nível 2</a:t>
            </a:r>
          </a:p>
        </p:txBody>
      </p:sp>
    </p:spTree>
    <p:extLst>
      <p:ext uri="{BB962C8B-B14F-4D97-AF65-F5344CB8AC3E}">
        <p14:creationId xmlns:p14="http://schemas.microsoft.com/office/powerpoint/2010/main" val="356392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  <a:p>
            <a:pPr lvl="1">
              <a:buClr>
                <a:srgbClr val="721015"/>
              </a:buClr>
            </a:pPr>
            <a:r>
              <a:rPr lang="pt-BR" altLang="pt-BR" i="1" dirty="0">
                <a:solidFill>
                  <a:srgbClr val="FF0000"/>
                </a:solidFill>
              </a:rPr>
              <a:t>Folhas</a:t>
            </a:r>
            <a:r>
              <a:rPr lang="pt-BR" altLang="pt-BR" dirty="0"/>
              <a:t>: nodos de grau 0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Nível </a:t>
            </a:r>
            <a:r>
              <a:rPr lang="pt-BR" altLang="pt-BR" dirty="0"/>
              <a:t>de um nodo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Altura</a:t>
            </a:r>
            <a:r>
              <a:rPr lang="pt-BR" altLang="pt-BR" dirty="0"/>
              <a:t> de um nodo</a:t>
            </a:r>
          </a:p>
          <a:p>
            <a:endParaRPr lang="pt-BR" alt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12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EE3A6C0-A2E0-4B68-8B07-5BBC98A898AE}"/>
              </a:ext>
            </a:extLst>
          </p:cNvPr>
          <p:cNvGrpSpPr/>
          <p:nvPr/>
        </p:nvGrpSpPr>
        <p:grpSpPr>
          <a:xfrm>
            <a:off x="4499992" y="987573"/>
            <a:ext cx="4590237" cy="3888433"/>
            <a:chOff x="1547664" y="941062"/>
            <a:chExt cx="4824536" cy="408690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19D8552-A8BD-8B53-4014-D0B661837533}"/>
                </a:ext>
              </a:extLst>
            </p:cNvPr>
            <p:cNvSpPr/>
            <p:nvPr/>
          </p:nvSpPr>
          <p:spPr>
            <a:xfrm>
              <a:off x="3635896" y="94106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9B4B5D4-B33E-6D51-9B54-FAA19E12FF71}"/>
                </a:ext>
              </a:extLst>
            </p:cNvPr>
            <p:cNvSpPr/>
            <p:nvPr/>
          </p:nvSpPr>
          <p:spPr>
            <a:xfrm>
              <a:off x="364362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B33B77B-0ADC-0D5D-108E-9A980487BDD4}"/>
                </a:ext>
              </a:extLst>
            </p:cNvPr>
            <p:cNvSpPr/>
            <p:nvPr/>
          </p:nvSpPr>
          <p:spPr>
            <a:xfrm>
              <a:off x="5292080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6AA8BED-BA2F-1B3C-3700-A183E9411761}"/>
                </a:ext>
              </a:extLst>
            </p:cNvPr>
            <p:cNvSpPr/>
            <p:nvPr/>
          </p:nvSpPr>
          <p:spPr>
            <a:xfrm>
              <a:off x="237524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E1755DF-BAC7-C00D-73EA-529CDD9292F2}"/>
                </a:ext>
              </a:extLst>
            </p:cNvPr>
            <p:cNvSpPr/>
            <p:nvPr/>
          </p:nvSpPr>
          <p:spPr>
            <a:xfrm>
              <a:off x="565212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F3874E5-18F5-1F58-05B0-3747876C8675}"/>
                </a:ext>
              </a:extLst>
            </p:cNvPr>
            <p:cNvSpPr/>
            <p:nvPr/>
          </p:nvSpPr>
          <p:spPr>
            <a:xfrm>
              <a:off x="457200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93D9269-A8DD-1396-FC00-E8961E5F00DB}"/>
                </a:ext>
              </a:extLst>
            </p:cNvPr>
            <p:cNvSpPr/>
            <p:nvPr/>
          </p:nvSpPr>
          <p:spPr>
            <a:xfrm>
              <a:off x="2735288" y="4307891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0F5AA5B-2127-D66C-234C-01D3E6A64886}"/>
                </a:ext>
              </a:extLst>
            </p:cNvPr>
            <p:cNvSpPr/>
            <p:nvPr/>
          </p:nvSpPr>
          <p:spPr>
            <a:xfrm>
              <a:off x="1547664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3547F6D-3CA1-310A-52F1-DCCCFFB8BB97}"/>
                </a:ext>
              </a:extLst>
            </p:cNvPr>
            <p:cNvSpPr/>
            <p:nvPr/>
          </p:nvSpPr>
          <p:spPr>
            <a:xfrm>
              <a:off x="3349687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05C4B777-4A21-9015-F837-698A186F4568}"/>
                </a:ext>
              </a:extLst>
            </p:cNvPr>
            <p:cNvCxnSpPr>
              <a:cxnSpLocks/>
              <a:stCxn id="10" idx="3"/>
              <a:endCxn id="13" idx="7"/>
            </p:cNvCxnSpPr>
            <p:nvPr/>
          </p:nvCxnSpPr>
          <p:spPr>
            <a:xfrm flipH="1">
              <a:off x="2989875" y="1555689"/>
              <a:ext cx="751474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88258186-2121-9A00-A08D-3127AFCA5E45}"/>
                </a:ext>
              </a:extLst>
            </p:cNvPr>
            <p:cNvCxnSpPr>
              <a:cxnSpLocks/>
              <a:stCxn id="12" idx="1"/>
              <a:endCxn id="10" idx="5"/>
            </p:cNvCxnSpPr>
            <p:nvPr/>
          </p:nvCxnSpPr>
          <p:spPr>
            <a:xfrm flipH="1" flipV="1">
              <a:off x="4250523" y="1555689"/>
              <a:ext cx="1147010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2AD20F18-5B20-8F51-C4AE-34340ECE9F7F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3995936" y="1661142"/>
              <a:ext cx="7732" cy="406552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52E2ACB0-719C-A8C9-8FBE-278BE4FCD0DD}"/>
                </a:ext>
              </a:extLst>
            </p:cNvPr>
            <p:cNvCxnSpPr>
              <a:cxnSpLocks/>
              <a:stCxn id="17" idx="0"/>
              <a:endCxn id="13" idx="3"/>
            </p:cNvCxnSpPr>
            <p:nvPr/>
          </p:nvCxnSpPr>
          <p:spPr>
            <a:xfrm flipV="1">
              <a:off x="1907704" y="2682321"/>
              <a:ext cx="572997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F5A0FA79-164D-22FE-6EFC-2ED704D49D75}"/>
                </a:ext>
              </a:extLst>
            </p:cNvPr>
            <p:cNvCxnSpPr>
              <a:cxnSpLocks/>
              <a:stCxn id="16" idx="1"/>
              <a:endCxn id="17" idx="5"/>
            </p:cNvCxnSpPr>
            <p:nvPr/>
          </p:nvCxnSpPr>
          <p:spPr>
            <a:xfrm flipH="1" flipV="1">
              <a:off x="2162291" y="3957811"/>
              <a:ext cx="678450" cy="45553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DF0DFD53-B65F-4F7E-21DF-D3E352A84FD9}"/>
                </a:ext>
              </a:extLst>
            </p:cNvPr>
            <p:cNvCxnSpPr>
              <a:cxnSpLocks/>
              <a:stCxn id="11" idx="3"/>
              <a:endCxn id="18" idx="0"/>
            </p:cNvCxnSpPr>
            <p:nvPr/>
          </p:nvCxnSpPr>
          <p:spPr>
            <a:xfrm flipH="1">
              <a:off x="3709727" y="2682321"/>
              <a:ext cx="39354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7DD2AB4D-DE86-E9C4-D344-BD84E53762E9}"/>
                </a:ext>
              </a:extLst>
            </p:cNvPr>
            <p:cNvCxnSpPr>
              <a:cxnSpLocks/>
              <a:stCxn id="11" idx="5"/>
              <a:endCxn id="15" idx="1"/>
            </p:cNvCxnSpPr>
            <p:nvPr/>
          </p:nvCxnSpPr>
          <p:spPr>
            <a:xfrm>
              <a:off x="4258255" y="2682321"/>
              <a:ext cx="419198" cy="766316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C39B0CBA-DB95-7A9A-EF15-333BAE71C32E}"/>
                </a:ext>
              </a:extLst>
            </p:cNvPr>
            <p:cNvCxnSpPr>
              <a:cxnSpLocks/>
              <a:stCxn id="14" idx="1"/>
              <a:endCxn id="11" idx="6"/>
            </p:cNvCxnSpPr>
            <p:nvPr/>
          </p:nvCxnSpPr>
          <p:spPr>
            <a:xfrm flipH="1" flipV="1">
              <a:off x="4363708" y="2427734"/>
              <a:ext cx="1393865" cy="102090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748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  <a:p>
            <a:pPr lvl="1">
              <a:buClr>
                <a:srgbClr val="721015"/>
              </a:buClr>
            </a:pPr>
            <a:r>
              <a:rPr lang="pt-BR" altLang="pt-BR" i="1" dirty="0">
                <a:solidFill>
                  <a:srgbClr val="FF0000"/>
                </a:solidFill>
              </a:rPr>
              <a:t>Folhas</a:t>
            </a:r>
            <a:r>
              <a:rPr lang="pt-BR" altLang="pt-BR" dirty="0"/>
              <a:t>: nodos de grau 0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Nível </a:t>
            </a:r>
            <a:r>
              <a:rPr lang="pt-BR" altLang="pt-BR" dirty="0"/>
              <a:t>de um nodo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Altura</a:t>
            </a:r>
            <a:r>
              <a:rPr lang="pt-BR" altLang="pt-BR" dirty="0"/>
              <a:t> de um nodo</a:t>
            </a:r>
          </a:p>
          <a:p>
            <a:endParaRPr lang="pt-BR" alt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13</a:t>
            </a:fld>
            <a:endParaRPr lang="pt-BR" altLang="pt-BR" dirty="0"/>
          </a:p>
        </p:txBody>
      </p:sp>
      <p:sp>
        <p:nvSpPr>
          <p:cNvPr id="8" name="CaixaDeTexto 6">
            <a:extLst>
              <a:ext uri="{FF2B5EF4-FFF2-40B4-BE49-F238E27FC236}">
                <a16:creationId xmlns:a16="http://schemas.microsoft.com/office/drawing/2014/main" id="{A6DAD601-CCAA-441F-8086-C8C357109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382" y="4342333"/>
            <a:ext cx="1150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Altura 0</a:t>
            </a:r>
          </a:p>
        </p:txBody>
      </p:sp>
      <p:sp>
        <p:nvSpPr>
          <p:cNvPr id="10" name="CaixaDeTexto 7">
            <a:extLst>
              <a:ext uri="{FF2B5EF4-FFF2-40B4-BE49-F238E27FC236}">
                <a16:creationId xmlns:a16="http://schemas.microsoft.com/office/drawing/2014/main" id="{7713D9A3-4958-4FAB-8F1B-262DD724A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3622253"/>
            <a:ext cx="1150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Altura 1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9AE454F7-6881-4249-9CFD-D1F5EFC57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368" y="1635646"/>
            <a:ext cx="1152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Altura 0</a:t>
            </a:r>
          </a:p>
        </p:txBody>
      </p:sp>
      <p:sp>
        <p:nvSpPr>
          <p:cNvPr id="12" name="CaixaDeTexto 9">
            <a:extLst>
              <a:ext uri="{FF2B5EF4-FFF2-40B4-BE49-F238E27FC236}">
                <a16:creationId xmlns:a16="http://schemas.microsoft.com/office/drawing/2014/main" id="{04E73C49-9A9F-4892-B9B5-C3BA8876F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288" y="987574"/>
            <a:ext cx="1152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Altura 3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1292500-1C2D-B330-4339-5CA438EB7A0B}"/>
              </a:ext>
            </a:extLst>
          </p:cNvPr>
          <p:cNvGrpSpPr/>
          <p:nvPr/>
        </p:nvGrpSpPr>
        <p:grpSpPr>
          <a:xfrm>
            <a:off x="4499992" y="987573"/>
            <a:ext cx="4590237" cy="3888433"/>
            <a:chOff x="1547664" y="941062"/>
            <a:chExt cx="4824536" cy="4086909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A6EE3F6-06F9-E5D7-AE0A-1D91E4502BF9}"/>
                </a:ext>
              </a:extLst>
            </p:cNvPr>
            <p:cNvSpPr/>
            <p:nvPr/>
          </p:nvSpPr>
          <p:spPr>
            <a:xfrm>
              <a:off x="3635896" y="94106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3AF36388-B16D-4502-9110-1A0A8B9817F1}"/>
                </a:ext>
              </a:extLst>
            </p:cNvPr>
            <p:cNvSpPr/>
            <p:nvPr/>
          </p:nvSpPr>
          <p:spPr>
            <a:xfrm>
              <a:off x="364362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5764A34-C6EF-CC89-843B-139B187F7333}"/>
                </a:ext>
              </a:extLst>
            </p:cNvPr>
            <p:cNvSpPr/>
            <p:nvPr/>
          </p:nvSpPr>
          <p:spPr>
            <a:xfrm>
              <a:off x="5292080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10C4D67-BED5-EE71-51E4-9E52C8EA0C78}"/>
                </a:ext>
              </a:extLst>
            </p:cNvPr>
            <p:cNvSpPr/>
            <p:nvPr/>
          </p:nvSpPr>
          <p:spPr>
            <a:xfrm>
              <a:off x="237524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D79855E-F1A2-F103-D296-1739128919CC}"/>
                </a:ext>
              </a:extLst>
            </p:cNvPr>
            <p:cNvSpPr/>
            <p:nvPr/>
          </p:nvSpPr>
          <p:spPr>
            <a:xfrm>
              <a:off x="565212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7F58127-A0E7-38E2-958E-B73629822948}"/>
                </a:ext>
              </a:extLst>
            </p:cNvPr>
            <p:cNvSpPr/>
            <p:nvPr/>
          </p:nvSpPr>
          <p:spPr>
            <a:xfrm>
              <a:off x="457200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50A5376E-A882-825D-A165-A2A7FF696083}"/>
                </a:ext>
              </a:extLst>
            </p:cNvPr>
            <p:cNvSpPr/>
            <p:nvPr/>
          </p:nvSpPr>
          <p:spPr>
            <a:xfrm>
              <a:off x="2735288" y="4307891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3030C87-B17D-E016-73A0-9FF2D2F9B77C}"/>
                </a:ext>
              </a:extLst>
            </p:cNvPr>
            <p:cNvSpPr/>
            <p:nvPr/>
          </p:nvSpPr>
          <p:spPr>
            <a:xfrm>
              <a:off x="1547664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F6C984D9-52AB-FB1A-4405-EB774B45CE65}"/>
                </a:ext>
              </a:extLst>
            </p:cNvPr>
            <p:cNvSpPr/>
            <p:nvPr/>
          </p:nvSpPr>
          <p:spPr>
            <a:xfrm>
              <a:off x="3349687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CAFBDA6-FB11-0D14-B8A2-135333EBE849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>
            <a:xfrm flipH="1">
              <a:off x="2989875" y="1555689"/>
              <a:ext cx="751474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CBBD04F-5788-A0C7-3F64-7426BD7B7DBD}"/>
                </a:ext>
              </a:extLst>
            </p:cNvPr>
            <p:cNvCxnSpPr>
              <a:cxnSpLocks/>
              <a:stCxn id="16" idx="1"/>
              <a:endCxn id="14" idx="5"/>
            </p:cNvCxnSpPr>
            <p:nvPr/>
          </p:nvCxnSpPr>
          <p:spPr>
            <a:xfrm flipH="1" flipV="1">
              <a:off x="4250523" y="1555689"/>
              <a:ext cx="1147010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18CE0E96-4376-7715-E977-70AC6BA0A933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>
              <a:off x="3995936" y="1661142"/>
              <a:ext cx="7732" cy="406552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691D2CD8-8695-B11D-E0FF-CFACCF023241}"/>
                </a:ext>
              </a:extLst>
            </p:cNvPr>
            <p:cNvCxnSpPr>
              <a:cxnSpLocks/>
              <a:stCxn id="21" idx="0"/>
              <a:endCxn id="17" idx="3"/>
            </p:cNvCxnSpPr>
            <p:nvPr/>
          </p:nvCxnSpPr>
          <p:spPr>
            <a:xfrm flipV="1">
              <a:off x="1907704" y="2682321"/>
              <a:ext cx="572997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1501D33A-F69B-E8B1-FB20-4DB54306DBB9}"/>
                </a:ext>
              </a:extLst>
            </p:cNvPr>
            <p:cNvCxnSpPr>
              <a:cxnSpLocks/>
              <a:stCxn id="20" idx="1"/>
              <a:endCxn id="21" idx="5"/>
            </p:cNvCxnSpPr>
            <p:nvPr/>
          </p:nvCxnSpPr>
          <p:spPr>
            <a:xfrm flipH="1" flipV="1">
              <a:off x="2162291" y="3957811"/>
              <a:ext cx="678450" cy="45553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049928A4-2EFF-FC13-7FA6-1EA269826DC7}"/>
                </a:ext>
              </a:extLst>
            </p:cNvPr>
            <p:cNvCxnSpPr>
              <a:cxnSpLocks/>
              <a:stCxn id="15" idx="3"/>
              <a:endCxn id="22" idx="0"/>
            </p:cNvCxnSpPr>
            <p:nvPr/>
          </p:nvCxnSpPr>
          <p:spPr>
            <a:xfrm flipH="1">
              <a:off x="3709727" y="2682321"/>
              <a:ext cx="39354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305B206B-5DD3-D1C9-BCF6-DF13C78681F1}"/>
                </a:ext>
              </a:extLst>
            </p:cNvPr>
            <p:cNvCxnSpPr>
              <a:cxnSpLocks/>
              <a:stCxn id="15" idx="5"/>
              <a:endCxn id="19" idx="1"/>
            </p:cNvCxnSpPr>
            <p:nvPr/>
          </p:nvCxnSpPr>
          <p:spPr>
            <a:xfrm>
              <a:off x="4258255" y="2682321"/>
              <a:ext cx="419198" cy="766316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E184D609-3C5D-35A2-B4D8-FB12F9D6E799}"/>
                </a:ext>
              </a:extLst>
            </p:cNvPr>
            <p:cNvCxnSpPr>
              <a:cxnSpLocks/>
              <a:stCxn id="18" idx="1"/>
              <a:endCxn id="15" idx="6"/>
            </p:cNvCxnSpPr>
            <p:nvPr/>
          </p:nvCxnSpPr>
          <p:spPr>
            <a:xfrm flipH="1" flipV="1">
              <a:off x="4363708" y="2427734"/>
              <a:ext cx="1393865" cy="102090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426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  <a:p>
            <a:pPr lvl="1">
              <a:buClr>
                <a:srgbClr val="721015"/>
              </a:buClr>
            </a:pPr>
            <a:r>
              <a:rPr lang="pt-BR" altLang="pt-BR" i="1" dirty="0">
                <a:solidFill>
                  <a:srgbClr val="FF0000"/>
                </a:solidFill>
              </a:rPr>
              <a:t>Folhas</a:t>
            </a:r>
            <a:r>
              <a:rPr lang="pt-BR" altLang="pt-BR" dirty="0"/>
              <a:t>: nodos de grau 0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Nível </a:t>
            </a:r>
            <a:r>
              <a:rPr lang="pt-BR" altLang="pt-BR" dirty="0"/>
              <a:t>de um nodo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Altura</a:t>
            </a:r>
            <a:r>
              <a:rPr lang="pt-BR" altLang="pt-BR" dirty="0"/>
              <a:t> de um nodo</a:t>
            </a:r>
          </a:p>
          <a:p>
            <a:pPr lvl="1">
              <a:buClr>
                <a:srgbClr val="721015"/>
              </a:buClr>
            </a:pPr>
            <a:r>
              <a:rPr lang="pt-BR" altLang="pt-BR" dirty="0">
                <a:solidFill>
                  <a:srgbClr val="FF0000"/>
                </a:solidFill>
              </a:rPr>
              <a:t>Altura da árvore</a:t>
            </a:r>
          </a:p>
          <a:p>
            <a:endParaRPr lang="pt-BR" alt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14</a:t>
            </a:fld>
            <a:endParaRPr lang="pt-BR" altLang="pt-BR" dirty="0"/>
          </a:p>
        </p:txBody>
      </p:sp>
      <p:sp>
        <p:nvSpPr>
          <p:cNvPr id="8" name="CaixaDeTexto 6">
            <a:extLst>
              <a:ext uri="{FF2B5EF4-FFF2-40B4-BE49-F238E27FC236}">
                <a16:creationId xmlns:a16="http://schemas.microsoft.com/office/drawing/2014/main" id="{ED715033-1FB0-55E1-90FA-A611ED9AB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382" y="4342333"/>
            <a:ext cx="1150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Altura 0</a:t>
            </a: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7A4663BF-B3D6-965F-54BD-09EF9F42E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3622253"/>
            <a:ext cx="1150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Altura 1</a:t>
            </a:r>
          </a:p>
        </p:txBody>
      </p:sp>
      <p:sp>
        <p:nvSpPr>
          <p:cNvPr id="10" name="CaixaDeTexto 8">
            <a:extLst>
              <a:ext uri="{FF2B5EF4-FFF2-40B4-BE49-F238E27FC236}">
                <a16:creationId xmlns:a16="http://schemas.microsoft.com/office/drawing/2014/main" id="{022643B8-C327-58E9-C159-613643073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368" y="1635646"/>
            <a:ext cx="1152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Altura 0</a:t>
            </a:r>
          </a:p>
        </p:txBody>
      </p:sp>
      <p:sp>
        <p:nvSpPr>
          <p:cNvPr id="11" name="CaixaDeTexto 9">
            <a:extLst>
              <a:ext uri="{FF2B5EF4-FFF2-40B4-BE49-F238E27FC236}">
                <a16:creationId xmlns:a16="http://schemas.microsoft.com/office/drawing/2014/main" id="{BE8B0FB6-DECA-44D9-A28F-2E20BCDA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288" y="987574"/>
            <a:ext cx="1152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030A0"/>
                </a:solidFill>
                <a:latin typeface="Delicious" panose="02000506040000020004" pitchFamily="50" charset="0"/>
              </a:rPr>
              <a:t>Altura 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CC196A1-4F92-DC65-CA1E-55AAE5005AC9}"/>
              </a:ext>
            </a:extLst>
          </p:cNvPr>
          <p:cNvSpPr/>
          <p:nvPr/>
        </p:nvSpPr>
        <p:spPr>
          <a:xfrm>
            <a:off x="6486811" y="987573"/>
            <a:ext cx="685110" cy="68511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BC40C53-0BE8-EAD0-0CED-94B835E59982}"/>
              </a:ext>
            </a:extLst>
          </p:cNvPr>
          <p:cNvSpPr/>
          <p:nvPr/>
        </p:nvSpPr>
        <p:spPr>
          <a:xfrm>
            <a:off x="6494168" y="2059491"/>
            <a:ext cx="685110" cy="68511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77642E6-3352-A09C-C592-1B72561E4185}"/>
              </a:ext>
            </a:extLst>
          </p:cNvPr>
          <p:cNvSpPr/>
          <p:nvPr/>
        </p:nvSpPr>
        <p:spPr>
          <a:xfrm>
            <a:off x="8062564" y="2059491"/>
            <a:ext cx="685110" cy="68511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21F821F-BF0E-2C54-0E68-DBBA3D9C3A82}"/>
              </a:ext>
            </a:extLst>
          </p:cNvPr>
          <p:cNvSpPr/>
          <p:nvPr/>
        </p:nvSpPr>
        <p:spPr>
          <a:xfrm>
            <a:off x="5287385" y="2059491"/>
            <a:ext cx="685110" cy="68511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DF55E8D-2AFD-67C0-A708-C0D3460A62CC}"/>
              </a:ext>
            </a:extLst>
          </p:cNvPr>
          <p:cNvSpPr/>
          <p:nvPr/>
        </p:nvSpPr>
        <p:spPr>
          <a:xfrm>
            <a:off x="8405119" y="3273039"/>
            <a:ext cx="685110" cy="68511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068741C-E6DF-29CC-3214-B9A3768A61AC}"/>
              </a:ext>
            </a:extLst>
          </p:cNvPr>
          <p:cNvSpPr/>
          <p:nvPr/>
        </p:nvSpPr>
        <p:spPr>
          <a:xfrm>
            <a:off x="7377454" y="3273039"/>
            <a:ext cx="685110" cy="68511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1A3E759-457F-7952-60C6-661736296228}"/>
              </a:ext>
            </a:extLst>
          </p:cNvPr>
          <p:cNvSpPr/>
          <p:nvPr/>
        </p:nvSpPr>
        <p:spPr>
          <a:xfrm>
            <a:off x="5629940" y="4190896"/>
            <a:ext cx="685110" cy="68511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3D2D815-03E8-6378-CED8-58C2C917E114}"/>
              </a:ext>
            </a:extLst>
          </p:cNvPr>
          <p:cNvSpPr/>
          <p:nvPr/>
        </p:nvSpPr>
        <p:spPr>
          <a:xfrm>
            <a:off x="4499992" y="3273039"/>
            <a:ext cx="685110" cy="68511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5802D3C-755F-30E3-0E64-4C6F27DC57B8}"/>
              </a:ext>
            </a:extLst>
          </p:cNvPr>
          <p:cNvSpPr/>
          <p:nvPr/>
        </p:nvSpPr>
        <p:spPr>
          <a:xfrm>
            <a:off x="6214501" y="3273039"/>
            <a:ext cx="685110" cy="68511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773257E-14BE-3125-45FA-F16EAB224D23}"/>
              </a:ext>
            </a:extLst>
          </p:cNvPr>
          <p:cNvCxnSpPr>
            <a:cxnSpLocks/>
            <a:stCxn id="13" idx="3"/>
            <a:endCxn id="16" idx="7"/>
          </p:cNvCxnSpPr>
          <p:nvPr/>
        </p:nvCxnSpPr>
        <p:spPr>
          <a:xfrm flipH="1">
            <a:off x="5872163" y="1572351"/>
            <a:ext cx="714979" cy="587472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05B3CC8-E7EF-E2AF-F393-65D914FBB556}"/>
              </a:ext>
            </a:extLst>
          </p:cNvPr>
          <p:cNvCxnSpPr>
            <a:cxnSpLocks/>
            <a:stCxn id="15" idx="1"/>
            <a:endCxn id="13" idx="5"/>
          </p:cNvCxnSpPr>
          <p:nvPr/>
        </p:nvCxnSpPr>
        <p:spPr>
          <a:xfrm flipH="1" flipV="1">
            <a:off x="7071589" y="1572351"/>
            <a:ext cx="1091307" cy="587472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689B57D-70D5-7C48-C245-470690F115FB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6829366" y="1672683"/>
            <a:ext cx="7357" cy="386808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F87B632-94A9-8BDB-6022-D5A61FFB30C2}"/>
              </a:ext>
            </a:extLst>
          </p:cNvPr>
          <p:cNvCxnSpPr>
            <a:cxnSpLocks/>
            <a:stCxn id="20" idx="0"/>
            <a:endCxn id="16" idx="3"/>
          </p:cNvCxnSpPr>
          <p:nvPr/>
        </p:nvCxnSpPr>
        <p:spPr>
          <a:xfrm flipV="1">
            <a:off x="4842547" y="2644270"/>
            <a:ext cx="545170" cy="62876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D7D3AEA-439B-7CAE-C3FB-3935F5100A5E}"/>
              </a:ext>
            </a:extLst>
          </p:cNvPr>
          <p:cNvCxnSpPr>
            <a:cxnSpLocks/>
            <a:stCxn id="19" idx="1"/>
            <a:endCxn id="20" idx="5"/>
          </p:cNvCxnSpPr>
          <p:nvPr/>
        </p:nvCxnSpPr>
        <p:spPr>
          <a:xfrm flipH="1" flipV="1">
            <a:off x="5084770" y="3857817"/>
            <a:ext cx="645502" cy="433411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91BEFD8-BB98-9A65-5BB1-ABE8627D44D5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6557056" y="2644270"/>
            <a:ext cx="37443" cy="62876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131395D-F098-39D5-4EB9-94034FD97CA4}"/>
              </a:ext>
            </a:extLst>
          </p:cNvPr>
          <p:cNvCxnSpPr>
            <a:cxnSpLocks/>
            <a:stCxn id="14" idx="5"/>
            <a:endCxn id="18" idx="1"/>
          </p:cNvCxnSpPr>
          <p:nvPr/>
        </p:nvCxnSpPr>
        <p:spPr>
          <a:xfrm>
            <a:off x="7078946" y="2644270"/>
            <a:ext cx="398840" cy="729101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8288AD6-521F-88DA-AD45-B173E3836E59}"/>
              </a:ext>
            </a:extLst>
          </p:cNvPr>
          <p:cNvCxnSpPr>
            <a:cxnSpLocks/>
            <a:stCxn id="17" idx="1"/>
            <a:endCxn id="14" idx="6"/>
          </p:cNvCxnSpPr>
          <p:nvPr/>
        </p:nvCxnSpPr>
        <p:spPr>
          <a:xfrm flipH="1" flipV="1">
            <a:off x="7179278" y="2402046"/>
            <a:ext cx="1326173" cy="971324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34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  <a:p>
            <a:pPr lvl="1">
              <a:buClr>
                <a:srgbClr val="721015"/>
              </a:buClr>
            </a:pPr>
            <a:r>
              <a:rPr lang="pt-BR" altLang="pt-BR" i="1" dirty="0">
                <a:solidFill>
                  <a:srgbClr val="FF0000"/>
                </a:solidFill>
              </a:rPr>
              <a:t>Folhas</a:t>
            </a:r>
            <a:r>
              <a:rPr lang="pt-BR" altLang="pt-BR" dirty="0"/>
              <a:t>: nodos de grau 0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Nível </a:t>
            </a:r>
            <a:r>
              <a:rPr lang="pt-BR" altLang="pt-BR" dirty="0"/>
              <a:t>de um nodo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Altura</a:t>
            </a:r>
            <a:r>
              <a:rPr lang="pt-BR" altLang="pt-BR" dirty="0"/>
              <a:t> de um nodo</a:t>
            </a:r>
          </a:p>
          <a:p>
            <a:pPr lvl="1">
              <a:buClr>
                <a:srgbClr val="721015"/>
              </a:buClr>
            </a:pPr>
            <a:r>
              <a:rPr lang="pt-BR" altLang="pt-BR" dirty="0"/>
              <a:t>Altura da árvore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Subárvore</a:t>
            </a:r>
          </a:p>
          <a:p>
            <a:endParaRPr lang="pt-BR" alt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15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19DAA3B-B427-C699-D626-966BDF0E545A}"/>
              </a:ext>
            </a:extLst>
          </p:cNvPr>
          <p:cNvGrpSpPr/>
          <p:nvPr/>
        </p:nvGrpSpPr>
        <p:grpSpPr>
          <a:xfrm>
            <a:off x="4499992" y="987573"/>
            <a:ext cx="4590237" cy="3888433"/>
            <a:chOff x="1547664" y="941062"/>
            <a:chExt cx="4824536" cy="408690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8A1FE43-7AA0-7A87-6C33-74ECA79FA485}"/>
                </a:ext>
              </a:extLst>
            </p:cNvPr>
            <p:cNvSpPr/>
            <p:nvPr/>
          </p:nvSpPr>
          <p:spPr>
            <a:xfrm>
              <a:off x="3635896" y="94106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68DECAB-C78D-B7B9-EDFC-4226882EA784}"/>
                </a:ext>
              </a:extLst>
            </p:cNvPr>
            <p:cNvSpPr/>
            <p:nvPr/>
          </p:nvSpPr>
          <p:spPr>
            <a:xfrm>
              <a:off x="364362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88F4C92-C240-4736-0439-0F3DCDC9F655}"/>
                </a:ext>
              </a:extLst>
            </p:cNvPr>
            <p:cNvSpPr/>
            <p:nvPr/>
          </p:nvSpPr>
          <p:spPr>
            <a:xfrm>
              <a:off x="5292080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7EF00BF-2F63-83C6-B296-9A9DBE46C29C}"/>
                </a:ext>
              </a:extLst>
            </p:cNvPr>
            <p:cNvSpPr/>
            <p:nvPr/>
          </p:nvSpPr>
          <p:spPr>
            <a:xfrm>
              <a:off x="237524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EED6D8C-C9BD-AE96-EAF8-A4ADE18A4F74}"/>
                </a:ext>
              </a:extLst>
            </p:cNvPr>
            <p:cNvSpPr/>
            <p:nvPr/>
          </p:nvSpPr>
          <p:spPr>
            <a:xfrm>
              <a:off x="565212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AE101F8-9F16-8311-F63F-38C1547D4D42}"/>
                </a:ext>
              </a:extLst>
            </p:cNvPr>
            <p:cNvSpPr/>
            <p:nvPr/>
          </p:nvSpPr>
          <p:spPr>
            <a:xfrm>
              <a:off x="457200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70756A3-B294-4F49-1960-4459CB0D2C9A}"/>
                </a:ext>
              </a:extLst>
            </p:cNvPr>
            <p:cNvSpPr/>
            <p:nvPr/>
          </p:nvSpPr>
          <p:spPr>
            <a:xfrm>
              <a:off x="2735288" y="4307891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B2179E9-29CE-23D6-E453-3E053EF1DD8C}"/>
                </a:ext>
              </a:extLst>
            </p:cNvPr>
            <p:cNvSpPr/>
            <p:nvPr/>
          </p:nvSpPr>
          <p:spPr>
            <a:xfrm>
              <a:off x="1547664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C34F852-00D2-65B1-380B-0A68DB52CE1E}"/>
                </a:ext>
              </a:extLst>
            </p:cNvPr>
            <p:cNvSpPr/>
            <p:nvPr/>
          </p:nvSpPr>
          <p:spPr>
            <a:xfrm>
              <a:off x="3349687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B38CCE4A-5B5C-EAA7-06E1-E3072419418F}"/>
                </a:ext>
              </a:extLst>
            </p:cNvPr>
            <p:cNvCxnSpPr>
              <a:cxnSpLocks/>
              <a:stCxn id="10" idx="3"/>
              <a:endCxn id="13" idx="7"/>
            </p:cNvCxnSpPr>
            <p:nvPr/>
          </p:nvCxnSpPr>
          <p:spPr>
            <a:xfrm flipH="1">
              <a:off x="2989875" y="1555689"/>
              <a:ext cx="751474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3DC9415-6FAD-01A1-039B-27FAC63238B8}"/>
                </a:ext>
              </a:extLst>
            </p:cNvPr>
            <p:cNvCxnSpPr>
              <a:cxnSpLocks/>
              <a:stCxn id="12" idx="1"/>
              <a:endCxn id="10" idx="5"/>
            </p:cNvCxnSpPr>
            <p:nvPr/>
          </p:nvCxnSpPr>
          <p:spPr>
            <a:xfrm flipH="1" flipV="1">
              <a:off x="4250523" y="1555689"/>
              <a:ext cx="1147010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BB2ED1E-B29A-75B1-95B8-475F4412EEB6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3995936" y="1661142"/>
              <a:ext cx="7732" cy="406552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24638938-5C61-5371-0AF8-959E5138FE16}"/>
                </a:ext>
              </a:extLst>
            </p:cNvPr>
            <p:cNvCxnSpPr>
              <a:cxnSpLocks/>
              <a:stCxn id="17" idx="0"/>
              <a:endCxn id="13" idx="3"/>
            </p:cNvCxnSpPr>
            <p:nvPr/>
          </p:nvCxnSpPr>
          <p:spPr>
            <a:xfrm flipV="1">
              <a:off x="1907704" y="2682321"/>
              <a:ext cx="572997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0BDF0B37-DF4C-0BB0-E04E-0FBC7E5E698F}"/>
                </a:ext>
              </a:extLst>
            </p:cNvPr>
            <p:cNvCxnSpPr>
              <a:cxnSpLocks/>
              <a:stCxn id="16" idx="1"/>
              <a:endCxn id="17" idx="5"/>
            </p:cNvCxnSpPr>
            <p:nvPr/>
          </p:nvCxnSpPr>
          <p:spPr>
            <a:xfrm flipH="1" flipV="1">
              <a:off x="2162291" y="3957811"/>
              <a:ext cx="678450" cy="45553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2B9103D1-05CE-54E3-CAD4-0AD285CDD5FE}"/>
                </a:ext>
              </a:extLst>
            </p:cNvPr>
            <p:cNvCxnSpPr>
              <a:cxnSpLocks/>
              <a:stCxn id="11" idx="3"/>
              <a:endCxn id="18" idx="0"/>
            </p:cNvCxnSpPr>
            <p:nvPr/>
          </p:nvCxnSpPr>
          <p:spPr>
            <a:xfrm flipH="1">
              <a:off x="3709727" y="2682321"/>
              <a:ext cx="39354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4B8B4866-2233-C639-E945-A521430EEB07}"/>
                </a:ext>
              </a:extLst>
            </p:cNvPr>
            <p:cNvCxnSpPr>
              <a:cxnSpLocks/>
              <a:stCxn id="11" idx="5"/>
              <a:endCxn id="15" idx="1"/>
            </p:cNvCxnSpPr>
            <p:nvPr/>
          </p:nvCxnSpPr>
          <p:spPr>
            <a:xfrm>
              <a:off x="4258255" y="2682321"/>
              <a:ext cx="419198" cy="766316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95DEF91-2963-1F5A-9049-681F59D56895}"/>
                </a:ext>
              </a:extLst>
            </p:cNvPr>
            <p:cNvCxnSpPr>
              <a:cxnSpLocks/>
              <a:stCxn id="14" idx="1"/>
              <a:endCxn id="11" idx="6"/>
            </p:cNvCxnSpPr>
            <p:nvPr/>
          </p:nvCxnSpPr>
          <p:spPr>
            <a:xfrm flipH="1" flipV="1">
              <a:off x="4363708" y="2427734"/>
              <a:ext cx="1393865" cy="102090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202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  <a:p>
            <a:pPr lvl="1"/>
            <a:r>
              <a:rPr lang="pt-BR" altLang="pt-BR" i="1" dirty="0">
                <a:solidFill>
                  <a:srgbClr val="FF0000"/>
                </a:solidFill>
              </a:rPr>
              <a:t>Folhas</a:t>
            </a:r>
            <a:r>
              <a:rPr lang="pt-BR" altLang="pt-BR" dirty="0"/>
              <a:t>: nodos de grau 0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Nível </a:t>
            </a:r>
            <a:r>
              <a:rPr lang="pt-BR" altLang="pt-BR" dirty="0"/>
              <a:t>de um nodo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Altura</a:t>
            </a:r>
            <a:r>
              <a:rPr lang="pt-BR" altLang="pt-BR" dirty="0"/>
              <a:t> de um nodo</a:t>
            </a:r>
          </a:p>
          <a:p>
            <a:pPr lvl="1"/>
            <a:r>
              <a:rPr lang="pt-BR" altLang="pt-BR" dirty="0"/>
              <a:t>Altura da árvore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Subárvore</a:t>
            </a:r>
          </a:p>
          <a:p>
            <a:endParaRPr lang="pt-BR" alt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16</a:t>
            </a:fld>
            <a:endParaRPr lang="pt-BR" alt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BB65678-80CA-07ED-98C0-78C74CA39BE8}"/>
              </a:ext>
            </a:extLst>
          </p:cNvPr>
          <p:cNvGrpSpPr/>
          <p:nvPr/>
        </p:nvGrpSpPr>
        <p:grpSpPr>
          <a:xfrm>
            <a:off x="4499992" y="987573"/>
            <a:ext cx="4590237" cy="3888433"/>
            <a:chOff x="1547664" y="941062"/>
            <a:chExt cx="4824536" cy="4086909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DA1376-53F5-D87E-5403-C4F0B548FE3B}"/>
                </a:ext>
              </a:extLst>
            </p:cNvPr>
            <p:cNvSpPr/>
            <p:nvPr/>
          </p:nvSpPr>
          <p:spPr>
            <a:xfrm>
              <a:off x="3635896" y="94106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E3E6784-E9B2-7F30-B123-1EF55C5EC4D4}"/>
                </a:ext>
              </a:extLst>
            </p:cNvPr>
            <p:cNvSpPr/>
            <p:nvPr/>
          </p:nvSpPr>
          <p:spPr>
            <a:xfrm>
              <a:off x="364362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FA8686D5-ECD0-B51A-0441-4AEC384946F5}"/>
                </a:ext>
              </a:extLst>
            </p:cNvPr>
            <p:cNvSpPr/>
            <p:nvPr/>
          </p:nvSpPr>
          <p:spPr>
            <a:xfrm>
              <a:off x="5292080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9E6DA00-2A93-B08E-0335-EAF41B3BF239}"/>
                </a:ext>
              </a:extLst>
            </p:cNvPr>
            <p:cNvSpPr/>
            <p:nvPr/>
          </p:nvSpPr>
          <p:spPr>
            <a:xfrm>
              <a:off x="237524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76C0F7D-6CB9-A84E-6B69-234D69F8938E}"/>
                </a:ext>
              </a:extLst>
            </p:cNvPr>
            <p:cNvSpPr/>
            <p:nvPr/>
          </p:nvSpPr>
          <p:spPr>
            <a:xfrm>
              <a:off x="565212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09D060CD-0FBC-609F-2D5E-77AE1B6B56E9}"/>
                </a:ext>
              </a:extLst>
            </p:cNvPr>
            <p:cNvSpPr/>
            <p:nvPr/>
          </p:nvSpPr>
          <p:spPr>
            <a:xfrm>
              <a:off x="457200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B127AF5-B04D-AE12-E70A-EF63D33E1B5E}"/>
                </a:ext>
              </a:extLst>
            </p:cNvPr>
            <p:cNvSpPr/>
            <p:nvPr/>
          </p:nvSpPr>
          <p:spPr>
            <a:xfrm>
              <a:off x="2735288" y="4307891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DD41570-716C-7451-AE4A-2B646A01A48D}"/>
                </a:ext>
              </a:extLst>
            </p:cNvPr>
            <p:cNvSpPr/>
            <p:nvPr/>
          </p:nvSpPr>
          <p:spPr>
            <a:xfrm>
              <a:off x="1547664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77A39A4F-7F18-9956-780C-D58E9A9498EF}"/>
                </a:ext>
              </a:extLst>
            </p:cNvPr>
            <p:cNvSpPr/>
            <p:nvPr/>
          </p:nvSpPr>
          <p:spPr>
            <a:xfrm>
              <a:off x="3349687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02D22FC-A508-8783-FD45-3762107F42BD}"/>
                </a:ext>
              </a:extLst>
            </p:cNvPr>
            <p:cNvCxnSpPr>
              <a:cxnSpLocks/>
              <a:stCxn id="20" idx="3"/>
              <a:endCxn id="23" idx="7"/>
            </p:cNvCxnSpPr>
            <p:nvPr/>
          </p:nvCxnSpPr>
          <p:spPr>
            <a:xfrm flipH="1">
              <a:off x="2989875" y="1555689"/>
              <a:ext cx="751474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2B78AC74-C681-CC5B-1EEB-379C89A155F6}"/>
                </a:ext>
              </a:extLst>
            </p:cNvPr>
            <p:cNvCxnSpPr>
              <a:cxnSpLocks/>
              <a:stCxn id="22" idx="1"/>
              <a:endCxn id="20" idx="5"/>
            </p:cNvCxnSpPr>
            <p:nvPr/>
          </p:nvCxnSpPr>
          <p:spPr>
            <a:xfrm flipH="1" flipV="1">
              <a:off x="4250523" y="1555689"/>
              <a:ext cx="1147010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ACFD23A8-EECE-0A68-65D7-D3D188594A65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>
              <a:off x="3995936" y="1661142"/>
              <a:ext cx="7732" cy="406552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C9E82204-DBC2-2A81-EA11-0D6B1D5F5132}"/>
                </a:ext>
              </a:extLst>
            </p:cNvPr>
            <p:cNvCxnSpPr>
              <a:cxnSpLocks/>
              <a:stCxn id="27" idx="0"/>
              <a:endCxn id="23" idx="3"/>
            </p:cNvCxnSpPr>
            <p:nvPr/>
          </p:nvCxnSpPr>
          <p:spPr>
            <a:xfrm flipV="1">
              <a:off x="1907704" y="2682321"/>
              <a:ext cx="572997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0556AA57-F6C0-9966-B5DC-683BB67FF7FB}"/>
                </a:ext>
              </a:extLst>
            </p:cNvPr>
            <p:cNvCxnSpPr>
              <a:cxnSpLocks/>
              <a:stCxn id="26" idx="1"/>
              <a:endCxn id="27" idx="5"/>
            </p:cNvCxnSpPr>
            <p:nvPr/>
          </p:nvCxnSpPr>
          <p:spPr>
            <a:xfrm flipH="1" flipV="1">
              <a:off x="2162291" y="3957811"/>
              <a:ext cx="678450" cy="45553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52B1BF3-E21A-BED4-347A-6BA0E2B73668}"/>
                </a:ext>
              </a:extLst>
            </p:cNvPr>
            <p:cNvCxnSpPr>
              <a:cxnSpLocks/>
              <a:stCxn id="21" idx="3"/>
              <a:endCxn id="28" idx="0"/>
            </p:cNvCxnSpPr>
            <p:nvPr/>
          </p:nvCxnSpPr>
          <p:spPr>
            <a:xfrm flipH="1">
              <a:off x="3709727" y="2682321"/>
              <a:ext cx="39354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192A0DB5-25E3-2D69-9520-69836B597922}"/>
                </a:ext>
              </a:extLst>
            </p:cNvPr>
            <p:cNvCxnSpPr>
              <a:cxnSpLocks/>
              <a:stCxn id="21" idx="5"/>
              <a:endCxn id="25" idx="1"/>
            </p:cNvCxnSpPr>
            <p:nvPr/>
          </p:nvCxnSpPr>
          <p:spPr>
            <a:xfrm>
              <a:off x="4258255" y="2682321"/>
              <a:ext cx="419198" cy="766316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90996B73-6306-9904-8AA6-B932F61F604A}"/>
                </a:ext>
              </a:extLst>
            </p:cNvPr>
            <p:cNvCxnSpPr>
              <a:cxnSpLocks/>
              <a:stCxn id="24" idx="1"/>
              <a:endCxn id="21" idx="6"/>
            </p:cNvCxnSpPr>
            <p:nvPr/>
          </p:nvCxnSpPr>
          <p:spPr>
            <a:xfrm flipH="1" flipV="1">
              <a:off x="4363708" y="2427734"/>
              <a:ext cx="1393865" cy="102090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47B141F1-17B9-D1DC-5649-A2E10E87707B}"/>
              </a:ext>
            </a:extLst>
          </p:cNvPr>
          <p:cNvSpPr/>
          <p:nvPr/>
        </p:nvSpPr>
        <p:spPr>
          <a:xfrm>
            <a:off x="6196404" y="1990165"/>
            <a:ext cx="2936838" cy="2086983"/>
          </a:xfrm>
          <a:custGeom>
            <a:avLst/>
            <a:gdLst>
              <a:gd name="connsiteX0" fmla="*/ 0 w 2936838"/>
              <a:gd name="connsiteY0" fmla="*/ 32273 h 2086983"/>
              <a:gd name="connsiteX1" fmla="*/ 10758 w 2936838"/>
              <a:gd name="connsiteY1" fmla="*/ 2086983 h 2086983"/>
              <a:gd name="connsiteX2" fmla="*/ 2936838 w 2936838"/>
              <a:gd name="connsiteY2" fmla="*/ 2065468 h 2086983"/>
              <a:gd name="connsiteX3" fmla="*/ 2807746 w 2936838"/>
              <a:gd name="connsiteY3" fmla="*/ 817581 h 2086983"/>
              <a:gd name="connsiteX4" fmla="*/ 1764254 w 2936838"/>
              <a:gd name="connsiteY4" fmla="*/ 849854 h 2086983"/>
              <a:gd name="connsiteX5" fmla="*/ 1043492 w 2936838"/>
              <a:gd name="connsiteY5" fmla="*/ 0 h 2086983"/>
              <a:gd name="connsiteX6" fmla="*/ 10758 w 2936838"/>
              <a:gd name="connsiteY6" fmla="*/ 86061 h 208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6838" h="2086983">
                <a:moveTo>
                  <a:pt x="0" y="32273"/>
                </a:moveTo>
                <a:lnTo>
                  <a:pt x="10758" y="2086983"/>
                </a:lnTo>
                <a:lnTo>
                  <a:pt x="2936838" y="2065468"/>
                </a:lnTo>
                <a:lnTo>
                  <a:pt x="2807746" y="817581"/>
                </a:lnTo>
                <a:lnTo>
                  <a:pt x="1764254" y="849854"/>
                </a:lnTo>
                <a:lnTo>
                  <a:pt x="1043492" y="0"/>
                </a:lnTo>
                <a:lnTo>
                  <a:pt x="10758" y="86061"/>
                </a:ln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408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  <a:p>
            <a:pPr lvl="1"/>
            <a:r>
              <a:rPr lang="pt-BR" altLang="pt-BR" i="1" dirty="0">
                <a:solidFill>
                  <a:srgbClr val="FF0000"/>
                </a:solidFill>
              </a:rPr>
              <a:t>Folhas</a:t>
            </a:r>
            <a:r>
              <a:rPr lang="pt-BR" altLang="pt-BR" dirty="0"/>
              <a:t>: nodos de grau 0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Nível </a:t>
            </a:r>
            <a:r>
              <a:rPr lang="pt-BR" altLang="pt-BR" dirty="0"/>
              <a:t>de um nodo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Altura</a:t>
            </a:r>
            <a:r>
              <a:rPr lang="pt-BR" altLang="pt-BR" dirty="0"/>
              <a:t> de um nodo</a:t>
            </a:r>
          </a:p>
          <a:p>
            <a:pPr lvl="1"/>
            <a:r>
              <a:rPr lang="pt-BR" altLang="pt-BR" dirty="0"/>
              <a:t>Altura da árvore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Subárvore</a:t>
            </a:r>
          </a:p>
          <a:p>
            <a:endParaRPr lang="pt-BR" alt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17</a:t>
            </a:fld>
            <a:endParaRPr lang="pt-BR" altLang="pt-BR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0E3C097-1895-EB12-9C7A-DD6D54053A8E}"/>
              </a:ext>
            </a:extLst>
          </p:cNvPr>
          <p:cNvGrpSpPr/>
          <p:nvPr/>
        </p:nvGrpSpPr>
        <p:grpSpPr>
          <a:xfrm>
            <a:off x="4499992" y="987573"/>
            <a:ext cx="4590237" cy="3888433"/>
            <a:chOff x="1547664" y="941062"/>
            <a:chExt cx="4824536" cy="4086909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4D82B2D-E507-7672-67FD-02B962B57BEF}"/>
                </a:ext>
              </a:extLst>
            </p:cNvPr>
            <p:cNvSpPr/>
            <p:nvPr/>
          </p:nvSpPr>
          <p:spPr>
            <a:xfrm>
              <a:off x="3635896" y="94106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E21A1EC-7218-A9D5-D4B3-040DCC466033}"/>
                </a:ext>
              </a:extLst>
            </p:cNvPr>
            <p:cNvSpPr/>
            <p:nvPr/>
          </p:nvSpPr>
          <p:spPr>
            <a:xfrm>
              <a:off x="364362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B31DF35B-B4BD-CD5A-5163-242291EF1248}"/>
                </a:ext>
              </a:extLst>
            </p:cNvPr>
            <p:cNvSpPr/>
            <p:nvPr/>
          </p:nvSpPr>
          <p:spPr>
            <a:xfrm>
              <a:off x="5292080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F18D1C6-961A-15CA-DF5F-F8AE3267CE32}"/>
                </a:ext>
              </a:extLst>
            </p:cNvPr>
            <p:cNvSpPr/>
            <p:nvPr/>
          </p:nvSpPr>
          <p:spPr>
            <a:xfrm>
              <a:off x="237524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EBBA0B35-0774-327B-D84A-2CBB8ED2325A}"/>
                </a:ext>
              </a:extLst>
            </p:cNvPr>
            <p:cNvSpPr/>
            <p:nvPr/>
          </p:nvSpPr>
          <p:spPr>
            <a:xfrm>
              <a:off x="565212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F73FB47-34F0-636A-5403-67638D1B8E9B}"/>
                </a:ext>
              </a:extLst>
            </p:cNvPr>
            <p:cNvSpPr/>
            <p:nvPr/>
          </p:nvSpPr>
          <p:spPr>
            <a:xfrm>
              <a:off x="457200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B612814-776D-702A-FD25-441E16737FEA}"/>
                </a:ext>
              </a:extLst>
            </p:cNvPr>
            <p:cNvSpPr/>
            <p:nvPr/>
          </p:nvSpPr>
          <p:spPr>
            <a:xfrm>
              <a:off x="2735288" y="4307891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56A0742-3D80-13A4-A84A-F97675669930}"/>
                </a:ext>
              </a:extLst>
            </p:cNvPr>
            <p:cNvSpPr/>
            <p:nvPr/>
          </p:nvSpPr>
          <p:spPr>
            <a:xfrm>
              <a:off x="1547664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03301F0-255E-CD2E-84C1-8DE465B54FE4}"/>
                </a:ext>
              </a:extLst>
            </p:cNvPr>
            <p:cNvSpPr/>
            <p:nvPr/>
          </p:nvSpPr>
          <p:spPr>
            <a:xfrm>
              <a:off x="3349687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C33C38A-F020-93A2-8381-63138C0D049C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2989875" y="1555689"/>
              <a:ext cx="751474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50CC9968-B378-9FD0-A88A-EF4D786FB64C}"/>
                </a:ext>
              </a:extLst>
            </p:cNvPr>
            <p:cNvCxnSpPr>
              <a:cxnSpLocks/>
              <a:stCxn id="23" idx="1"/>
              <a:endCxn id="21" idx="5"/>
            </p:cNvCxnSpPr>
            <p:nvPr/>
          </p:nvCxnSpPr>
          <p:spPr>
            <a:xfrm flipH="1" flipV="1">
              <a:off x="4250523" y="1555689"/>
              <a:ext cx="1147010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DABBA090-FFB5-C2E3-4BEF-B436B352F606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>
              <a:off x="3995936" y="1661142"/>
              <a:ext cx="7732" cy="406552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E40CDDC-BB4E-801A-8244-EC31D9FECC4E}"/>
                </a:ext>
              </a:extLst>
            </p:cNvPr>
            <p:cNvCxnSpPr>
              <a:cxnSpLocks/>
              <a:stCxn id="28" idx="0"/>
              <a:endCxn id="24" idx="3"/>
            </p:cNvCxnSpPr>
            <p:nvPr/>
          </p:nvCxnSpPr>
          <p:spPr>
            <a:xfrm flipV="1">
              <a:off x="1907704" y="2682321"/>
              <a:ext cx="572997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D6274E13-10EF-55F7-5C34-FE138C2B9B56}"/>
                </a:ext>
              </a:extLst>
            </p:cNvPr>
            <p:cNvCxnSpPr>
              <a:cxnSpLocks/>
              <a:stCxn id="27" idx="1"/>
              <a:endCxn id="28" idx="5"/>
            </p:cNvCxnSpPr>
            <p:nvPr/>
          </p:nvCxnSpPr>
          <p:spPr>
            <a:xfrm flipH="1" flipV="1">
              <a:off x="2162291" y="3957811"/>
              <a:ext cx="678450" cy="45553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B6A8C431-C62E-1C6E-4C0A-DA5B0A9E29DB}"/>
                </a:ext>
              </a:extLst>
            </p:cNvPr>
            <p:cNvCxnSpPr>
              <a:cxnSpLocks/>
              <a:stCxn id="22" idx="3"/>
              <a:endCxn id="29" idx="0"/>
            </p:cNvCxnSpPr>
            <p:nvPr/>
          </p:nvCxnSpPr>
          <p:spPr>
            <a:xfrm flipH="1">
              <a:off x="3709727" y="2682321"/>
              <a:ext cx="39354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821243D-DD4A-41B7-772D-8274C1EB6118}"/>
                </a:ext>
              </a:extLst>
            </p:cNvPr>
            <p:cNvCxnSpPr>
              <a:cxnSpLocks/>
              <a:stCxn id="22" idx="5"/>
              <a:endCxn id="26" idx="1"/>
            </p:cNvCxnSpPr>
            <p:nvPr/>
          </p:nvCxnSpPr>
          <p:spPr>
            <a:xfrm>
              <a:off x="4258255" y="2682321"/>
              <a:ext cx="419198" cy="766316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03D67C44-68A9-44CA-0792-DB2F948D0121}"/>
                </a:ext>
              </a:extLst>
            </p:cNvPr>
            <p:cNvCxnSpPr>
              <a:cxnSpLocks/>
              <a:stCxn id="25" idx="1"/>
              <a:endCxn id="22" idx="6"/>
            </p:cNvCxnSpPr>
            <p:nvPr/>
          </p:nvCxnSpPr>
          <p:spPr>
            <a:xfrm flipH="1" flipV="1">
              <a:off x="4363708" y="2427734"/>
              <a:ext cx="1393865" cy="102090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E6259784-74A1-9FDB-0D76-7C45CEBD941E}"/>
              </a:ext>
            </a:extLst>
          </p:cNvPr>
          <p:cNvSpPr/>
          <p:nvPr/>
        </p:nvSpPr>
        <p:spPr>
          <a:xfrm>
            <a:off x="6196404" y="1990165"/>
            <a:ext cx="2936838" cy="2086983"/>
          </a:xfrm>
          <a:custGeom>
            <a:avLst/>
            <a:gdLst>
              <a:gd name="connsiteX0" fmla="*/ 0 w 2936838"/>
              <a:gd name="connsiteY0" fmla="*/ 32273 h 2086983"/>
              <a:gd name="connsiteX1" fmla="*/ 10758 w 2936838"/>
              <a:gd name="connsiteY1" fmla="*/ 2086983 h 2086983"/>
              <a:gd name="connsiteX2" fmla="*/ 2936838 w 2936838"/>
              <a:gd name="connsiteY2" fmla="*/ 2065468 h 2086983"/>
              <a:gd name="connsiteX3" fmla="*/ 2807746 w 2936838"/>
              <a:gd name="connsiteY3" fmla="*/ 817581 h 2086983"/>
              <a:gd name="connsiteX4" fmla="*/ 1764254 w 2936838"/>
              <a:gd name="connsiteY4" fmla="*/ 849854 h 2086983"/>
              <a:gd name="connsiteX5" fmla="*/ 1043492 w 2936838"/>
              <a:gd name="connsiteY5" fmla="*/ 0 h 2086983"/>
              <a:gd name="connsiteX6" fmla="*/ 10758 w 2936838"/>
              <a:gd name="connsiteY6" fmla="*/ 86061 h 208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6838" h="2086983">
                <a:moveTo>
                  <a:pt x="0" y="32273"/>
                </a:moveTo>
                <a:lnTo>
                  <a:pt x="10758" y="2086983"/>
                </a:lnTo>
                <a:lnTo>
                  <a:pt x="2936838" y="2065468"/>
                </a:lnTo>
                <a:lnTo>
                  <a:pt x="2807746" y="817581"/>
                </a:lnTo>
                <a:lnTo>
                  <a:pt x="1764254" y="849854"/>
                </a:lnTo>
                <a:lnTo>
                  <a:pt x="1043492" y="0"/>
                </a:lnTo>
                <a:lnTo>
                  <a:pt x="10758" y="86061"/>
                </a:ln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DD3E5097-F297-DB22-5F57-9E49DADE3A5C}"/>
              </a:ext>
            </a:extLst>
          </p:cNvPr>
          <p:cNvSpPr/>
          <p:nvPr/>
        </p:nvSpPr>
        <p:spPr>
          <a:xfrm>
            <a:off x="4281544" y="1775012"/>
            <a:ext cx="2495774" cy="3238052"/>
          </a:xfrm>
          <a:custGeom>
            <a:avLst/>
            <a:gdLst>
              <a:gd name="connsiteX0" fmla="*/ 1161825 w 2495774"/>
              <a:gd name="connsiteY0" fmla="*/ 43030 h 3238052"/>
              <a:gd name="connsiteX1" fmla="*/ 0 w 2495774"/>
              <a:gd name="connsiteY1" fmla="*/ 1871830 h 3238052"/>
              <a:gd name="connsiteX2" fmla="*/ 1495312 w 2495774"/>
              <a:gd name="connsiteY2" fmla="*/ 3238052 h 3238052"/>
              <a:gd name="connsiteX3" fmla="*/ 2495774 w 2495774"/>
              <a:gd name="connsiteY3" fmla="*/ 3184263 h 3238052"/>
              <a:gd name="connsiteX4" fmla="*/ 1581374 w 2495774"/>
              <a:gd name="connsiteY4" fmla="*/ 1957892 h 3238052"/>
              <a:gd name="connsiteX5" fmla="*/ 1861072 w 2495774"/>
              <a:gd name="connsiteY5" fmla="*/ 0 h 3238052"/>
              <a:gd name="connsiteX6" fmla="*/ 1161825 w 2495774"/>
              <a:gd name="connsiteY6" fmla="*/ 43030 h 323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5774" h="3238052">
                <a:moveTo>
                  <a:pt x="1161825" y="43030"/>
                </a:moveTo>
                <a:lnTo>
                  <a:pt x="0" y="1871830"/>
                </a:lnTo>
                <a:lnTo>
                  <a:pt x="1495312" y="3238052"/>
                </a:lnTo>
                <a:lnTo>
                  <a:pt x="2495774" y="3184263"/>
                </a:lnTo>
                <a:lnTo>
                  <a:pt x="1581374" y="1957892"/>
                </a:lnTo>
                <a:lnTo>
                  <a:pt x="1861072" y="0"/>
                </a:lnTo>
                <a:lnTo>
                  <a:pt x="1161825" y="43030"/>
                </a:lnTo>
                <a:close/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248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  <a:p>
            <a:pPr lvl="1"/>
            <a:r>
              <a:rPr lang="pt-BR" altLang="pt-BR" i="1" dirty="0">
                <a:solidFill>
                  <a:srgbClr val="FF0000"/>
                </a:solidFill>
              </a:rPr>
              <a:t>Folhas</a:t>
            </a:r>
            <a:r>
              <a:rPr lang="pt-BR" altLang="pt-BR" dirty="0"/>
              <a:t>: nodos de grau 0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Nível </a:t>
            </a:r>
            <a:r>
              <a:rPr lang="pt-BR" altLang="pt-BR" dirty="0"/>
              <a:t>de um nodo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Altura</a:t>
            </a:r>
            <a:r>
              <a:rPr lang="pt-BR" altLang="pt-BR" dirty="0"/>
              <a:t> de um nodo</a:t>
            </a:r>
          </a:p>
          <a:p>
            <a:pPr lvl="1"/>
            <a:r>
              <a:rPr lang="pt-BR" altLang="pt-BR" dirty="0"/>
              <a:t>Altura da árvore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Subárvore</a:t>
            </a:r>
          </a:p>
          <a:p>
            <a:endParaRPr lang="pt-BR" alt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18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D62D391-4690-A7C1-89AA-FB8A49D066E4}"/>
              </a:ext>
            </a:extLst>
          </p:cNvPr>
          <p:cNvGrpSpPr/>
          <p:nvPr/>
        </p:nvGrpSpPr>
        <p:grpSpPr>
          <a:xfrm>
            <a:off x="4499992" y="987573"/>
            <a:ext cx="4590237" cy="3888433"/>
            <a:chOff x="1547664" y="941062"/>
            <a:chExt cx="4824536" cy="408690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CC7C1C3-3522-D9C3-5C4C-E055317A079F}"/>
                </a:ext>
              </a:extLst>
            </p:cNvPr>
            <p:cNvSpPr/>
            <p:nvPr/>
          </p:nvSpPr>
          <p:spPr>
            <a:xfrm>
              <a:off x="3635896" y="94106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B33723C-F4AA-25AE-8BD0-130906D54F3F}"/>
                </a:ext>
              </a:extLst>
            </p:cNvPr>
            <p:cNvSpPr/>
            <p:nvPr/>
          </p:nvSpPr>
          <p:spPr>
            <a:xfrm>
              <a:off x="364362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7C601C9-8C35-867B-28BE-591102D493AB}"/>
                </a:ext>
              </a:extLst>
            </p:cNvPr>
            <p:cNvSpPr/>
            <p:nvPr/>
          </p:nvSpPr>
          <p:spPr>
            <a:xfrm>
              <a:off x="5292080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3141D5C-8A99-14F3-DDAD-1E319B1B9247}"/>
                </a:ext>
              </a:extLst>
            </p:cNvPr>
            <p:cNvSpPr/>
            <p:nvPr/>
          </p:nvSpPr>
          <p:spPr>
            <a:xfrm>
              <a:off x="237524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8D44918-B972-67A6-3733-E9CFA1D8086E}"/>
                </a:ext>
              </a:extLst>
            </p:cNvPr>
            <p:cNvSpPr/>
            <p:nvPr/>
          </p:nvSpPr>
          <p:spPr>
            <a:xfrm>
              <a:off x="565212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36DD1C1C-D951-5B2E-845E-49BE3DF7BCB5}"/>
                </a:ext>
              </a:extLst>
            </p:cNvPr>
            <p:cNvSpPr/>
            <p:nvPr/>
          </p:nvSpPr>
          <p:spPr>
            <a:xfrm>
              <a:off x="457200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354F567-64D9-97AD-C9BA-1FD645A271D9}"/>
                </a:ext>
              </a:extLst>
            </p:cNvPr>
            <p:cNvSpPr/>
            <p:nvPr/>
          </p:nvSpPr>
          <p:spPr>
            <a:xfrm>
              <a:off x="2735288" y="4307891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DCB0E27-F71C-BAE1-42E6-84B720A31FB0}"/>
                </a:ext>
              </a:extLst>
            </p:cNvPr>
            <p:cNvSpPr/>
            <p:nvPr/>
          </p:nvSpPr>
          <p:spPr>
            <a:xfrm>
              <a:off x="1547664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2685A63-8C2A-6C73-BE13-6601D4127181}"/>
                </a:ext>
              </a:extLst>
            </p:cNvPr>
            <p:cNvSpPr/>
            <p:nvPr/>
          </p:nvSpPr>
          <p:spPr>
            <a:xfrm>
              <a:off x="3349687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1BAECADE-C6A9-983E-A99A-84E4EA6E692B}"/>
                </a:ext>
              </a:extLst>
            </p:cNvPr>
            <p:cNvCxnSpPr>
              <a:cxnSpLocks/>
              <a:stCxn id="10" idx="3"/>
              <a:endCxn id="13" idx="7"/>
            </p:cNvCxnSpPr>
            <p:nvPr/>
          </p:nvCxnSpPr>
          <p:spPr>
            <a:xfrm flipH="1">
              <a:off x="2989875" y="1555689"/>
              <a:ext cx="751474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7BCDC1B1-AB93-2F5F-6DA1-32260F1839CD}"/>
                </a:ext>
              </a:extLst>
            </p:cNvPr>
            <p:cNvCxnSpPr>
              <a:cxnSpLocks/>
              <a:stCxn id="12" idx="1"/>
              <a:endCxn id="10" idx="5"/>
            </p:cNvCxnSpPr>
            <p:nvPr/>
          </p:nvCxnSpPr>
          <p:spPr>
            <a:xfrm flipH="1" flipV="1">
              <a:off x="4250523" y="1555689"/>
              <a:ext cx="1147010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61FF72E0-350F-CA5B-155B-CB273FBF5A2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3995936" y="1661142"/>
              <a:ext cx="7732" cy="406552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ACF19CD9-1C65-EFB3-CC77-AFDA5AED069F}"/>
                </a:ext>
              </a:extLst>
            </p:cNvPr>
            <p:cNvCxnSpPr>
              <a:cxnSpLocks/>
              <a:stCxn id="17" idx="0"/>
              <a:endCxn id="13" idx="3"/>
            </p:cNvCxnSpPr>
            <p:nvPr/>
          </p:nvCxnSpPr>
          <p:spPr>
            <a:xfrm flipV="1">
              <a:off x="1907704" y="2682321"/>
              <a:ext cx="572997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E2AA66F-8C90-9C19-AFB2-7DC65ADC31E6}"/>
                </a:ext>
              </a:extLst>
            </p:cNvPr>
            <p:cNvCxnSpPr>
              <a:cxnSpLocks/>
              <a:stCxn id="16" idx="1"/>
              <a:endCxn id="17" idx="5"/>
            </p:cNvCxnSpPr>
            <p:nvPr/>
          </p:nvCxnSpPr>
          <p:spPr>
            <a:xfrm flipH="1" flipV="1">
              <a:off x="2162291" y="3957811"/>
              <a:ext cx="678450" cy="45553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F8049B8F-8357-05EC-7D2A-FE0BDEEB886D}"/>
                </a:ext>
              </a:extLst>
            </p:cNvPr>
            <p:cNvCxnSpPr>
              <a:cxnSpLocks/>
              <a:stCxn id="11" idx="3"/>
              <a:endCxn id="18" idx="0"/>
            </p:cNvCxnSpPr>
            <p:nvPr/>
          </p:nvCxnSpPr>
          <p:spPr>
            <a:xfrm flipH="1">
              <a:off x="3709727" y="2682321"/>
              <a:ext cx="39354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9DCC5636-F26B-056E-F7E2-5048A57759CF}"/>
                </a:ext>
              </a:extLst>
            </p:cNvPr>
            <p:cNvCxnSpPr>
              <a:cxnSpLocks/>
              <a:stCxn id="11" idx="5"/>
              <a:endCxn id="15" idx="1"/>
            </p:cNvCxnSpPr>
            <p:nvPr/>
          </p:nvCxnSpPr>
          <p:spPr>
            <a:xfrm>
              <a:off x="4258255" y="2682321"/>
              <a:ext cx="419198" cy="766316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52850318-E8D3-5E35-19F5-515930A74C1B}"/>
                </a:ext>
              </a:extLst>
            </p:cNvPr>
            <p:cNvCxnSpPr>
              <a:cxnSpLocks/>
              <a:stCxn id="14" idx="1"/>
              <a:endCxn id="11" idx="6"/>
            </p:cNvCxnSpPr>
            <p:nvPr/>
          </p:nvCxnSpPr>
          <p:spPr>
            <a:xfrm flipH="1" flipV="1">
              <a:off x="4363708" y="2427734"/>
              <a:ext cx="1393865" cy="102090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C970049A-F7A6-4811-25E1-E0D0936462A3}"/>
              </a:ext>
            </a:extLst>
          </p:cNvPr>
          <p:cNvSpPr/>
          <p:nvPr/>
        </p:nvSpPr>
        <p:spPr>
          <a:xfrm>
            <a:off x="4281544" y="1775012"/>
            <a:ext cx="2495774" cy="3238052"/>
          </a:xfrm>
          <a:custGeom>
            <a:avLst/>
            <a:gdLst>
              <a:gd name="connsiteX0" fmla="*/ 1161825 w 2495774"/>
              <a:gd name="connsiteY0" fmla="*/ 43030 h 3238052"/>
              <a:gd name="connsiteX1" fmla="*/ 0 w 2495774"/>
              <a:gd name="connsiteY1" fmla="*/ 1871830 h 3238052"/>
              <a:gd name="connsiteX2" fmla="*/ 1495312 w 2495774"/>
              <a:gd name="connsiteY2" fmla="*/ 3238052 h 3238052"/>
              <a:gd name="connsiteX3" fmla="*/ 2495774 w 2495774"/>
              <a:gd name="connsiteY3" fmla="*/ 3184263 h 3238052"/>
              <a:gd name="connsiteX4" fmla="*/ 1581374 w 2495774"/>
              <a:gd name="connsiteY4" fmla="*/ 1957892 h 3238052"/>
              <a:gd name="connsiteX5" fmla="*/ 1861072 w 2495774"/>
              <a:gd name="connsiteY5" fmla="*/ 0 h 3238052"/>
              <a:gd name="connsiteX6" fmla="*/ 1161825 w 2495774"/>
              <a:gd name="connsiteY6" fmla="*/ 43030 h 323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5774" h="3238052">
                <a:moveTo>
                  <a:pt x="1161825" y="43030"/>
                </a:moveTo>
                <a:lnTo>
                  <a:pt x="0" y="1871830"/>
                </a:lnTo>
                <a:lnTo>
                  <a:pt x="1495312" y="3238052"/>
                </a:lnTo>
                <a:lnTo>
                  <a:pt x="2495774" y="3184263"/>
                </a:lnTo>
                <a:lnTo>
                  <a:pt x="1581374" y="1957892"/>
                </a:lnTo>
                <a:lnTo>
                  <a:pt x="1861072" y="0"/>
                </a:lnTo>
                <a:lnTo>
                  <a:pt x="1161825" y="43030"/>
                </a:lnTo>
                <a:close/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4676FE5D-7E4B-F79C-966B-E3D10C832FC1}"/>
              </a:ext>
            </a:extLst>
          </p:cNvPr>
          <p:cNvSpPr/>
          <p:nvPr/>
        </p:nvSpPr>
        <p:spPr>
          <a:xfrm>
            <a:off x="6024282" y="925158"/>
            <a:ext cx="2936838" cy="2043953"/>
          </a:xfrm>
          <a:custGeom>
            <a:avLst/>
            <a:gdLst>
              <a:gd name="connsiteX0" fmla="*/ 311972 w 2936838"/>
              <a:gd name="connsiteY0" fmla="*/ 64546 h 2043953"/>
              <a:gd name="connsiteX1" fmla="*/ 1506071 w 2936838"/>
              <a:gd name="connsiteY1" fmla="*/ 0 h 2043953"/>
              <a:gd name="connsiteX2" fmla="*/ 2936838 w 2936838"/>
              <a:gd name="connsiteY2" fmla="*/ 1441524 h 2043953"/>
              <a:gd name="connsiteX3" fmla="*/ 2614109 w 2936838"/>
              <a:gd name="connsiteY3" fmla="*/ 2043953 h 2043953"/>
              <a:gd name="connsiteX4" fmla="*/ 1570617 w 2936838"/>
              <a:gd name="connsiteY4" fmla="*/ 1430767 h 2043953"/>
              <a:gd name="connsiteX5" fmla="*/ 0 w 2936838"/>
              <a:gd name="connsiteY5" fmla="*/ 516367 h 2043953"/>
              <a:gd name="connsiteX6" fmla="*/ 311972 w 2936838"/>
              <a:gd name="connsiteY6" fmla="*/ 64546 h 204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6838" h="2043953">
                <a:moveTo>
                  <a:pt x="311972" y="64546"/>
                </a:moveTo>
                <a:lnTo>
                  <a:pt x="1506071" y="0"/>
                </a:lnTo>
                <a:lnTo>
                  <a:pt x="2936838" y="1441524"/>
                </a:lnTo>
                <a:lnTo>
                  <a:pt x="2614109" y="2043953"/>
                </a:lnTo>
                <a:lnTo>
                  <a:pt x="1570617" y="1430767"/>
                </a:lnTo>
                <a:lnTo>
                  <a:pt x="0" y="516367"/>
                </a:lnTo>
                <a:lnTo>
                  <a:pt x="311972" y="64546"/>
                </a:lnTo>
                <a:close/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665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  <a:p>
            <a:pPr lvl="1"/>
            <a:r>
              <a:rPr lang="pt-BR" altLang="pt-BR" i="1" dirty="0">
                <a:solidFill>
                  <a:srgbClr val="FF0000"/>
                </a:solidFill>
              </a:rPr>
              <a:t>Folhas</a:t>
            </a:r>
            <a:r>
              <a:rPr lang="pt-BR" altLang="pt-BR" dirty="0"/>
              <a:t>: nodos de grau 0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Nível </a:t>
            </a:r>
            <a:r>
              <a:rPr lang="pt-BR" altLang="pt-BR" dirty="0"/>
              <a:t>de um nodo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Altura</a:t>
            </a:r>
            <a:r>
              <a:rPr lang="pt-BR" altLang="pt-BR" dirty="0"/>
              <a:t> de um nodo</a:t>
            </a:r>
          </a:p>
          <a:p>
            <a:pPr lvl="1"/>
            <a:r>
              <a:rPr lang="pt-BR" altLang="pt-BR" dirty="0"/>
              <a:t>Altura da árvore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Subárvore</a:t>
            </a:r>
          </a:p>
          <a:p>
            <a:endParaRPr lang="pt-BR" alt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19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184316A-705E-6CEC-8A29-A3F94AF6C43B}"/>
              </a:ext>
            </a:extLst>
          </p:cNvPr>
          <p:cNvGrpSpPr/>
          <p:nvPr/>
        </p:nvGrpSpPr>
        <p:grpSpPr>
          <a:xfrm>
            <a:off x="4499992" y="987573"/>
            <a:ext cx="4590237" cy="3888433"/>
            <a:chOff x="1547664" y="941062"/>
            <a:chExt cx="4824536" cy="408690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15A0E36F-9A62-B415-CCFF-17CB1964A6C4}"/>
                </a:ext>
              </a:extLst>
            </p:cNvPr>
            <p:cNvSpPr/>
            <p:nvPr/>
          </p:nvSpPr>
          <p:spPr>
            <a:xfrm>
              <a:off x="3635896" y="94106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949C45E-DB84-70C8-B716-BE0535909A30}"/>
                </a:ext>
              </a:extLst>
            </p:cNvPr>
            <p:cNvSpPr/>
            <p:nvPr/>
          </p:nvSpPr>
          <p:spPr>
            <a:xfrm>
              <a:off x="364362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56DFC53-EB6D-F61B-F4AB-C0F77762DA33}"/>
                </a:ext>
              </a:extLst>
            </p:cNvPr>
            <p:cNvSpPr/>
            <p:nvPr/>
          </p:nvSpPr>
          <p:spPr>
            <a:xfrm>
              <a:off x="5292080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94E95FF-EC48-5E15-AE09-3C0DC9220618}"/>
                </a:ext>
              </a:extLst>
            </p:cNvPr>
            <p:cNvSpPr/>
            <p:nvPr/>
          </p:nvSpPr>
          <p:spPr>
            <a:xfrm>
              <a:off x="237524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0BEFD45-5D97-F7C2-8B05-0DB38FCEF393}"/>
                </a:ext>
              </a:extLst>
            </p:cNvPr>
            <p:cNvSpPr/>
            <p:nvPr/>
          </p:nvSpPr>
          <p:spPr>
            <a:xfrm>
              <a:off x="565212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850BDCB-D0EA-ECF6-EFA9-E36C45E29411}"/>
                </a:ext>
              </a:extLst>
            </p:cNvPr>
            <p:cNvSpPr/>
            <p:nvPr/>
          </p:nvSpPr>
          <p:spPr>
            <a:xfrm>
              <a:off x="457200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B5589B5-8157-7CED-238E-95E1E49D630C}"/>
                </a:ext>
              </a:extLst>
            </p:cNvPr>
            <p:cNvSpPr/>
            <p:nvPr/>
          </p:nvSpPr>
          <p:spPr>
            <a:xfrm>
              <a:off x="2735288" y="4307891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409E1C0-1150-AEBF-3A52-FD737B38AAA4}"/>
                </a:ext>
              </a:extLst>
            </p:cNvPr>
            <p:cNvSpPr/>
            <p:nvPr/>
          </p:nvSpPr>
          <p:spPr>
            <a:xfrm>
              <a:off x="1547664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0C91446-A3B6-6AFE-F390-D22CEEB60336}"/>
                </a:ext>
              </a:extLst>
            </p:cNvPr>
            <p:cNvSpPr/>
            <p:nvPr/>
          </p:nvSpPr>
          <p:spPr>
            <a:xfrm>
              <a:off x="3349687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4F20688-D036-793E-DB3D-58CB4D472C27}"/>
                </a:ext>
              </a:extLst>
            </p:cNvPr>
            <p:cNvCxnSpPr>
              <a:cxnSpLocks/>
              <a:stCxn id="10" idx="3"/>
              <a:endCxn id="13" idx="7"/>
            </p:cNvCxnSpPr>
            <p:nvPr/>
          </p:nvCxnSpPr>
          <p:spPr>
            <a:xfrm flipH="1">
              <a:off x="2989875" y="1555689"/>
              <a:ext cx="751474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5F7B3F43-7F5E-E22A-3136-CC03ECE7916F}"/>
                </a:ext>
              </a:extLst>
            </p:cNvPr>
            <p:cNvCxnSpPr>
              <a:cxnSpLocks/>
              <a:stCxn id="12" idx="1"/>
              <a:endCxn id="10" idx="5"/>
            </p:cNvCxnSpPr>
            <p:nvPr/>
          </p:nvCxnSpPr>
          <p:spPr>
            <a:xfrm flipH="1" flipV="1">
              <a:off x="4250523" y="1555689"/>
              <a:ext cx="1147010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28F0C231-9B7D-5A20-BE00-8ED190FEBD8F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3995936" y="1661142"/>
              <a:ext cx="7732" cy="406552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8412301-608A-D776-CE27-A0CFE771DA35}"/>
                </a:ext>
              </a:extLst>
            </p:cNvPr>
            <p:cNvCxnSpPr>
              <a:cxnSpLocks/>
              <a:stCxn id="17" idx="0"/>
              <a:endCxn id="13" idx="3"/>
            </p:cNvCxnSpPr>
            <p:nvPr/>
          </p:nvCxnSpPr>
          <p:spPr>
            <a:xfrm flipV="1">
              <a:off x="1907704" y="2682321"/>
              <a:ext cx="572997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9CBD5A7A-36B3-6DA7-059E-F7EDF6ABDA43}"/>
                </a:ext>
              </a:extLst>
            </p:cNvPr>
            <p:cNvCxnSpPr>
              <a:cxnSpLocks/>
              <a:stCxn id="16" idx="1"/>
              <a:endCxn id="17" idx="5"/>
            </p:cNvCxnSpPr>
            <p:nvPr/>
          </p:nvCxnSpPr>
          <p:spPr>
            <a:xfrm flipH="1" flipV="1">
              <a:off x="2162291" y="3957811"/>
              <a:ext cx="678450" cy="45553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5112A26B-9113-7EC2-D46F-E211D6F242B5}"/>
                </a:ext>
              </a:extLst>
            </p:cNvPr>
            <p:cNvCxnSpPr>
              <a:cxnSpLocks/>
              <a:stCxn id="11" idx="3"/>
              <a:endCxn id="18" idx="0"/>
            </p:cNvCxnSpPr>
            <p:nvPr/>
          </p:nvCxnSpPr>
          <p:spPr>
            <a:xfrm flipH="1">
              <a:off x="3709727" y="2682321"/>
              <a:ext cx="39354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FE9E01AE-67F8-CE67-AF99-BC4167588543}"/>
                </a:ext>
              </a:extLst>
            </p:cNvPr>
            <p:cNvCxnSpPr>
              <a:cxnSpLocks/>
              <a:stCxn id="11" idx="5"/>
              <a:endCxn id="15" idx="1"/>
            </p:cNvCxnSpPr>
            <p:nvPr/>
          </p:nvCxnSpPr>
          <p:spPr>
            <a:xfrm>
              <a:off x="4258255" y="2682321"/>
              <a:ext cx="419198" cy="766316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AA1383A5-9540-A615-38A8-5987FB305CAE}"/>
                </a:ext>
              </a:extLst>
            </p:cNvPr>
            <p:cNvCxnSpPr>
              <a:cxnSpLocks/>
              <a:stCxn id="14" idx="1"/>
              <a:endCxn id="11" idx="6"/>
            </p:cNvCxnSpPr>
            <p:nvPr/>
          </p:nvCxnSpPr>
          <p:spPr>
            <a:xfrm flipH="1" flipV="1">
              <a:off x="4363708" y="2427734"/>
              <a:ext cx="1393865" cy="102090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BE502DAB-D163-967D-3C14-E08E250D211E}"/>
              </a:ext>
            </a:extLst>
          </p:cNvPr>
          <p:cNvSpPr/>
          <p:nvPr/>
        </p:nvSpPr>
        <p:spPr>
          <a:xfrm>
            <a:off x="7930192" y="1865220"/>
            <a:ext cx="916465" cy="91646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39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3589C-A0F9-440F-8D13-A9DA9308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E13A4E-83BA-4F70-AFFD-DB478529FE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Árvores são estruturas de dados </a:t>
            </a:r>
            <a:r>
              <a:rPr lang="pt-BR" b="1" i="1" dirty="0">
                <a:solidFill>
                  <a:srgbClr val="FF0000"/>
                </a:solidFill>
              </a:rPr>
              <a:t>não-lineares</a:t>
            </a:r>
          </a:p>
          <a:p>
            <a:r>
              <a:rPr lang="pt-BR" dirty="0"/>
              <a:t>Os dados possuem um relacionamento </a:t>
            </a:r>
            <a:r>
              <a:rPr lang="pt-BR" b="1" i="1" dirty="0">
                <a:solidFill>
                  <a:srgbClr val="FF0000"/>
                </a:solidFill>
              </a:rPr>
              <a:t>hierárquico</a:t>
            </a:r>
          </a:p>
          <a:p>
            <a:pPr lvl="1"/>
            <a:r>
              <a:rPr lang="pt-BR" dirty="0"/>
              <a:t>Mãe/pai e filho</a:t>
            </a:r>
          </a:p>
          <a:p>
            <a:pPr lvl="1"/>
            <a:r>
              <a:rPr lang="pt-BR" dirty="0"/>
              <a:t>Ancestrais e descendentes</a:t>
            </a:r>
          </a:p>
          <a:p>
            <a:pPr lvl="1"/>
            <a:r>
              <a:rPr lang="pt-BR" dirty="0"/>
              <a:t>Nível superior e nível inferior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DFE535-D4A0-4EE1-BF27-FECD0733191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070874-A6C1-4E72-A747-6DF10D930D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963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  <a:p>
            <a:pPr lvl="1"/>
            <a:r>
              <a:rPr lang="pt-BR" altLang="pt-BR" i="1" dirty="0">
                <a:solidFill>
                  <a:srgbClr val="FF0000"/>
                </a:solidFill>
              </a:rPr>
              <a:t>Folhas</a:t>
            </a:r>
            <a:r>
              <a:rPr lang="pt-BR" altLang="pt-BR" dirty="0"/>
              <a:t>: nodos de grau 0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Nível </a:t>
            </a:r>
            <a:r>
              <a:rPr lang="pt-BR" altLang="pt-BR" dirty="0"/>
              <a:t>de um nodo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Altura</a:t>
            </a:r>
            <a:r>
              <a:rPr lang="pt-BR" altLang="pt-BR" dirty="0"/>
              <a:t> de um nodo</a:t>
            </a:r>
          </a:p>
          <a:p>
            <a:pPr lvl="1"/>
            <a:r>
              <a:rPr lang="pt-BR" altLang="pt-BR" dirty="0"/>
              <a:t>Altura da árvore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Subárvore</a:t>
            </a:r>
          </a:p>
          <a:p>
            <a:endParaRPr lang="pt-BR" alt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20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2129471-C6F1-C57E-625D-C14965AF315A}"/>
              </a:ext>
            </a:extLst>
          </p:cNvPr>
          <p:cNvGrpSpPr/>
          <p:nvPr/>
        </p:nvGrpSpPr>
        <p:grpSpPr>
          <a:xfrm>
            <a:off x="4499992" y="987573"/>
            <a:ext cx="4590237" cy="3888433"/>
            <a:chOff x="1547664" y="941062"/>
            <a:chExt cx="4824536" cy="408690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9BD8B56-962E-09CC-3305-017E93E008D6}"/>
                </a:ext>
              </a:extLst>
            </p:cNvPr>
            <p:cNvSpPr/>
            <p:nvPr/>
          </p:nvSpPr>
          <p:spPr>
            <a:xfrm>
              <a:off x="3635896" y="94106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6E0924B-2440-2416-FE50-FF2AF8F2DEE3}"/>
                </a:ext>
              </a:extLst>
            </p:cNvPr>
            <p:cNvSpPr/>
            <p:nvPr/>
          </p:nvSpPr>
          <p:spPr>
            <a:xfrm>
              <a:off x="364362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B8E5E49-CECB-E033-9CAA-ECB99A868A8A}"/>
                </a:ext>
              </a:extLst>
            </p:cNvPr>
            <p:cNvSpPr/>
            <p:nvPr/>
          </p:nvSpPr>
          <p:spPr>
            <a:xfrm>
              <a:off x="5292080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268383A-1EDD-6B89-7E9A-6AC30C230F7D}"/>
                </a:ext>
              </a:extLst>
            </p:cNvPr>
            <p:cNvSpPr/>
            <p:nvPr/>
          </p:nvSpPr>
          <p:spPr>
            <a:xfrm>
              <a:off x="237524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B9563BC4-425B-0773-2E24-C6A23132E01D}"/>
                </a:ext>
              </a:extLst>
            </p:cNvPr>
            <p:cNvSpPr/>
            <p:nvPr/>
          </p:nvSpPr>
          <p:spPr>
            <a:xfrm>
              <a:off x="565212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D28FC12-AFCD-21AE-783C-E894654AF7F3}"/>
                </a:ext>
              </a:extLst>
            </p:cNvPr>
            <p:cNvSpPr/>
            <p:nvPr/>
          </p:nvSpPr>
          <p:spPr>
            <a:xfrm>
              <a:off x="457200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A2DD087-66F9-75A7-E77E-BAD13DAD9D79}"/>
                </a:ext>
              </a:extLst>
            </p:cNvPr>
            <p:cNvSpPr/>
            <p:nvPr/>
          </p:nvSpPr>
          <p:spPr>
            <a:xfrm>
              <a:off x="2735288" y="4307891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A820ECA-22D5-7DCD-286C-711F8D67673C}"/>
                </a:ext>
              </a:extLst>
            </p:cNvPr>
            <p:cNvSpPr/>
            <p:nvPr/>
          </p:nvSpPr>
          <p:spPr>
            <a:xfrm>
              <a:off x="1547664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2D6F06E-B0BC-650A-0EDE-4EC232367803}"/>
                </a:ext>
              </a:extLst>
            </p:cNvPr>
            <p:cNvSpPr/>
            <p:nvPr/>
          </p:nvSpPr>
          <p:spPr>
            <a:xfrm>
              <a:off x="3349687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80B74AC-182E-396C-674B-9DB07616B126}"/>
                </a:ext>
              </a:extLst>
            </p:cNvPr>
            <p:cNvCxnSpPr>
              <a:cxnSpLocks/>
              <a:stCxn id="10" idx="3"/>
              <a:endCxn id="13" idx="7"/>
            </p:cNvCxnSpPr>
            <p:nvPr/>
          </p:nvCxnSpPr>
          <p:spPr>
            <a:xfrm flipH="1">
              <a:off x="2989875" y="1555689"/>
              <a:ext cx="751474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1888809-06DC-6B55-B738-B2270B77A128}"/>
                </a:ext>
              </a:extLst>
            </p:cNvPr>
            <p:cNvCxnSpPr>
              <a:cxnSpLocks/>
              <a:stCxn id="12" idx="1"/>
              <a:endCxn id="10" idx="5"/>
            </p:cNvCxnSpPr>
            <p:nvPr/>
          </p:nvCxnSpPr>
          <p:spPr>
            <a:xfrm flipH="1" flipV="1">
              <a:off x="4250523" y="1555689"/>
              <a:ext cx="1147010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45314A83-E9D0-AAB4-3F97-2078A825C5D3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3995936" y="1661142"/>
              <a:ext cx="7732" cy="406552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9311FFC9-39EE-AB2F-4297-8C7A5E48B632}"/>
                </a:ext>
              </a:extLst>
            </p:cNvPr>
            <p:cNvCxnSpPr>
              <a:cxnSpLocks/>
              <a:stCxn id="17" idx="0"/>
              <a:endCxn id="13" idx="3"/>
            </p:cNvCxnSpPr>
            <p:nvPr/>
          </p:nvCxnSpPr>
          <p:spPr>
            <a:xfrm flipV="1">
              <a:off x="1907704" y="2682321"/>
              <a:ext cx="572997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07927F03-5681-76A5-53CE-9C15E47DEA0F}"/>
                </a:ext>
              </a:extLst>
            </p:cNvPr>
            <p:cNvCxnSpPr>
              <a:cxnSpLocks/>
              <a:stCxn id="16" idx="1"/>
              <a:endCxn id="17" idx="5"/>
            </p:cNvCxnSpPr>
            <p:nvPr/>
          </p:nvCxnSpPr>
          <p:spPr>
            <a:xfrm flipH="1" flipV="1">
              <a:off x="2162291" y="3957811"/>
              <a:ext cx="678450" cy="45553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6153462-3859-A318-0DB7-08633535CC87}"/>
                </a:ext>
              </a:extLst>
            </p:cNvPr>
            <p:cNvCxnSpPr>
              <a:cxnSpLocks/>
              <a:stCxn id="11" idx="3"/>
              <a:endCxn id="18" idx="0"/>
            </p:cNvCxnSpPr>
            <p:nvPr/>
          </p:nvCxnSpPr>
          <p:spPr>
            <a:xfrm flipH="1">
              <a:off x="3709727" y="2682321"/>
              <a:ext cx="39354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CDF59CB6-6EF3-9345-E714-3AB181040B71}"/>
                </a:ext>
              </a:extLst>
            </p:cNvPr>
            <p:cNvCxnSpPr>
              <a:cxnSpLocks/>
              <a:stCxn id="11" idx="5"/>
              <a:endCxn id="15" idx="1"/>
            </p:cNvCxnSpPr>
            <p:nvPr/>
          </p:nvCxnSpPr>
          <p:spPr>
            <a:xfrm>
              <a:off x="4258255" y="2682321"/>
              <a:ext cx="419198" cy="766316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0D45FCB9-1109-DB66-6205-BE4D6AADF9FC}"/>
                </a:ext>
              </a:extLst>
            </p:cNvPr>
            <p:cNvCxnSpPr>
              <a:cxnSpLocks/>
              <a:stCxn id="14" idx="1"/>
              <a:endCxn id="11" idx="6"/>
            </p:cNvCxnSpPr>
            <p:nvPr/>
          </p:nvCxnSpPr>
          <p:spPr>
            <a:xfrm flipH="1" flipV="1">
              <a:off x="4363708" y="2427734"/>
              <a:ext cx="1393865" cy="102090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3E191C23-49D4-532F-406B-9FA7F4E644FE}"/>
              </a:ext>
            </a:extLst>
          </p:cNvPr>
          <p:cNvSpPr/>
          <p:nvPr/>
        </p:nvSpPr>
        <p:spPr>
          <a:xfrm>
            <a:off x="4139952" y="3147814"/>
            <a:ext cx="5004048" cy="176575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747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  <a:p>
            <a:pPr lvl="1"/>
            <a:r>
              <a:rPr lang="pt-BR" altLang="pt-BR" i="1" dirty="0">
                <a:solidFill>
                  <a:srgbClr val="FF0000"/>
                </a:solidFill>
              </a:rPr>
              <a:t>Folhas</a:t>
            </a:r>
            <a:r>
              <a:rPr lang="pt-BR" altLang="pt-BR" dirty="0"/>
              <a:t>: nodos de grau 0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Nível </a:t>
            </a:r>
            <a:r>
              <a:rPr lang="pt-BR" altLang="pt-BR" dirty="0"/>
              <a:t>de um nodo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Altura</a:t>
            </a:r>
            <a:r>
              <a:rPr lang="pt-BR" altLang="pt-BR" dirty="0"/>
              <a:t> de um nodo</a:t>
            </a:r>
          </a:p>
          <a:p>
            <a:pPr lvl="1"/>
            <a:r>
              <a:rPr lang="pt-BR" altLang="pt-BR" dirty="0"/>
              <a:t>Altura da árvore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Subárvore</a:t>
            </a:r>
          </a:p>
          <a:p>
            <a:endParaRPr lang="pt-BR" alt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21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2129471-C6F1-C57E-625D-C14965AF315A}"/>
              </a:ext>
            </a:extLst>
          </p:cNvPr>
          <p:cNvGrpSpPr/>
          <p:nvPr/>
        </p:nvGrpSpPr>
        <p:grpSpPr>
          <a:xfrm>
            <a:off x="4499992" y="987573"/>
            <a:ext cx="4590237" cy="3888433"/>
            <a:chOff x="1547664" y="941062"/>
            <a:chExt cx="4824536" cy="408690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9BD8B56-962E-09CC-3305-017E93E008D6}"/>
                </a:ext>
              </a:extLst>
            </p:cNvPr>
            <p:cNvSpPr/>
            <p:nvPr/>
          </p:nvSpPr>
          <p:spPr>
            <a:xfrm>
              <a:off x="3635896" y="94106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6E0924B-2440-2416-FE50-FF2AF8F2DEE3}"/>
                </a:ext>
              </a:extLst>
            </p:cNvPr>
            <p:cNvSpPr/>
            <p:nvPr/>
          </p:nvSpPr>
          <p:spPr>
            <a:xfrm>
              <a:off x="364362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B8E5E49-CECB-E033-9CAA-ECB99A868A8A}"/>
                </a:ext>
              </a:extLst>
            </p:cNvPr>
            <p:cNvSpPr/>
            <p:nvPr/>
          </p:nvSpPr>
          <p:spPr>
            <a:xfrm>
              <a:off x="5292080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268383A-1EDD-6B89-7E9A-6AC30C230F7D}"/>
                </a:ext>
              </a:extLst>
            </p:cNvPr>
            <p:cNvSpPr/>
            <p:nvPr/>
          </p:nvSpPr>
          <p:spPr>
            <a:xfrm>
              <a:off x="237524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B9563BC4-425B-0773-2E24-C6A23132E01D}"/>
                </a:ext>
              </a:extLst>
            </p:cNvPr>
            <p:cNvSpPr/>
            <p:nvPr/>
          </p:nvSpPr>
          <p:spPr>
            <a:xfrm>
              <a:off x="565212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D28FC12-AFCD-21AE-783C-E894654AF7F3}"/>
                </a:ext>
              </a:extLst>
            </p:cNvPr>
            <p:cNvSpPr/>
            <p:nvPr/>
          </p:nvSpPr>
          <p:spPr>
            <a:xfrm>
              <a:off x="457200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A2DD087-66F9-75A7-E77E-BAD13DAD9D79}"/>
                </a:ext>
              </a:extLst>
            </p:cNvPr>
            <p:cNvSpPr/>
            <p:nvPr/>
          </p:nvSpPr>
          <p:spPr>
            <a:xfrm>
              <a:off x="2735288" y="4307891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A820ECA-22D5-7DCD-286C-711F8D67673C}"/>
                </a:ext>
              </a:extLst>
            </p:cNvPr>
            <p:cNvSpPr/>
            <p:nvPr/>
          </p:nvSpPr>
          <p:spPr>
            <a:xfrm>
              <a:off x="1547664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2D6F06E-B0BC-650A-0EDE-4EC232367803}"/>
                </a:ext>
              </a:extLst>
            </p:cNvPr>
            <p:cNvSpPr/>
            <p:nvPr/>
          </p:nvSpPr>
          <p:spPr>
            <a:xfrm>
              <a:off x="3349687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80B74AC-182E-396C-674B-9DB07616B126}"/>
                </a:ext>
              </a:extLst>
            </p:cNvPr>
            <p:cNvCxnSpPr>
              <a:cxnSpLocks/>
              <a:stCxn id="10" idx="3"/>
              <a:endCxn id="13" idx="7"/>
            </p:cNvCxnSpPr>
            <p:nvPr/>
          </p:nvCxnSpPr>
          <p:spPr>
            <a:xfrm flipH="1">
              <a:off x="2989875" y="1555689"/>
              <a:ext cx="751474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1888809-06DC-6B55-B738-B2270B77A128}"/>
                </a:ext>
              </a:extLst>
            </p:cNvPr>
            <p:cNvCxnSpPr>
              <a:cxnSpLocks/>
              <a:stCxn id="12" idx="1"/>
              <a:endCxn id="10" idx="5"/>
            </p:cNvCxnSpPr>
            <p:nvPr/>
          </p:nvCxnSpPr>
          <p:spPr>
            <a:xfrm flipH="1" flipV="1">
              <a:off x="4250523" y="1555689"/>
              <a:ext cx="1147010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45314A83-E9D0-AAB4-3F97-2078A825C5D3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3995936" y="1661142"/>
              <a:ext cx="7732" cy="406552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9311FFC9-39EE-AB2F-4297-8C7A5E48B632}"/>
                </a:ext>
              </a:extLst>
            </p:cNvPr>
            <p:cNvCxnSpPr>
              <a:cxnSpLocks/>
              <a:stCxn id="17" idx="0"/>
              <a:endCxn id="13" idx="3"/>
            </p:cNvCxnSpPr>
            <p:nvPr/>
          </p:nvCxnSpPr>
          <p:spPr>
            <a:xfrm flipV="1">
              <a:off x="1907704" y="2682321"/>
              <a:ext cx="572997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07927F03-5681-76A5-53CE-9C15E47DEA0F}"/>
                </a:ext>
              </a:extLst>
            </p:cNvPr>
            <p:cNvCxnSpPr>
              <a:cxnSpLocks/>
              <a:stCxn id="16" idx="1"/>
              <a:endCxn id="17" idx="5"/>
            </p:cNvCxnSpPr>
            <p:nvPr/>
          </p:nvCxnSpPr>
          <p:spPr>
            <a:xfrm flipH="1" flipV="1">
              <a:off x="2162291" y="3957811"/>
              <a:ext cx="678450" cy="45553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6153462-3859-A318-0DB7-08633535CC87}"/>
                </a:ext>
              </a:extLst>
            </p:cNvPr>
            <p:cNvCxnSpPr>
              <a:cxnSpLocks/>
              <a:stCxn id="11" idx="3"/>
              <a:endCxn id="18" idx="0"/>
            </p:cNvCxnSpPr>
            <p:nvPr/>
          </p:nvCxnSpPr>
          <p:spPr>
            <a:xfrm flipH="1">
              <a:off x="3709727" y="2682321"/>
              <a:ext cx="39354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CDF59CB6-6EF3-9345-E714-3AB181040B71}"/>
                </a:ext>
              </a:extLst>
            </p:cNvPr>
            <p:cNvCxnSpPr>
              <a:cxnSpLocks/>
              <a:stCxn id="11" idx="5"/>
              <a:endCxn id="15" idx="1"/>
            </p:cNvCxnSpPr>
            <p:nvPr/>
          </p:nvCxnSpPr>
          <p:spPr>
            <a:xfrm>
              <a:off x="4258255" y="2682321"/>
              <a:ext cx="419198" cy="766316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0D45FCB9-1109-DB66-6205-BE4D6AADF9FC}"/>
                </a:ext>
              </a:extLst>
            </p:cNvPr>
            <p:cNvCxnSpPr>
              <a:cxnSpLocks/>
              <a:stCxn id="14" idx="1"/>
              <a:endCxn id="11" idx="6"/>
            </p:cNvCxnSpPr>
            <p:nvPr/>
          </p:nvCxnSpPr>
          <p:spPr>
            <a:xfrm flipH="1" flipV="1">
              <a:off x="4363708" y="2427734"/>
              <a:ext cx="1393865" cy="102090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3E191C23-49D4-532F-406B-9FA7F4E644FE}"/>
              </a:ext>
            </a:extLst>
          </p:cNvPr>
          <p:cNvSpPr/>
          <p:nvPr/>
        </p:nvSpPr>
        <p:spPr>
          <a:xfrm>
            <a:off x="4139952" y="3147814"/>
            <a:ext cx="5004048" cy="176575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ruz 26">
            <a:extLst>
              <a:ext uri="{FF2B5EF4-FFF2-40B4-BE49-F238E27FC236}">
                <a16:creationId xmlns:a16="http://schemas.microsoft.com/office/drawing/2014/main" id="{2855DCD5-3EEA-F343-5EDC-30477CEAB730}"/>
              </a:ext>
            </a:extLst>
          </p:cNvPr>
          <p:cNvSpPr/>
          <p:nvPr/>
        </p:nvSpPr>
        <p:spPr>
          <a:xfrm rot="18914437">
            <a:off x="3173388" y="3604592"/>
            <a:ext cx="939861" cy="939861"/>
          </a:xfrm>
          <a:prstGeom prst="plus">
            <a:avLst>
              <a:gd name="adj" fmla="val 42991"/>
            </a:avLst>
          </a:prstGeom>
          <a:solidFill>
            <a:srgbClr val="DA1F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516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  <a:p>
            <a:pPr lvl="1"/>
            <a:r>
              <a:rPr lang="pt-BR" altLang="pt-BR" i="1" dirty="0">
                <a:solidFill>
                  <a:srgbClr val="FF0000"/>
                </a:solidFill>
              </a:rPr>
              <a:t>Folhas</a:t>
            </a:r>
            <a:r>
              <a:rPr lang="pt-BR" altLang="pt-BR" dirty="0"/>
              <a:t>: nodos de grau 0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Nível </a:t>
            </a:r>
            <a:r>
              <a:rPr lang="pt-BR" altLang="pt-BR" dirty="0"/>
              <a:t>de um nodo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Altura</a:t>
            </a:r>
            <a:r>
              <a:rPr lang="pt-BR" altLang="pt-BR" dirty="0"/>
              <a:t> de um nodo</a:t>
            </a:r>
          </a:p>
          <a:p>
            <a:pPr lvl="1"/>
            <a:r>
              <a:rPr lang="pt-BR" altLang="pt-BR" dirty="0"/>
              <a:t>Altura da árvore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Subárvore</a:t>
            </a:r>
          </a:p>
          <a:p>
            <a:endParaRPr lang="pt-BR" alt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22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2129471-C6F1-C57E-625D-C14965AF315A}"/>
              </a:ext>
            </a:extLst>
          </p:cNvPr>
          <p:cNvGrpSpPr/>
          <p:nvPr/>
        </p:nvGrpSpPr>
        <p:grpSpPr>
          <a:xfrm>
            <a:off x="4499992" y="987573"/>
            <a:ext cx="4590237" cy="3888433"/>
            <a:chOff x="1547664" y="941062"/>
            <a:chExt cx="4824536" cy="408690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9BD8B56-962E-09CC-3305-017E93E008D6}"/>
                </a:ext>
              </a:extLst>
            </p:cNvPr>
            <p:cNvSpPr/>
            <p:nvPr/>
          </p:nvSpPr>
          <p:spPr>
            <a:xfrm>
              <a:off x="3635896" y="94106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6E0924B-2440-2416-FE50-FF2AF8F2DEE3}"/>
                </a:ext>
              </a:extLst>
            </p:cNvPr>
            <p:cNvSpPr/>
            <p:nvPr/>
          </p:nvSpPr>
          <p:spPr>
            <a:xfrm>
              <a:off x="364362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B8E5E49-CECB-E033-9CAA-ECB99A868A8A}"/>
                </a:ext>
              </a:extLst>
            </p:cNvPr>
            <p:cNvSpPr/>
            <p:nvPr/>
          </p:nvSpPr>
          <p:spPr>
            <a:xfrm>
              <a:off x="5292080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268383A-1EDD-6B89-7E9A-6AC30C230F7D}"/>
                </a:ext>
              </a:extLst>
            </p:cNvPr>
            <p:cNvSpPr/>
            <p:nvPr/>
          </p:nvSpPr>
          <p:spPr>
            <a:xfrm>
              <a:off x="237524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B9563BC4-425B-0773-2E24-C6A23132E01D}"/>
                </a:ext>
              </a:extLst>
            </p:cNvPr>
            <p:cNvSpPr/>
            <p:nvPr/>
          </p:nvSpPr>
          <p:spPr>
            <a:xfrm>
              <a:off x="565212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D28FC12-AFCD-21AE-783C-E894654AF7F3}"/>
                </a:ext>
              </a:extLst>
            </p:cNvPr>
            <p:cNvSpPr/>
            <p:nvPr/>
          </p:nvSpPr>
          <p:spPr>
            <a:xfrm>
              <a:off x="457200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A2DD087-66F9-75A7-E77E-BAD13DAD9D79}"/>
                </a:ext>
              </a:extLst>
            </p:cNvPr>
            <p:cNvSpPr/>
            <p:nvPr/>
          </p:nvSpPr>
          <p:spPr>
            <a:xfrm>
              <a:off x="2735288" y="4307891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A820ECA-22D5-7DCD-286C-711F8D67673C}"/>
                </a:ext>
              </a:extLst>
            </p:cNvPr>
            <p:cNvSpPr/>
            <p:nvPr/>
          </p:nvSpPr>
          <p:spPr>
            <a:xfrm>
              <a:off x="1547664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2D6F06E-B0BC-650A-0EDE-4EC232367803}"/>
                </a:ext>
              </a:extLst>
            </p:cNvPr>
            <p:cNvSpPr/>
            <p:nvPr/>
          </p:nvSpPr>
          <p:spPr>
            <a:xfrm>
              <a:off x="3349687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80B74AC-182E-396C-674B-9DB07616B126}"/>
                </a:ext>
              </a:extLst>
            </p:cNvPr>
            <p:cNvCxnSpPr>
              <a:cxnSpLocks/>
              <a:stCxn id="10" idx="3"/>
              <a:endCxn id="13" idx="7"/>
            </p:cNvCxnSpPr>
            <p:nvPr/>
          </p:nvCxnSpPr>
          <p:spPr>
            <a:xfrm flipH="1">
              <a:off x="2989875" y="1555689"/>
              <a:ext cx="751474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1888809-06DC-6B55-B738-B2270B77A128}"/>
                </a:ext>
              </a:extLst>
            </p:cNvPr>
            <p:cNvCxnSpPr>
              <a:cxnSpLocks/>
              <a:stCxn id="12" idx="1"/>
              <a:endCxn id="10" idx="5"/>
            </p:cNvCxnSpPr>
            <p:nvPr/>
          </p:nvCxnSpPr>
          <p:spPr>
            <a:xfrm flipH="1" flipV="1">
              <a:off x="4250523" y="1555689"/>
              <a:ext cx="1147010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45314A83-E9D0-AAB4-3F97-2078A825C5D3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3995936" y="1661142"/>
              <a:ext cx="7732" cy="406552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9311FFC9-39EE-AB2F-4297-8C7A5E48B632}"/>
                </a:ext>
              </a:extLst>
            </p:cNvPr>
            <p:cNvCxnSpPr>
              <a:cxnSpLocks/>
              <a:stCxn id="17" idx="0"/>
              <a:endCxn id="13" idx="3"/>
            </p:cNvCxnSpPr>
            <p:nvPr/>
          </p:nvCxnSpPr>
          <p:spPr>
            <a:xfrm flipV="1">
              <a:off x="1907704" y="2682321"/>
              <a:ext cx="572997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07927F03-5681-76A5-53CE-9C15E47DEA0F}"/>
                </a:ext>
              </a:extLst>
            </p:cNvPr>
            <p:cNvCxnSpPr>
              <a:cxnSpLocks/>
              <a:stCxn id="16" idx="1"/>
              <a:endCxn id="17" idx="5"/>
            </p:cNvCxnSpPr>
            <p:nvPr/>
          </p:nvCxnSpPr>
          <p:spPr>
            <a:xfrm flipH="1" flipV="1">
              <a:off x="2162291" y="3957811"/>
              <a:ext cx="678450" cy="45553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6153462-3859-A318-0DB7-08633535CC87}"/>
                </a:ext>
              </a:extLst>
            </p:cNvPr>
            <p:cNvCxnSpPr>
              <a:cxnSpLocks/>
              <a:stCxn id="11" idx="3"/>
              <a:endCxn id="18" idx="0"/>
            </p:cNvCxnSpPr>
            <p:nvPr/>
          </p:nvCxnSpPr>
          <p:spPr>
            <a:xfrm flipH="1">
              <a:off x="3709727" y="2682321"/>
              <a:ext cx="39354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CDF59CB6-6EF3-9345-E714-3AB181040B71}"/>
                </a:ext>
              </a:extLst>
            </p:cNvPr>
            <p:cNvCxnSpPr>
              <a:cxnSpLocks/>
              <a:stCxn id="11" idx="5"/>
              <a:endCxn id="15" idx="1"/>
            </p:cNvCxnSpPr>
            <p:nvPr/>
          </p:nvCxnSpPr>
          <p:spPr>
            <a:xfrm>
              <a:off x="4258255" y="2682321"/>
              <a:ext cx="419198" cy="766316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0D45FCB9-1109-DB66-6205-BE4D6AADF9FC}"/>
                </a:ext>
              </a:extLst>
            </p:cNvPr>
            <p:cNvCxnSpPr>
              <a:cxnSpLocks/>
              <a:stCxn id="14" idx="1"/>
              <a:endCxn id="11" idx="6"/>
            </p:cNvCxnSpPr>
            <p:nvPr/>
          </p:nvCxnSpPr>
          <p:spPr>
            <a:xfrm flipH="1" flipV="1">
              <a:off x="4363708" y="2427734"/>
              <a:ext cx="1393865" cy="102090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A20845DA-2537-3A49-FE17-C9D044587E4A}"/>
              </a:ext>
            </a:extLst>
          </p:cNvPr>
          <p:cNvSpPr/>
          <p:nvPr/>
        </p:nvSpPr>
        <p:spPr>
          <a:xfrm>
            <a:off x="4842547" y="1851670"/>
            <a:ext cx="4049933" cy="107881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325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  <a:p>
            <a:pPr lvl="1"/>
            <a:r>
              <a:rPr lang="pt-BR" altLang="pt-BR" i="1" dirty="0">
                <a:solidFill>
                  <a:srgbClr val="FF0000"/>
                </a:solidFill>
              </a:rPr>
              <a:t>Folhas</a:t>
            </a:r>
            <a:r>
              <a:rPr lang="pt-BR" altLang="pt-BR" dirty="0"/>
              <a:t>: nodos de grau 0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Nível </a:t>
            </a:r>
            <a:r>
              <a:rPr lang="pt-BR" altLang="pt-BR" dirty="0"/>
              <a:t>de um nodo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Altura</a:t>
            </a:r>
            <a:r>
              <a:rPr lang="pt-BR" altLang="pt-BR" dirty="0"/>
              <a:t> de um nodo</a:t>
            </a:r>
          </a:p>
          <a:p>
            <a:pPr lvl="1"/>
            <a:r>
              <a:rPr lang="pt-BR" altLang="pt-BR" dirty="0"/>
              <a:t>Altura da árvore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Subárvore</a:t>
            </a:r>
          </a:p>
          <a:p>
            <a:endParaRPr lang="pt-BR" alt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23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2129471-C6F1-C57E-625D-C14965AF315A}"/>
              </a:ext>
            </a:extLst>
          </p:cNvPr>
          <p:cNvGrpSpPr/>
          <p:nvPr/>
        </p:nvGrpSpPr>
        <p:grpSpPr>
          <a:xfrm>
            <a:off x="4499992" y="987573"/>
            <a:ext cx="4590237" cy="3888433"/>
            <a:chOff x="1547664" y="941062"/>
            <a:chExt cx="4824536" cy="408690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9BD8B56-962E-09CC-3305-017E93E008D6}"/>
                </a:ext>
              </a:extLst>
            </p:cNvPr>
            <p:cNvSpPr/>
            <p:nvPr/>
          </p:nvSpPr>
          <p:spPr>
            <a:xfrm>
              <a:off x="3635896" y="94106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6E0924B-2440-2416-FE50-FF2AF8F2DEE3}"/>
                </a:ext>
              </a:extLst>
            </p:cNvPr>
            <p:cNvSpPr/>
            <p:nvPr/>
          </p:nvSpPr>
          <p:spPr>
            <a:xfrm>
              <a:off x="364362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B8E5E49-CECB-E033-9CAA-ECB99A868A8A}"/>
                </a:ext>
              </a:extLst>
            </p:cNvPr>
            <p:cNvSpPr/>
            <p:nvPr/>
          </p:nvSpPr>
          <p:spPr>
            <a:xfrm>
              <a:off x="5292080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268383A-1EDD-6B89-7E9A-6AC30C230F7D}"/>
                </a:ext>
              </a:extLst>
            </p:cNvPr>
            <p:cNvSpPr/>
            <p:nvPr/>
          </p:nvSpPr>
          <p:spPr>
            <a:xfrm>
              <a:off x="237524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B9563BC4-425B-0773-2E24-C6A23132E01D}"/>
                </a:ext>
              </a:extLst>
            </p:cNvPr>
            <p:cNvSpPr/>
            <p:nvPr/>
          </p:nvSpPr>
          <p:spPr>
            <a:xfrm>
              <a:off x="565212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D28FC12-AFCD-21AE-783C-E894654AF7F3}"/>
                </a:ext>
              </a:extLst>
            </p:cNvPr>
            <p:cNvSpPr/>
            <p:nvPr/>
          </p:nvSpPr>
          <p:spPr>
            <a:xfrm>
              <a:off x="457200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A2DD087-66F9-75A7-E77E-BAD13DAD9D79}"/>
                </a:ext>
              </a:extLst>
            </p:cNvPr>
            <p:cNvSpPr/>
            <p:nvPr/>
          </p:nvSpPr>
          <p:spPr>
            <a:xfrm>
              <a:off x="2735288" y="4307891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A820ECA-22D5-7DCD-286C-711F8D67673C}"/>
                </a:ext>
              </a:extLst>
            </p:cNvPr>
            <p:cNvSpPr/>
            <p:nvPr/>
          </p:nvSpPr>
          <p:spPr>
            <a:xfrm>
              <a:off x="1547664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2D6F06E-B0BC-650A-0EDE-4EC232367803}"/>
                </a:ext>
              </a:extLst>
            </p:cNvPr>
            <p:cNvSpPr/>
            <p:nvPr/>
          </p:nvSpPr>
          <p:spPr>
            <a:xfrm>
              <a:off x="3349687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80B74AC-182E-396C-674B-9DB07616B126}"/>
                </a:ext>
              </a:extLst>
            </p:cNvPr>
            <p:cNvCxnSpPr>
              <a:cxnSpLocks/>
              <a:stCxn id="10" idx="3"/>
              <a:endCxn id="13" idx="7"/>
            </p:cNvCxnSpPr>
            <p:nvPr/>
          </p:nvCxnSpPr>
          <p:spPr>
            <a:xfrm flipH="1">
              <a:off x="2989875" y="1555689"/>
              <a:ext cx="751474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1888809-06DC-6B55-B738-B2270B77A128}"/>
                </a:ext>
              </a:extLst>
            </p:cNvPr>
            <p:cNvCxnSpPr>
              <a:cxnSpLocks/>
              <a:stCxn id="12" idx="1"/>
              <a:endCxn id="10" idx="5"/>
            </p:cNvCxnSpPr>
            <p:nvPr/>
          </p:nvCxnSpPr>
          <p:spPr>
            <a:xfrm flipH="1" flipV="1">
              <a:off x="4250523" y="1555689"/>
              <a:ext cx="1147010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45314A83-E9D0-AAB4-3F97-2078A825C5D3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3995936" y="1661142"/>
              <a:ext cx="7732" cy="406552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9311FFC9-39EE-AB2F-4297-8C7A5E48B632}"/>
                </a:ext>
              </a:extLst>
            </p:cNvPr>
            <p:cNvCxnSpPr>
              <a:cxnSpLocks/>
              <a:stCxn id="17" idx="0"/>
              <a:endCxn id="13" idx="3"/>
            </p:cNvCxnSpPr>
            <p:nvPr/>
          </p:nvCxnSpPr>
          <p:spPr>
            <a:xfrm flipV="1">
              <a:off x="1907704" y="2682321"/>
              <a:ext cx="572997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07927F03-5681-76A5-53CE-9C15E47DEA0F}"/>
                </a:ext>
              </a:extLst>
            </p:cNvPr>
            <p:cNvCxnSpPr>
              <a:cxnSpLocks/>
              <a:stCxn id="16" idx="1"/>
              <a:endCxn id="17" idx="5"/>
            </p:cNvCxnSpPr>
            <p:nvPr/>
          </p:nvCxnSpPr>
          <p:spPr>
            <a:xfrm flipH="1" flipV="1">
              <a:off x="2162291" y="3957811"/>
              <a:ext cx="678450" cy="45553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6153462-3859-A318-0DB7-08633535CC87}"/>
                </a:ext>
              </a:extLst>
            </p:cNvPr>
            <p:cNvCxnSpPr>
              <a:cxnSpLocks/>
              <a:stCxn id="11" idx="3"/>
              <a:endCxn id="18" idx="0"/>
            </p:cNvCxnSpPr>
            <p:nvPr/>
          </p:nvCxnSpPr>
          <p:spPr>
            <a:xfrm flipH="1">
              <a:off x="3709727" y="2682321"/>
              <a:ext cx="39354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CDF59CB6-6EF3-9345-E714-3AB181040B71}"/>
                </a:ext>
              </a:extLst>
            </p:cNvPr>
            <p:cNvCxnSpPr>
              <a:cxnSpLocks/>
              <a:stCxn id="11" idx="5"/>
              <a:endCxn id="15" idx="1"/>
            </p:cNvCxnSpPr>
            <p:nvPr/>
          </p:nvCxnSpPr>
          <p:spPr>
            <a:xfrm>
              <a:off x="4258255" y="2682321"/>
              <a:ext cx="419198" cy="766316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0D45FCB9-1109-DB66-6205-BE4D6AADF9FC}"/>
                </a:ext>
              </a:extLst>
            </p:cNvPr>
            <p:cNvCxnSpPr>
              <a:cxnSpLocks/>
              <a:stCxn id="14" idx="1"/>
              <a:endCxn id="11" idx="6"/>
            </p:cNvCxnSpPr>
            <p:nvPr/>
          </p:nvCxnSpPr>
          <p:spPr>
            <a:xfrm flipH="1" flipV="1">
              <a:off x="4363708" y="2427734"/>
              <a:ext cx="1393865" cy="102090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A20845DA-2537-3A49-FE17-C9D044587E4A}"/>
              </a:ext>
            </a:extLst>
          </p:cNvPr>
          <p:cNvSpPr/>
          <p:nvPr/>
        </p:nvSpPr>
        <p:spPr>
          <a:xfrm>
            <a:off x="4842547" y="1851670"/>
            <a:ext cx="4049933" cy="107881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ruz 26">
            <a:extLst>
              <a:ext uri="{FF2B5EF4-FFF2-40B4-BE49-F238E27FC236}">
                <a16:creationId xmlns:a16="http://schemas.microsoft.com/office/drawing/2014/main" id="{54BE69B8-8514-6D3E-613E-45E5915F1B42}"/>
              </a:ext>
            </a:extLst>
          </p:cNvPr>
          <p:cNvSpPr/>
          <p:nvPr/>
        </p:nvSpPr>
        <p:spPr>
          <a:xfrm rot="18914437">
            <a:off x="4674410" y="945983"/>
            <a:ext cx="939861" cy="939861"/>
          </a:xfrm>
          <a:prstGeom prst="plus">
            <a:avLst>
              <a:gd name="adj" fmla="val 42991"/>
            </a:avLst>
          </a:prstGeom>
          <a:solidFill>
            <a:srgbClr val="DA1F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01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  <a:p>
            <a:pPr lvl="1"/>
            <a:r>
              <a:rPr lang="pt-BR" altLang="pt-BR" i="1" dirty="0">
                <a:solidFill>
                  <a:srgbClr val="FF0000"/>
                </a:solidFill>
              </a:rPr>
              <a:t>Folhas</a:t>
            </a:r>
            <a:r>
              <a:rPr lang="pt-BR" altLang="pt-BR" dirty="0"/>
              <a:t>: nodos de grau 0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Nível </a:t>
            </a:r>
            <a:r>
              <a:rPr lang="pt-BR" altLang="pt-BR" dirty="0"/>
              <a:t>de um nodo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Altura</a:t>
            </a:r>
            <a:r>
              <a:rPr lang="pt-BR" altLang="pt-BR" dirty="0"/>
              <a:t> de um nodo</a:t>
            </a:r>
          </a:p>
          <a:p>
            <a:pPr lvl="1"/>
            <a:r>
              <a:rPr lang="pt-BR" altLang="pt-BR" dirty="0"/>
              <a:t>Altura da árvore</a:t>
            </a:r>
          </a:p>
          <a:p>
            <a:r>
              <a:rPr lang="pt-BR" altLang="pt-BR" dirty="0">
                <a:solidFill>
                  <a:srgbClr val="FF0000"/>
                </a:solidFill>
              </a:rPr>
              <a:t>Subárvore</a:t>
            </a:r>
          </a:p>
          <a:p>
            <a:pPr lvl="1"/>
            <a:r>
              <a:rPr lang="pt-BR" altLang="pt-BR" dirty="0"/>
              <a:t>Estrutura/definição recursiva de uma árvore</a:t>
            </a:r>
          </a:p>
          <a:p>
            <a:endParaRPr lang="pt-BR" alt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24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651334F-137A-C229-395E-DD8F2B18F389}"/>
              </a:ext>
            </a:extLst>
          </p:cNvPr>
          <p:cNvGrpSpPr/>
          <p:nvPr/>
        </p:nvGrpSpPr>
        <p:grpSpPr>
          <a:xfrm>
            <a:off x="4499992" y="987573"/>
            <a:ext cx="4590237" cy="3888433"/>
            <a:chOff x="1547664" y="941062"/>
            <a:chExt cx="4824536" cy="408690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AC868DF-583E-73DA-EF2B-D8CE6CFFE9B7}"/>
                </a:ext>
              </a:extLst>
            </p:cNvPr>
            <p:cNvSpPr/>
            <p:nvPr/>
          </p:nvSpPr>
          <p:spPr>
            <a:xfrm>
              <a:off x="3635896" y="94106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46958D0-3BC9-45AC-79C8-242BBAAEEEDE}"/>
                </a:ext>
              </a:extLst>
            </p:cNvPr>
            <p:cNvSpPr/>
            <p:nvPr/>
          </p:nvSpPr>
          <p:spPr>
            <a:xfrm>
              <a:off x="364362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C8A7F12-D781-BFF3-250A-9BF2F9845960}"/>
                </a:ext>
              </a:extLst>
            </p:cNvPr>
            <p:cNvSpPr/>
            <p:nvPr/>
          </p:nvSpPr>
          <p:spPr>
            <a:xfrm>
              <a:off x="5292080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E5ECAC46-8941-06C4-8FE6-412E074FDF2F}"/>
                </a:ext>
              </a:extLst>
            </p:cNvPr>
            <p:cNvSpPr/>
            <p:nvPr/>
          </p:nvSpPr>
          <p:spPr>
            <a:xfrm>
              <a:off x="237524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E2C2961-4EB5-4597-9810-59F079F08050}"/>
                </a:ext>
              </a:extLst>
            </p:cNvPr>
            <p:cNvSpPr/>
            <p:nvPr/>
          </p:nvSpPr>
          <p:spPr>
            <a:xfrm>
              <a:off x="565212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781765A-4D57-D8AF-1BA3-1C5183220F0D}"/>
                </a:ext>
              </a:extLst>
            </p:cNvPr>
            <p:cNvSpPr/>
            <p:nvPr/>
          </p:nvSpPr>
          <p:spPr>
            <a:xfrm>
              <a:off x="457200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2B5934C-32B6-8452-4BB7-D33421ABBACA}"/>
                </a:ext>
              </a:extLst>
            </p:cNvPr>
            <p:cNvSpPr/>
            <p:nvPr/>
          </p:nvSpPr>
          <p:spPr>
            <a:xfrm>
              <a:off x="2735288" y="4307891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422F8A0-E06D-D0EF-7E8B-1023792985CE}"/>
                </a:ext>
              </a:extLst>
            </p:cNvPr>
            <p:cNvSpPr/>
            <p:nvPr/>
          </p:nvSpPr>
          <p:spPr>
            <a:xfrm>
              <a:off x="1547664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B1E17B8-59E9-3B8F-0226-041E206FB562}"/>
                </a:ext>
              </a:extLst>
            </p:cNvPr>
            <p:cNvSpPr/>
            <p:nvPr/>
          </p:nvSpPr>
          <p:spPr>
            <a:xfrm>
              <a:off x="3349687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47EA6A4-9F79-2E8E-CA23-DFAC9B6A9E99}"/>
                </a:ext>
              </a:extLst>
            </p:cNvPr>
            <p:cNvCxnSpPr>
              <a:cxnSpLocks/>
              <a:stCxn id="10" idx="3"/>
              <a:endCxn id="13" idx="7"/>
            </p:cNvCxnSpPr>
            <p:nvPr/>
          </p:nvCxnSpPr>
          <p:spPr>
            <a:xfrm flipH="1">
              <a:off x="2989875" y="1555689"/>
              <a:ext cx="751474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8BF19055-AA96-ABBE-933A-D22F5D13E94B}"/>
                </a:ext>
              </a:extLst>
            </p:cNvPr>
            <p:cNvCxnSpPr>
              <a:cxnSpLocks/>
              <a:stCxn id="12" idx="1"/>
              <a:endCxn id="10" idx="5"/>
            </p:cNvCxnSpPr>
            <p:nvPr/>
          </p:nvCxnSpPr>
          <p:spPr>
            <a:xfrm flipH="1" flipV="1">
              <a:off x="4250523" y="1555689"/>
              <a:ext cx="1147010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F7962C1F-1C55-142E-3FFB-CE9546344A1D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3995936" y="1661142"/>
              <a:ext cx="7732" cy="406552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282A0E4F-0CEE-B1AD-CBF9-F363E0EFE01D}"/>
                </a:ext>
              </a:extLst>
            </p:cNvPr>
            <p:cNvCxnSpPr>
              <a:cxnSpLocks/>
              <a:stCxn id="17" idx="0"/>
              <a:endCxn id="13" idx="3"/>
            </p:cNvCxnSpPr>
            <p:nvPr/>
          </p:nvCxnSpPr>
          <p:spPr>
            <a:xfrm flipV="1">
              <a:off x="1907704" y="2682321"/>
              <a:ext cx="572997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FB1026F3-9D5A-C709-2E38-3C9B09F94F98}"/>
                </a:ext>
              </a:extLst>
            </p:cNvPr>
            <p:cNvCxnSpPr>
              <a:cxnSpLocks/>
              <a:stCxn id="16" idx="1"/>
              <a:endCxn id="17" idx="5"/>
            </p:cNvCxnSpPr>
            <p:nvPr/>
          </p:nvCxnSpPr>
          <p:spPr>
            <a:xfrm flipH="1" flipV="1">
              <a:off x="2162291" y="3957811"/>
              <a:ext cx="678450" cy="45553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F5AC2AC-D5E6-EBF0-67DB-4B58ED185CA8}"/>
                </a:ext>
              </a:extLst>
            </p:cNvPr>
            <p:cNvCxnSpPr>
              <a:cxnSpLocks/>
              <a:stCxn id="11" idx="3"/>
              <a:endCxn id="18" idx="0"/>
            </p:cNvCxnSpPr>
            <p:nvPr/>
          </p:nvCxnSpPr>
          <p:spPr>
            <a:xfrm flipH="1">
              <a:off x="3709727" y="2682321"/>
              <a:ext cx="39354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DDA7C3A7-27D9-A12A-4B47-EA5BD4F8EAB0}"/>
                </a:ext>
              </a:extLst>
            </p:cNvPr>
            <p:cNvCxnSpPr>
              <a:cxnSpLocks/>
              <a:stCxn id="11" idx="5"/>
              <a:endCxn id="15" idx="1"/>
            </p:cNvCxnSpPr>
            <p:nvPr/>
          </p:nvCxnSpPr>
          <p:spPr>
            <a:xfrm>
              <a:off x="4258255" y="2682321"/>
              <a:ext cx="419198" cy="766316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5FAAB03D-D087-C69A-B4E5-B19BE22B0E5F}"/>
                </a:ext>
              </a:extLst>
            </p:cNvPr>
            <p:cNvCxnSpPr>
              <a:cxnSpLocks/>
              <a:stCxn id="14" idx="1"/>
              <a:endCxn id="11" idx="6"/>
            </p:cNvCxnSpPr>
            <p:nvPr/>
          </p:nvCxnSpPr>
          <p:spPr>
            <a:xfrm flipH="1" flipV="1">
              <a:off x="4363708" y="2427734"/>
              <a:ext cx="1393865" cy="102090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4696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85AF6CD-FA60-5B11-68D2-0B7DD65BB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A14C188-3212-430B-9C09-4246B4C4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Binárias de Busca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D67B39-900D-A8CC-DC70-27BA2AB5F6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A08E04-7443-99E3-676E-C6CF93BCD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25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25392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EDFD7B7-2E0C-4161-A475-B5F0234C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binárias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66E6382-72F5-4F50-8B05-923EE12B44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Uma árvore binária é aquela na qual cada nodo tem entre 0 e 2 filhos</a:t>
            </a:r>
          </a:p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F7F510-CCD0-4693-ABAB-377C207706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C96063-A69F-41CD-A72B-06FD8A4215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26</a:t>
            </a:fld>
            <a:endParaRPr lang="pt-BR" altLang="pt-BR"/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3A0B1AE-3433-90AE-FFF1-EBB1444B294F}"/>
              </a:ext>
            </a:extLst>
          </p:cNvPr>
          <p:cNvGrpSpPr/>
          <p:nvPr/>
        </p:nvGrpSpPr>
        <p:grpSpPr>
          <a:xfrm>
            <a:off x="3923928" y="941062"/>
            <a:ext cx="4968552" cy="4086909"/>
            <a:chOff x="1547664" y="941062"/>
            <a:chExt cx="4968552" cy="4086909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110DE8D-33D1-A2D3-15E9-F8FCC7C28E2D}"/>
                </a:ext>
              </a:extLst>
            </p:cNvPr>
            <p:cNvSpPr/>
            <p:nvPr/>
          </p:nvSpPr>
          <p:spPr>
            <a:xfrm>
              <a:off x="3635896" y="94106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8974BC4-0A19-779D-D729-37E8A469C901}"/>
                </a:ext>
              </a:extLst>
            </p:cNvPr>
            <p:cNvSpPr/>
            <p:nvPr/>
          </p:nvSpPr>
          <p:spPr>
            <a:xfrm>
              <a:off x="4956932" y="2090950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D68E425-82C0-C65C-5573-FE32B9B9119A}"/>
                </a:ext>
              </a:extLst>
            </p:cNvPr>
            <p:cNvSpPr/>
            <p:nvPr/>
          </p:nvSpPr>
          <p:spPr>
            <a:xfrm>
              <a:off x="237524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CCBCBB5-794F-3F2C-3827-7FACA382725D}"/>
                </a:ext>
              </a:extLst>
            </p:cNvPr>
            <p:cNvSpPr/>
            <p:nvPr/>
          </p:nvSpPr>
          <p:spPr>
            <a:xfrm>
              <a:off x="5796136" y="3242917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C59E49D-D0C8-35A4-DB71-91CE727C8299}"/>
                </a:ext>
              </a:extLst>
            </p:cNvPr>
            <p:cNvSpPr/>
            <p:nvPr/>
          </p:nvSpPr>
          <p:spPr>
            <a:xfrm>
              <a:off x="2735288" y="4307891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79CBDA0-2E7E-8FAB-E640-1F8F688F5506}"/>
                </a:ext>
              </a:extLst>
            </p:cNvPr>
            <p:cNvSpPr/>
            <p:nvPr/>
          </p:nvSpPr>
          <p:spPr>
            <a:xfrm>
              <a:off x="1547664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E498258-581F-F800-3A55-33F69981E8C5}"/>
                </a:ext>
              </a:extLst>
            </p:cNvPr>
            <p:cNvSpPr/>
            <p:nvPr/>
          </p:nvSpPr>
          <p:spPr>
            <a:xfrm>
              <a:off x="4371583" y="324032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0CDC14B6-03F5-DF8C-4887-FCA42FB7C656}"/>
                </a:ext>
              </a:extLst>
            </p:cNvPr>
            <p:cNvCxnSpPr>
              <a:cxnSpLocks/>
              <a:stCxn id="9" idx="3"/>
              <a:endCxn id="12" idx="7"/>
            </p:cNvCxnSpPr>
            <p:nvPr/>
          </p:nvCxnSpPr>
          <p:spPr>
            <a:xfrm flipH="1">
              <a:off x="2989875" y="1555689"/>
              <a:ext cx="751474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2D7391B6-3EAA-DEC4-4DDC-6BD7B0BF4641}"/>
                </a:ext>
              </a:extLst>
            </p:cNvPr>
            <p:cNvCxnSpPr>
              <a:cxnSpLocks/>
              <a:stCxn id="9" idx="5"/>
              <a:endCxn id="10" idx="0"/>
            </p:cNvCxnSpPr>
            <p:nvPr/>
          </p:nvCxnSpPr>
          <p:spPr>
            <a:xfrm>
              <a:off x="4250523" y="1555689"/>
              <a:ext cx="1066449" cy="535261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7BAD9AA2-A8E3-FDCA-AFC6-4ADE40DF36B2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V="1">
              <a:off x="1907704" y="2682321"/>
              <a:ext cx="572997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DFE8B039-5B47-4048-7419-62EA8FE085D7}"/>
                </a:ext>
              </a:extLst>
            </p:cNvPr>
            <p:cNvCxnSpPr>
              <a:cxnSpLocks/>
              <a:stCxn id="15" idx="1"/>
              <a:endCxn id="16" idx="5"/>
            </p:cNvCxnSpPr>
            <p:nvPr/>
          </p:nvCxnSpPr>
          <p:spPr>
            <a:xfrm flipH="1" flipV="1">
              <a:off x="2162291" y="3957811"/>
              <a:ext cx="678450" cy="45553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357D7D4A-5A16-8FFB-95F1-635C082629EC}"/>
                </a:ext>
              </a:extLst>
            </p:cNvPr>
            <p:cNvCxnSpPr>
              <a:cxnSpLocks/>
              <a:stCxn id="10" idx="3"/>
              <a:endCxn id="17" idx="0"/>
            </p:cNvCxnSpPr>
            <p:nvPr/>
          </p:nvCxnSpPr>
          <p:spPr>
            <a:xfrm flipH="1">
              <a:off x="4731623" y="2705577"/>
              <a:ext cx="330762" cy="5347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2C96E30-151E-A61B-271F-49AB88D6AD4B}"/>
                </a:ext>
              </a:extLst>
            </p:cNvPr>
            <p:cNvCxnSpPr>
              <a:cxnSpLocks/>
              <a:stCxn id="13" idx="1"/>
              <a:endCxn id="10" idx="5"/>
            </p:cNvCxnSpPr>
            <p:nvPr/>
          </p:nvCxnSpPr>
          <p:spPr>
            <a:xfrm flipH="1" flipV="1">
              <a:off x="5571559" y="2705577"/>
              <a:ext cx="330030" cy="64279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543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9D098-417A-44CC-9E95-E77F042A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e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D5F9E-A231-4CC4-B19B-2270E485A7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Até o momento, estudamos </a:t>
            </a:r>
            <a:r>
              <a:rPr lang="pt-BR" b="1" i="1" dirty="0">
                <a:solidFill>
                  <a:srgbClr val="DA1F28"/>
                </a:solidFill>
              </a:rPr>
              <a:t>estruturas lineares</a:t>
            </a:r>
          </a:p>
          <a:p>
            <a:endParaRPr lang="pt-BR" i="1" dirty="0">
              <a:solidFill>
                <a:srgbClr val="721015"/>
              </a:solidFill>
            </a:endParaRPr>
          </a:p>
          <a:p>
            <a:r>
              <a:rPr lang="pt-BR" dirty="0"/>
              <a:t>Qual a complexidade da operação de busca em uma estrutura linear (por exemplo, uma fila?)</a:t>
            </a:r>
          </a:p>
          <a:p>
            <a:pPr lvl="1"/>
            <a:r>
              <a:rPr lang="pt-BR" dirty="0"/>
              <a:t>E se esta operação precisar ser repetida constantemente?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70E784-9E85-4ED7-86DB-17B673CABAE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DFFB36-C600-4EAA-8607-7345F33E7D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45915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1EF38-F0F9-4DD5-854A-96C18528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binárias de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5C768F-BB89-4CB4-927C-DC4AC14D5B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Nos interessam as </a:t>
            </a:r>
            <a:r>
              <a:rPr lang="pt-BR" altLang="pt-BR" b="1" i="1" dirty="0">
                <a:solidFill>
                  <a:srgbClr val="DA1F28"/>
                </a:solidFill>
              </a:rPr>
              <a:t>árvores binárias de busca</a:t>
            </a:r>
            <a:r>
              <a:rPr lang="pt-BR" altLang="pt-BR" i="1" dirty="0">
                <a:solidFill>
                  <a:srgbClr val="721015"/>
                </a:solidFill>
              </a:rPr>
              <a:t> </a:t>
            </a:r>
            <a:br>
              <a:rPr lang="pt-BR" altLang="pt-BR" i="1" dirty="0">
                <a:solidFill>
                  <a:srgbClr val="721015"/>
                </a:solidFill>
              </a:rPr>
            </a:br>
            <a:r>
              <a:rPr lang="pt-BR" altLang="pt-BR" dirty="0"/>
              <a:t>(ABB ou BST – </a:t>
            </a:r>
            <a:r>
              <a:rPr lang="pt-BR" altLang="pt-BR" i="1" dirty="0" err="1"/>
              <a:t>binary</a:t>
            </a:r>
            <a:r>
              <a:rPr lang="pt-BR" altLang="pt-BR" i="1" dirty="0"/>
              <a:t> </a:t>
            </a:r>
            <a:r>
              <a:rPr lang="pt-BR" altLang="pt-BR" i="1" dirty="0" err="1"/>
              <a:t>search</a:t>
            </a:r>
            <a:r>
              <a:rPr lang="pt-BR" altLang="pt-BR" i="1" dirty="0"/>
              <a:t> </a:t>
            </a:r>
            <a:r>
              <a:rPr lang="pt-BR" altLang="pt-BR" i="1" dirty="0" err="1"/>
              <a:t>trees</a:t>
            </a:r>
            <a:r>
              <a:rPr lang="pt-BR" altLang="pt-BR" i="1" dirty="0"/>
              <a:t>)</a:t>
            </a:r>
          </a:p>
          <a:p>
            <a:pPr lvl="1"/>
            <a:r>
              <a:rPr lang="pt-BR" altLang="pt-BR" i="1" u="sng" dirty="0">
                <a:solidFill>
                  <a:srgbClr val="DA1F28"/>
                </a:solidFill>
              </a:rPr>
              <a:t>Busca eficiente</a:t>
            </a:r>
          </a:p>
          <a:p>
            <a:pPr marL="366713" lvl="1" indent="0">
              <a:buNone/>
            </a:pPr>
            <a:endParaRPr lang="pt-BR" altLang="pt-BR" i="1" dirty="0"/>
          </a:p>
          <a:p>
            <a:r>
              <a:rPr lang="pt-BR" altLang="pt-BR" dirty="0"/>
              <a:t>Nas </a:t>
            </a:r>
            <a:r>
              <a:rPr lang="pt-BR" altLang="pt-BR" dirty="0" err="1"/>
              <a:t>ABBs</a:t>
            </a:r>
            <a:r>
              <a:rPr lang="pt-BR" altLang="pt-BR" dirty="0"/>
              <a:t>, os elementos-filhos são nomeados como </a:t>
            </a:r>
            <a:r>
              <a:rPr lang="pt-BR" altLang="pt-BR" b="1" i="1" dirty="0">
                <a:solidFill>
                  <a:srgbClr val="DA1F28"/>
                </a:solidFill>
              </a:rPr>
              <a:t>filho da esquerda </a:t>
            </a:r>
            <a:r>
              <a:rPr lang="pt-BR" altLang="pt-BR" dirty="0"/>
              <a:t>e </a:t>
            </a:r>
            <a:r>
              <a:rPr lang="pt-BR" altLang="pt-BR" b="1" i="1" dirty="0">
                <a:solidFill>
                  <a:srgbClr val="DA1F28"/>
                </a:solidFill>
              </a:rPr>
              <a:t>filho da direita</a:t>
            </a:r>
            <a:endParaRPr lang="pt-BR" altLang="pt-BR" b="1" dirty="0">
              <a:solidFill>
                <a:srgbClr val="DA1F28"/>
              </a:solidFill>
            </a:endParaRPr>
          </a:p>
          <a:p>
            <a:pPr lvl="1"/>
            <a:r>
              <a:rPr lang="pt-BR" altLang="pt-BR" dirty="0"/>
              <a:t>Valores menores à esquerda</a:t>
            </a:r>
          </a:p>
          <a:p>
            <a:pPr lvl="1"/>
            <a:r>
              <a:rPr lang="pt-BR" altLang="pt-BR" dirty="0"/>
              <a:t>Valores maiores à direita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8A3F30-601E-4D25-9AEE-F1ED461DDE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324045-2915-4890-B2F0-9A23F364DB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5415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EDFD7B7-2E0C-4161-A475-B5F0234C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binárias de busca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66E6382-72F5-4F50-8B05-923EE12B44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Subárvore esquerda</a:t>
            </a:r>
          </a:p>
          <a:p>
            <a:r>
              <a:rPr lang="pt-BR" altLang="pt-BR" dirty="0"/>
              <a:t>Subárvore direita</a:t>
            </a:r>
          </a:p>
          <a:p>
            <a:r>
              <a:rPr lang="pt-BR" altLang="pt-BR" dirty="0"/>
              <a:t>Estrutura recursiva</a:t>
            </a:r>
          </a:p>
          <a:p>
            <a:pPr lvl="1"/>
            <a:r>
              <a:rPr lang="pt-BR" altLang="pt-BR" dirty="0"/>
              <a:t>Uma raiz</a:t>
            </a:r>
          </a:p>
          <a:p>
            <a:pPr lvl="1"/>
            <a:r>
              <a:rPr lang="pt-BR" altLang="pt-BR" dirty="0"/>
              <a:t>Duas subárvores</a:t>
            </a:r>
            <a:br>
              <a:rPr lang="pt-BR" altLang="pt-BR" dirty="0"/>
            </a:br>
            <a:r>
              <a:rPr lang="pt-BR" altLang="pt-BR" dirty="0"/>
              <a:t>(que são uma raiz)</a:t>
            </a:r>
          </a:p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F7F510-CCD0-4693-ABAB-377C207706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C96063-A69F-41CD-A72B-06FD8A4215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29</a:t>
            </a:fld>
            <a:endParaRPr lang="pt-BR" alt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110DE8D-33D1-A2D3-15E9-F8FCC7C28E2D}"/>
              </a:ext>
            </a:extLst>
          </p:cNvPr>
          <p:cNvSpPr/>
          <p:nvPr/>
        </p:nvSpPr>
        <p:spPr>
          <a:xfrm>
            <a:off x="6012160" y="94106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8974BC4-0A19-779D-D729-37E8A469C901}"/>
              </a:ext>
            </a:extLst>
          </p:cNvPr>
          <p:cNvSpPr/>
          <p:nvPr/>
        </p:nvSpPr>
        <p:spPr>
          <a:xfrm>
            <a:off x="7333196" y="2090950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93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D68E425-82C0-C65C-5573-FE32B9B9119A}"/>
              </a:ext>
            </a:extLst>
          </p:cNvPr>
          <p:cNvSpPr/>
          <p:nvPr/>
        </p:nvSpPr>
        <p:spPr>
          <a:xfrm>
            <a:off x="4751512" y="2067694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CCBCBB5-794F-3F2C-3827-7FACA382725D}"/>
              </a:ext>
            </a:extLst>
          </p:cNvPr>
          <p:cNvSpPr/>
          <p:nvPr/>
        </p:nvSpPr>
        <p:spPr>
          <a:xfrm>
            <a:off x="8172400" y="3242917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108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C59E49D-D0C8-35A4-DB71-91CE727C8299}"/>
              </a:ext>
            </a:extLst>
          </p:cNvPr>
          <p:cNvSpPr/>
          <p:nvPr/>
        </p:nvSpPr>
        <p:spPr>
          <a:xfrm>
            <a:off x="5111552" y="4307891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79CBDA0-2E7E-8FAB-E640-1F8F688F5506}"/>
              </a:ext>
            </a:extLst>
          </p:cNvPr>
          <p:cNvSpPr/>
          <p:nvPr/>
        </p:nvSpPr>
        <p:spPr>
          <a:xfrm>
            <a:off x="3923928" y="3343184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E498258-581F-F800-3A55-33F69981E8C5}"/>
              </a:ext>
            </a:extLst>
          </p:cNvPr>
          <p:cNvSpPr/>
          <p:nvPr/>
        </p:nvSpPr>
        <p:spPr>
          <a:xfrm>
            <a:off x="6747847" y="3240324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77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CDC14B6-03F5-DF8C-4887-FCA42FB7C656}"/>
              </a:ext>
            </a:extLst>
          </p:cNvPr>
          <p:cNvCxnSpPr>
            <a:cxnSpLocks/>
            <a:stCxn id="9" idx="3"/>
            <a:endCxn id="12" idx="7"/>
          </p:cNvCxnSpPr>
          <p:nvPr/>
        </p:nvCxnSpPr>
        <p:spPr>
          <a:xfrm flipH="1">
            <a:off x="5366139" y="1555689"/>
            <a:ext cx="751474" cy="617458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D7391B6-3EAA-DEC4-4DDC-6BD7B0BF4641}"/>
              </a:ext>
            </a:extLst>
          </p:cNvPr>
          <p:cNvCxnSpPr>
            <a:cxnSpLocks/>
            <a:stCxn id="9" idx="5"/>
            <a:endCxn id="10" idx="0"/>
          </p:cNvCxnSpPr>
          <p:nvPr/>
        </p:nvCxnSpPr>
        <p:spPr>
          <a:xfrm>
            <a:off x="6626787" y="1555689"/>
            <a:ext cx="1066449" cy="535261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BAD9AA2-A8E3-FDCA-AFC6-4ADE40DF36B2}"/>
              </a:ext>
            </a:extLst>
          </p:cNvPr>
          <p:cNvCxnSpPr>
            <a:cxnSpLocks/>
            <a:stCxn id="16" idx="0"/>
            <a:endCxn id="12" idx="3"/>
          </p:cNvCxnSpPr>
          <p:nvPr/>
        </p:nvCxnSpPr>
        <p:spPr>
          <a:xfrm flipV="1">
            <a:off x="4283968" y="2682321"/>
            <a:ext cx="572997" cy="660863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FE8B039-5B47-4048-7419-62EA8FE085D7}"/>
              </a:ext>
            </a:extLst>
          </p:cNvPr>
          <p:cNvCxnSpPr>
            <a:cxnSpLocks/>
            <a:stCxn id="15" idx="1"/>
            <a:endCxn id="16" idx="5"/>
          </p:cNvCxnSpPr>
          <p:nvPr/>
        </p:nvCxnSpPr>
        <p:spPr>
          <a:xfrm flipH="1" flipV="1">
            <a:off x="4538555" y="3957811"/>
            <a:ext cx="678450" cy="455533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57D7D4A-5A16-8FFB-95F1-635C082629EC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 flipH="1">
            <a:off x="7107887" y="2705577"/>
            <a:ext cx="330762" cy="5347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2C96E30-151E-A61B-271F-49AB88D6AD4B}"/>
              </a:ext>
            </a:extLst>
          </p:cNvPr>
          <p:cNvCxnSpPr>
            <a:cxnSpLocks/>
            <a:stCxn id="13" idx="1"/>
            <a:endCxn id="10" idx="5"/>
          </p:cNvCxnSpPr>
          <p:nvPr/>
        </p:nvCxnSpPr>
        <p:spPr>
          <a:xfrm flipH="1" flipV="1">
            <a:off x="7947823" y="2705577"/>
            <a:ext cx="330030" cy="642793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2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86DF9-F20E-4554-9D69-ED3B2214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árvore genérica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D532BE-2B45-47B5-8F50-CC92C8C48F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94ED37-BB59-47FD-982B-542128059F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</a:t>
            </a:fld>
            <a:endParaRPr lang="pt-BR" alt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29443B2-8D56-021F-3C14-47641D5B855B}"/>
              </a:ext>
            </a:extLst>
          </p:cNvPr>
          <p:cNvSpPr/>
          <p:nvPr/>
        </p:nvSpPr>
        <p:spPr>
          <a:xfrm>
            <a:off x="3635896" y="94106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93D4311-3F77-CA5A-4D9C-B738B00759E7}"/>
              </a:ext>
            </a:extLst>
          </p:cNvPr>
          <p:cNvSpPr/>
          <p:nvPr/>
        </p:nvSpPr>
        <p:spPr>
          <a:xfrm>
            <a:off x="3643628" y="2067694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654E40A-B8EA-A478-83E3-3E1309D3A271}"/>
              </a:ext>
            </a:extLst>
          </p:cNvPr>
          <p:cNvSpPr/>
          <p:nvPr/>
        </p:nvSpPr>
        <p:spPr>
          <a:xfrm>
            <a:off x="5292080" y="2067694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6D2E001-F929-E00A-C9A3-6D55E94A8D2F}"/>
              </a:ext>
            </a:extLst>
          </p:cNvPr>
          <p:cNvSpPr/>
          <p:nvPr/>
        </p:nvSpPr>
        <p:spPr>
          <a:xfrm>
            <a:off x="2375248" y="2067694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44BCFED-4128-E11D-5375-8778BEA229D5}"/>
              </a:ext>
            </a:extLst>
          </p:cNvPr>
          <p:cNvSpPr/>
          <p:nvPr/>
        </p:nvSpPr>
        <p:spPr>
          <a:xfrm>
            <a:off x="5652120" y="3343184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2F0B6D9-0B98-D877-164F-50A7ACE32452}"/>
              </a:ext>
            </a:extLst>
          </p:cNvPr>
          <p:cNvSpPr/>
          <p:nvPr/>
        </p:nvSpPr>
        <p:spPr>
          <a:xfrm>
            <a:off x="4572000" y="3343184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D3A2B57-1C4E-9ABE-9F7E-C81E1A05FE4F}"/>
              </a:ext>
            </a:extLst>
          </p:cNvPr>
          <p:cNvSpPr/>
          <p:nvPr/>
        </p:nvSpPr>
        <p:spPr>
          <a:xfrm>
            <a:off x="2735288" y="4307891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87FB9FC-8549-B503-53D5-3466D7564940}"/>
              </a:ext>
            </a:extLst>
          </p:cNvPr>
          <p:cNvSpPr/>
          <p:nvPr/>
        </p:nvSpPr>
        <p:spPr>
          <a:xfrm>
            <a:off x="1547664" y="3343184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DF1C6F1-C3DB-0AB8-8FB0-CCA13DBB8564}"/>
              </a:ext>
            </a:extLst>
          </p:cNvPr>
          <p:cNvSpPr/>
          <p:nvPr/>
        </p:nvSpPr>
        <p:spPr>
          <a:xfrm>
            <a:off x="3349687" y="3343184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DE685B9-A624-1500-81EA-4E7F832C8933}"/>
              </a:ext>
            </a:extLst>
          </p:cNvPr>
          <p:cNvCxnSpPr>
            <a:cxnSpLocks/>
            <a:stCxn id="3" idx="3"/>
            <a:endCxn id="9" idx="7"/>
          </p:cNvCxnSpPr>
          <p:nvPr/>
        </p:nvCxnSpPr>
        <p:spPr>
          <a:xfrm flipH="1">
            <a:off x="2989875" y="1555689"/>
            <a:ext cx="751474" cy="617458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1492B2D-D04C-36EE-4587-4604A2D39EA8}"/>
              </a:ext>
            </a:extLst>
          </p:cNvPr>
          <p:cNvCxnSpPr>
            <a:cxnSpLocks/>
            <a:stCxn id="8" idx="1"/>
            <a:endCxn id="3" idx="5"/>
          </p:cNvCxnSpPr>
          <p:nvPr/>
        </p:nvCxnSpPr>
        <p:spPr>
          <a:xfrm flipH="1" flipV="1">
            <a:off x="4250523" y="1555689"/>
            <a:ext cx="1147010" cy="617458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71D8A8A-9DAE-A0E4-FD9E-7EAD2BE8D04D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3995936" y="1661142"/>
            <a:ext cx="7732" cy="406552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56CC7C-1A7E-5F24-824D-58EAB8CC13B3}"/>
              </a:ext>
            </a:extLst>
          </p:cNvPr>
          <p:cNvCxnSpPr>
            <a:cxnSpLocks/>
            <a:stCxn id="13" idx="0"/>
            <a:endCxn id="9" idx="3"/>
          </p:cNvCxnSpPr>
          <p:nvPr/>
        </p:nvCxnSpPr>
        <p:spPr>
          <a:xfrm flipV="1">
            <a:off x="1907704" y="2682321"/>
            <a:ext cx="572997" cy="660863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B941661-5B4E-3946-1222-235448172CA1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>
          <a:xfrm flipH="1" flipV="1">
            <a:off x="2162291" y="3957811"/>
            <a:ext cx="678450" cy="455533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F518382-06EC-33B4-DCE3-48B0283C2E79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H="1">
            <a:off x="3709727" y="2682321"/>
            <a:ext cx="39354" cy="660863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08C48A9D-C01C-AA25-7C94-EA389D4F9322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4258255" y="2682321"/>
            <a:ext cx="419198" cy="766316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6C4D893B-C12A-CF7C-E17A-5319F7E00DF1}"/>
              </a:ext>
            </a:extLst>
          </p:cNvPr>
          <p:cNvCxnSpPr>
            <a:cxnSpLocks/>
            <a:stCxn id="10" idx="1"/>
            <a:endCxn id="7" idx="6"/>
          </p:cNvCxnSpPr>
          <p:nvPr/>
        </p:nvCxnSpPr>
        <p:spPr>
          <a:xfrm flipH="1" flipV="1">
            <a:off x="4363708" y="2427734"/>
            <a:ext cx="1393865" cy="1020903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08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D2792F-ABAB-443A-8507-1098A032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– Classe ABB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43722F5-BF4B-451A-8167-190B8B2724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Elemento raiz</a:t>
            </a:r>
          </a:p>
          <a:p>
            <a:pPr lvl="1"/>
            <a:r>
              <a:rPr lang="pt-BR" dirty="0"/>
              <a:t>Não usaremos elemento sentinela. Por quê?</a:t>
            </a:r>
          </a:p>
          <a:p>
            <a:pPr lvl="1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B9072-40E6-4010-97CD-CD4C3175339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99C47F-2F15-4A64-89E5-345A77CB13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30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35842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D2792F-ABAB-443A-8507-1098A032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– Classe ABB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43722F5-BF4B-451A-8167-190B8B2724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Elemento raiz</a:t>
            </a:r>
          </a:p>
          <a:p>
            <a:pPr lvl="1"/>
            <a:r>
              <a:rPr lang="pt-BR" dirty="0"/>
              <a:t>Não usaremos elemento sentinela. Por quê?</a:t>
            </a:r>
          </a:p>
          <a:p>
            <a:r>
              <a:rPr lang="pt-BR" altLang="pt-BR" dirty="0"/>
              <a:t>Métodos podem variar. Sugestões: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B9072-40E6-4010-97CD-CD4C3175339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99C47F-2F15-4A64-89E5-345A77CB13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31</a:t>
            </a:fld>
            <a:endParaRPr lang="pt-BR" alt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0FA506-CF13-4DFF-98B4-3A37832F396D}"/>
              </a:ext>
            </a:extLst>
          </p:cNvPr>
          <p:cNvSpPr txBox="1"/>
          <p:nvPr/>
        </p:nvSpPr>
        <p:spPr>
          <a:xfrm>
            <a:off x="550863" y="2558390"/>
            <a:ext cx="8153400" cy="3108543"/>
          </a:xfrm>
          <a:prstGeom prst="rect">
            <a:avLst/>
          </a:prstGeom>
          <a:noFill/>
        </p:spPr>
        <p:txBody>
          <a:bodyPr numCol="2">
            <a:spAutoFit/>
          </a:bodyPr>
          <a:lstStyle/>
          <a:p>
            <a:pPr marL="881063" lvl="1" indent="-514350">
              <a:buFont typeface="+mj-lt"/>
              <a:buAutoNum type="arabicPeriod"/>
              <a:defRPr/>
            </a:pPr>
            <a:r>
              <a:rPr lang="pt-BR" sz="2800" dirty="0">
                <a:latin typeface="Delicious" panose="02000506040000020004" pitchFamily="50" charset="0"/>
              </a:rPr>
              <a:t>inserir</a:t>
            </a:r>
          </a:p>
          <a:p>
            <a:pPr marL="881063" lvl="1" indent="-514350">
              <a:buFont typeface="+mj-lt"/>
              <a:buAutoNum type="arabicPeriod"/>
              <a:defRPr/>
            </a:pPr>
            <a:r>
              <a:rPr lang="pt-BR" sz="2800" dirty="0">
                <a:latin typeface="Delicious" panose="02000506040000020004" pitchFamily="50" charset="0"/>
              </a:rPr>
              <a:t>retirar</a:t>
            </a:r>
          </a:p>
          <a:p>
            <a:pPr marL="881063" lvl="1" indent="-514350">
              <a:buFont typeface="+mj-lt"/>
              <a:buAutoNum type="arabicPeriod"/>
              <a:defRPr/>
            </a:pPr>
            <a:r>
              <a:rPr lang="pt-BR" sz="2800" dirty="0">
                <a:latin typeface="Delicious" panose="02000506040000020004" pitchFamily="50" charset="0"/>
              </a:rPr>
              <a:t>buscar</a:t>
            </a:r>
          </a:p>
          <a:p>
            <a:pPr marL="881063" lvl="1" indent="-514350">
              <a:buFont typeface="+mj-lt"/>
              <a:buAutoNum type="arabicPeriod"/>
              <a:defRPr/>
            </a:pPr>
            <a:r>
              <a:rPr lang="pt-BR" sz="2800" dirty="0">
                <a:latin typeface="Delicious" panose="02000506040000020004" pitchFamily="50" charset="0"/>
              </a:rPr>
              <a:t>vazia</a:t>
            </a:r>
          </a:p>
          <a:p>
            <a:pPr marL="881063" lvl="1" indent="-514350">
              <a:buFont typeface="+mj-lt"/>
              <a:buAutoNum type="arabicPeriod"/>
              <a:defRPr/>
            </a:pPr>
            <a:r>
              <a:rPr lang="pt-BR" sz="2800" dirty="0">
                <a:latin typeface="Delicious" panose="02000506040000020004" pitchFamily="50" charset="0"/>
              </a:rPr>
              <a:t>caminhar</a:t>
            </a:r>
          </a:p>
          <a:p>
            <a:pPr marL="881063" lvl="1" indent="-514350">
              <a:buFont typeface="+mj-lt"/>
              <a:buAutoNum type="arabicPeriod"/>
              <a:defRPr/>
            </a:pPr>
            <a:endParaRPr lang="pt-BR" sz="2800" dirty="0">
              <a:latin typeface="Delicious" panose="02000506040000020004" pitchFamily="50" charset="0"/>
            </a:endParaRPr>
          </a:p>
          <a:p>
            <a:pPr marL="881063" lvl="1" indent="-514350">
              <a:buFont typeface="+mj-lt"/>
              <a:buAutoNum type="arabicPeriod"/>
              <a:defRPr/>
            </a:pPr>
            <a:endParaRPr lang="pt-BR" sz="2800" dirty="0">
              <a:latin typeface="Delicious" panose="02000506040000020004" pitchFamily="50" charset="0"/>
            </a:endParaRPr>
          </a:p>
          <a:p>
            <a:pPr marL="881063" lvl="1" indent="-514350">
              <a:buFont typeface="+mj-lt"/>
              <a:buAutoNum type="arabicPeriod"/>
              <a:defRPr/>
            </a:pPr>
            <a:r>
              <a:rPr lang="pt-BR" sz="2800" dirty="0">
                <a:latin typeface="Delicious" panose="02000506040000020004" pitchFamily="50" charset="0"/>
              </a:rPr>
              <a:t>esquerda(nodo)</a:t>
            </a:r>
          </a:p>
          <a:p>
            <a:pPr marL="881063" lvl="1" indent="-514350">
              <a:buFont typeface="+mj-lt"/>
              <a:buAutoNum type="arabicPeriod"/>
              <a:defRPr/>
            </a:pPr>
            <a:r>
              <a:rPr lang="pt-BR" sz="2800" dirty="0">
                <a:latin typeface="Delicious" panose="02000506040000020004" pitchFamily="50" charset="0"/>
              </a:rPr>
              <a:t>direita(nodo)</a:t>
            </a:r>
          </a:p>
          <a:p>
            <a:pPr marL="881063" lvl="1" indent="-514350">
              <a:buFont typeface="+mj-lt"/>
              <a:buAutoNum type="arabicPeriod"/>
              <a:defRPr/>
            </a:pPr>
            <a:r>
              <a:rPr lang="pt-BR" sz="2800" dirty="0">
                <a:latin typeface="Delicious" panose="02000506040000020004" pitchFamily="50" charset="0"/>
              </a:rPr>
              <a:t>tamanho</a:t>
            </a:r>
          </a:p>
          <a:p>
            <a:pPr marL="881063" lvl="1" indent="-514350">
              <a:buFont typeface="+mj-lt"/>
              <a:buAutoNum type="arabicPeriod"/>
              <a:defRPr/>
            </a:pPr>
            <a:r>
              <a:rPr lang="pt-BR" sz="2800" dirty="0">
                <a:latin typeface="Delicious" panose="02000506040000020004" pitchFamily="50" charset="0"/>
              </a:rPr>
              <a:t>altura</a:t>
            </a:r>
          </a:p>
        </p:txBody>
      </p:sp>
    </p:spTree>
    <p:extLst>
      <p:ext uri="{BB962C8B-B14F-4D97-AF65-F5344CB8AC3E}">
        <p14:creationId xmlns:p14="http://schemas.microsoft.com/office/powerpoint/2010/main" val="648060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77B9D-0AF0-4ABC-A06F-EF5EC3FC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– Classe ABB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A7E2B-0A4F-46B9-AA0B-0C7BBDEBEA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Elemento da árvore: nodo</a:t>
            </a:r>
          </a:p>
          <a:p>
            <a:pPr lvl="1"/>
            <a:r>
              <a:rPr lang="pt-BR" altLang="pt-BR" dirty="0"/>
              <a:t>Objeto com dados </a:t>
            </a:r>
          </a:p>
          <a:p>
            <a:pPr lvl="1"/>
            <a:r>
              <a:rPr lang="pt-BR" altLang="pt-BR" dirty="0"/>
              <a:t>Duas referências/ponteiros (esquerda e direita)</a:t>
            </a:r>
          </a:p>
          <a:p>
            <a:endParaRPr lang="pt-BR" altLang="pt-BR" dirty="0"/>
          </a:p>
          <a:p>
            <a:r>
              <a:rPr lang="pt-BR" altLang="pt-BR" dirty="0"/>
              <a:t>Uma árvore é composta pelo nodo raiz e...</a:t>
            </a:r>
          </a:p>
          <a:p>
            <a:pPr lvl="1"/>
            <a:r>
              <a:rPr lang="pt-BR" altLang="pt-BR" dirty="0"/>
              <a:t>Suas subárvores (estrutura recursiva!)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B052A-F8C7-4845-8B68-9C1709B6FA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9A7D79-D980-4F9C-BDA1-503D3FC76D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63748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7374F-9832-4F2E-83DE-B39662C4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- Operações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26E896-8C1F-4FC7-B752-8035ED09A7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Criação: raiz </a:t>
            </a:r>
            <a:r>
              <a:rPr lang="pt-BR" altLang="pt-BR" dirty="0">
                <a:sym typeface="Symbol" panose="05050102010706020507" pitchFamily="18" charset="2"/>
              </a:rPr>
              <a:t> nulo</a:t>
            </a:r>
          </a:p>
          <a:p>
            <a:endParaRPr lang="pt-BR" dirty="0">
              <a:sym typeface="Symbol" panose="05050102010706020507" pitchFamily="18" charset="2"/>
            </a:endParaRPr>
          </a:p>
          <a:p>
            <a:r>
              <a:rPr lang="pt-BR" dirty="0">
                <a:sym typeface="Symbol" panose="05050102010706020507" pitchFamily="18" charset="2"/>
              </a:rPr>
              <a:t>Verificação de vazia: raiz == nulo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2B456F-D714-472B-B7F0-5B3C01594FE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AC240F-2954-4350-BE12-398A43B13F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78223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7F8FE-A6EE-4410-8138-57EF25CA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-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5C0392-3EB5-4B0D-9660-0132570A74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Utilizamos a estrutura recursiva a nosso favor</a:t>
            </a:r>
          </a:p>
          <a:p>
            <a:endParaRPr lang="pt-BR" dirty="0"/>
          </a:p>
          <a:p>
            <a:r>
              <a:rPr lang="pt-BR" dirty="0"/>
              <a:t>A busca sempre é iniciada pela raiz da árvore</a:t>
            </a:r>
          </a:p>
          <a:p>
            <a:endParaRPr lang="pt-BR" dirty="0"/>
          </a:p>
          <a:p>
            <a:r>
              <a:rPr lang="pt-BR" dirty="0"/>
              <a:t>A busca continua (recursivamente) pela raiz da subárvore correspondente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AC2D5F-BC3A-493C-B5B2-3F7C09D4D64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F3D9BC-61EB-487D-8E13-EF7F863B72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48571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059C23-C1BE-45B1-A424-D679375B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691933-C384-41AF-8DC6-D97BBD67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35</a:t>
            </a:fld>
            <a:endParaRPr lang="pt-BR" alt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85A90F-C9F0-4325-A1FE-038F994D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- Busca</a:t>
            </a:r>
          </a:p>
        </p:txBody>
      </p:sp>
      <p:sp>
        <p:nvSpPr>
          <p:cNvPr id="68" name="Espaço Reservado para Conteúdo 67">
            <a:extLst>
              <a:ext uri="{FF2B5EF4-FFF2-40B4-BE49-F238E27FC236}">
                <a16:creationId xmlns:a16="http://schemas.microsoft.com/office/drawing/2014/main" id="{8CA8810F-2324-69F6-8CC9-475BA3EA18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900" dirty="0">
                <a:solidFill>
                  <a:srgbClr val="721015"/>
                </a:solidFill>
                <a:latin typeface="Delicious" panose="02000506040000020004" pitchFamily="50" charset="0"/>
              </a:rPr>
              <a:t>Buscar 18</a:t>
            </a:r>
          </a:p>
          <a:p>
            <a:endParaRPr lang="pt-BR" sz="2900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24D6431-D10F-8479-8E21-76DC4109776D}"/>
              </a:ext>
            </a:extLst>
          </p:cNvPr>
          <p:cNvGrpSpPr/>
          <p:nvPr/>
        </p:nvGrpSpPr>
        <p:grpSpPr>
          <a:xfrm>
            <a:off x="539552" y="876406"/>
            <a:ext cx="8208912" cy="3999600"/>
            <a:chOff x="539552" y="876406"/>
            <a:chExt cx="8208912" cy="3999600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0A4D7979-378D-523E-F81D-847619813515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20</a:t>
              </a: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E1468735-7C3B-86E7-8F92-F2FFD28D446F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51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C127F239-DC54-E0EA-7E1B-ED3BFFA5A600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97185AA9-E25E-F90B-CCA1-093DAC4C3E36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9723581A-073D-3BBF-F251-35B6A27C341A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371AB67C-962F-14DA-2538-38F2AA6837B4}"/>
                </a:ext>
              </a:extLst>
            </p:cNvPr>
            <p:cNvSpPr/>
            <p:nvPr/>
          </p:nvSpPr>
          <p:spPr>
            <a:xfrm>
              <a:off x="3227851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16</a:t>
              </a:r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FF78FF95-EACC-F536-4BF2-5CDA2353BBF7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1185AAD7-94FC-BC15-D28A-63D8850E9F58}"/>
                </a:ext>
              </a:extLst>
            </p:cNvPr>
            <p:cNvSpPr/>
            <p:nvPr/>
          </p:nvSpPr>
          <p:spPr>
            <a:xfrm>
              <a:off x="2679218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15</a:t>
              </a:r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E24BCCE4-0916-DC88-C1DB-8789B21DC4EF}"/>
                </a:ext>
              </a:extLst>
            </p:cNvPr>
            <p:cNvSpPr/>
            <p:nvPr/>
          </p:nvSpPr>
          <p:spPr>
            <a:xfrm>
              <a:off x="8028384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108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92A85873-B6CD-98B8-CE52-129E29656BBC}"/>
                </a:ext>
              </a:extLst>
            </p:cNvPr>
            <p:cNvSpPr/>
            <p:nvPr/>
          </p:nvSpPr>
          <p:spPr>
            <a:xfrm>
              <a:off x="6958550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77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A94A285E-2621-7C75-CBD0-BB99136A478B}"/>
                </a:ext>
              </a:extLst>
            </p:cNvPr>
            <p:cNvSpPr/>
            <p:nvPr/>
          </p:nvSpPr>
          <p:spPr>
            <a:xfrm>
              <a:off x="5888717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78373F1E-8138-1960-EA9C-DB2A679FC2C1}"/>
                </a:ext>
              </a:extLst>
            </p:cNvPr>
            <p:cNvSpPr/>
            <p:nvPr/>
          </p:nvSpPr>
          <p:spPr>
            <a:xfrm>
              <a:off x="4818884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22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D2B90BDB-2000-658F-7BCF-9E56D95D7756}"/>
                </a:ext>
              </a:extLst>
            </p:cNvPr>
            <p:cNvSpPr/>
            <p:nvPr/>
          </p:nvSpPr>
          <p:spPr>
            <a:xfrm>
              <a:off x="3749051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18</a:t>
              </a:r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43C268A5-6DC4-4A50-51F8-E2890B4B6694}"/>
                </a:ext>
              </a:extLst>
            </p:cNvPr>
            <p:cNvSpPr/>
            <p:nvPr/>
          </p:nvSpPr>
          <p:spPr>
            <a:xfrm>
              <a:off x="1609385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D8660D2D-D947-901D-4E8D-149B59ED9090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B5D84E40-A686-022D-BA51-7F199E3E516B}"/>
                </a:ext>
              </a:extLst>
            </p:cNvPr>
            <p:cNvCxnSpPr>
              <a:cxnSpLocks/>
              <a:stCxn id="69" idx="3"/>
              <a:endCxn id="7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949CFFD6-311F-3BF5-D68A-3B60629BFA87}"/>
                </a:ext>
              </a:extLst>
            </p:cNvPr>
            <p:cNvCxnSpPr>
              <a:cxnSpLocks/>
              <a:stCxn id="69" idx="5"/>
              <a:endCxn id="7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C7A5C652-B3B9-C0D3-2AEC-2D30CB620EEE}"/>
                </a:ext>
              </a:extLst>
            </p:cNvPr>
            <p:cNvCxnSpPr>
              <a:cxnSpLocks/>
              <a:stCxn id="72" idx="3"/>
              <a:endCxn id="76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6DC0D4DD-3D2D-4B79-4EA7-12D9CC46E198}"/>
                </a:ext>
              </a:extLst>
            </p:cNvPr>
            <p:cNvCxnSpPr>
              <a:cxnSpLocks/>
              <a:stCxn id="75" idx="1"/>
              <a:endCxn id="7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5818649F-6BDD-EF18-ABAC-0ED76BEF689D}"/>
                </a:ext>
              </a:extLst>
            </p:cNvPr>
            <p:cNvCxnSpPr>
              <a:cxnSpLocks/>
              <a:stCxn id="71" idx="3"/>
              <a:endCxn id="7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B2901FD2-D593-B6FD-C0CD-69E288063E8D}"/>
                </a:ext>
              </a:extLst>
            </p:cNvPr>
            <p:cNvCxnSpPr>
              <a:cxnSpLocks/>
              <a:stCxn id="71" idx="5"/>
              <a:endCxn id="73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1BD33D0B-6E98-9EBA-9F50-D7833B543FD5}"/>
                </a:ext>
              </a:extLst>
            </p:cNvPr>
            <p:cNvCxnSpPr>
              <a:cxnSpLocks/>
              <a:stCxn id="76" idx="3"/>
              <a:endCxn id="84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B8ECE61E-9B89-8622-27F8-7D48EA8D37DD}"/>
                </a:ext>
              </a:extLst>
            </p:cNvPr>
            <p:cNvCxnSpPr>
              <a:cxnSpLocks/>
              <a:stCxn id="83" idx="0"/>
              <a:endCxn id="76" idx="5"/>
            </p:cNvCxnSpPr>
            <p:nvPr/>
          </p:nvCxnSpPr>
          <p:spPr>
            <a:xfrm flipH="1" flipV="1">
              <a:off x="1730243" y="3677379"/>
              <a:ext cx="239182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4DB8F8E-0200-636F-73B4-7CD76D9B397B}"/>
                </a:ext>
              </a:extLst>
            </p:cNvPr>
            <p:cNvCxnSpPr>
              <a:cxnSpLocks/>
              <a:stCxn id="75" idx="3"/>
              <a:endCxn id="77" idx="0"/>
            </p:cNvCxnSpPr>
            <p:nvPr/>
          </p:nvCxnSpPr>
          <p:spPr>
            <a:xfrm flipH="1">
              <a:off x="3039258" y="3677379"/>
              <a:ext cx="294046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3F933A44-8A68-A6D7-FA16-BF8ED7D5B115}"/>
                </a:ext>
              </a:extLst>
            </p:cNvPr>
            <p:cNvCxnSpPr>
              <a:cxnSpLocks/>
              <a:stCxn id="75" idx="5"/>
              <a:endCxn id="82" idx="0"/>
            </p:cNvCxnSpPr>
            <p:nvPr/>
          </p:nvCxnSpPr>
          <p:spPr>
            <a:xfrm>
              <a:off x="3842478" y="3677379"/>
              <a:ext cx="266613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0288C3B7-E0A1-7B39-33A7-6EE152D15BBD}"/>
                </a:ext>
              </a:extLst>
            </p:cNvPr>
            <p:cNvCxnSpPr>
              <a:cxnSpLocks/>
              <a:stCxn id="74" idx="3"/>
              <a:endCxn id="81" idx="0"/>
            </p:cNvCxnSpPr>
            <p:nvPr/>
          </p:nvCxnSpPr>
          <p:spPr>
            <a:xfrm flipH="1">
              <a:off x="5178924" y="3677379"/>
              <a:ext cx="266615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67E4AD7C-7D53-B60B-666C-F257A0460855}"/>
                </a:ext>
              </a:extLst>
            </p:cNvPr>
            <p:cNvCxnSpPr>
              <a:cxnSpLocks/>
              <a:stCxn id="74" idx="5"/>
              <a:endCxn id="80" idx="0"/>
            </p:cNvCxnSpPr>
            <p:nvPr/>
          </p:nvCxnSpPr>
          <p:spPr>
            <a:xfrm>
              <a:off x="5954713" y="3677379"/>
              <a:ext cx="294044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D09EE6F3-494D-0041-426E-36C026938E85}"/>
                </a:ext>
              </a:extLst>
            </p:cNvPr>
            <p:cNvCxnSpPr>
              <a:cxnSpLocks/>
              <a:stCxn id="73" idx="3"/>
              <a:endCxn id="79" idx="0"/>
            </p:cNvCxnSpPr>
            <p:nvPr/>
          </p:nvCxnSpPr>
          <p:spPr>
            <a:xfrm flipH="1">
              <a:off x="7318590" y="3677379"/>
              <a:ext cx="239183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A3039D89-E042-CC9E-FE99-BAD65A5FF052}"/>
                </a:ext>
              </a:extLst>
            </p:cNvPr>
            <p:cNvCxnSpPr>
              <a:cxnSpLocks/>
              <a:stCxn id="73" idx="5"/>
              <a:endCxn id="78" idx="0"/>
            </p:cNvCxnSpPr>
            <p:nvPr/>
          </p:nvCxnSpPr>
          <p:spPr>
            <a:xfrm>
              <a:off x="8066947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1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059C23-C1BE-45B1-A424-D679375B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691933-C384-41AF-8DC6-D97BBD67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36</a:t>
            </a:fld>
            <a:endParaRPr lang="pt-BR" alt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85A90F-C9F0-4325-A1FE-038F994D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- Busca</a:t>
            </a:r>
          </a:p>
        </p:txBody>
      </p:sp>
      <p:sp>
        <p:nvSpPr>
          <p:cNvPr id="68" name="Espaço Reservado para Conteúdo 67">
            <a:extLst>
              <a:ext uri="{FF2B5EF4-FFF2-40B4-BE49-F238E27FC236}">
                <a16:creationId xmlns:a16="http://schemas.microsoft.com/office/drawing/2014/main" id="{8CA8810F-2324-69F6-8CC9-475BA3EA18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900" dirty="0">
                <a:solidFill>
                  <a:srgbClr val="721015"/>
                </a:solidFill>
                <a:latin typeface="Delicious" panose="02000506040000020004" pitchFamily="50" charset="0"/>
              </a:rPr>
              <a:t>Buscar 18</a:t>
            </a:r>
          </a:p>
          <a:p>
            <a:endParaRPr lang="pt-BR" sz="2900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0A4D7979-378D-523E-F81D-847619813515}"/>
              </a:ext>
            </a:extLst>
          </p:cNvPr>
          <p:cNvSpPr/>
          <p:nvPr/>
        </p:nvSpPr>
        <p:spPr>
          <a:xfrm>
            <a:off x="4139952" y="87640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1468735-7C3B-86E7-8F92-F2FFD28D446F}"/>
              </a:ext>
            </a:extLst>
          </p:cNvPr>
          <p:cNvSpPr/>
          <p:nvPr/>
        </p:nvSpPr>
        <p:spPr>
          <a:xfrm>
            <a:off x="6300192" y="1969579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51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127F239-DC54-E0EA-7E1B-ED3BFFA5A600}"/>
              </a:ext>
            </a:extLst>
          </p:cNvPr>
          <p:cNvSpPr/>
          <p:nvPr/>
        </p:nvSpPr>
        <p:spPr>
          <a:xfrm>
            <a:off x="2195736" y="1969579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12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97185AA9-E25E-F90B-CCA1-093DAC4C3E36}"/>
              </a:ext>
            </a:extLst>
          </p:cNvPr>
          <p:cNvSpPr/>
          <p:nvPr/>
        </p:nvSpPr>
        <p:spPr>
          <a:xfrm>
            <a:off x="7452320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93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9723581A-073D-3BBF-F251-35B6A27C341A}"/>
              </a:ext>
            </a:extLst>
          </p:cNvPr>
          <p:cNvSpPr/>
          <p:nvPr/>
        </p:nvSpPr>
        <p:spPr>
          <a:xfrm>
            <a:off x="534008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71AB67C-962F-14DA-2538-38F2AA6837B4}"/>
              </a:ext>
            </a:extLst>
          </p:cNvPr>
          <p:cNvSpPr/>
          <p:nvPr/>
        </p:nvSpPr>
        <p:spPr>
          <a:xfrm>
            <a:off x="3227851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F78FF95-EACC-F536-4BF2-5CDA2353BBF7}"/>
              </a:ext>
            </a:extLst>
          </p:cNvPr>
          <p:cNvSpPr/>
          <p:nvPr/>
        </p:nvSpPr>
        <p:spPr>
          <a:xfrm>
            <a:off x="111561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1185AAD7-94FC-BC15-D28A-63D8850E9F58}"/>
              </a:ext>
            </a:extLst>
          </p:cNvPr>
          <p:cNvSpPr/>
          <p:nvPr/>
        </p:nvSpPr>
        <p:spPr>
          <a:xfrm>
            <a:off x="2679218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24BCCE4-0916-DC88-C1DB-8789B21DC4EF}"/>
              </a:ext>
            </a:extLst>
          </p:cNvPr>
          <p:cNvSpPr/>
          <p:nvPr/>
        </p:nvSpPr>
        <p:spPr>
          <a:xfrm>
            <a:off x="80283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108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2A85873-B6CD-98B8-CE52-129E29656BBC}"/>
              </a:ext>
            </a:extLst>
          </p:cNvPr>
          <p:cNvSpPr/>
          <p:nvPr/>
        </p:nvSpPr>
        <p:spPr>
          <a:xfrm>
            <a:off x="6958550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77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A94A285E-2621-7C75-CBD0-BB99136A478B}"/>
              </a:ext>
            </a:extLst>
          </p:cNvPr>
          <p:cNvSpPr/>
          <p:nvPr/>
        </p:nvSpPr>
        <p:spPr>
          <a:xfrm>
            <a:off x="5888717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78373F1E-8138-1960-EA9C-DB2A679FC2C1}"/>
              </a:ext>
            </a:extLst>
          </p:cNvPr>
          <p:cNvSpPr/>
          <p:nvPr/>
        </p:nvSpPr>
        <p:spPr>
          <a:xfrm>
            <a:off x="48188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22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D2B90BDB-2000-658F-7BCF-9E56D95D7756}"/>
              </a:ext>
            </a:extLst>
          </p:cNvPr>
          <p:cNvSpPr/>
          <p:nvPr/>
        </p:nvSpPr>
        <p:spPr>
          <a:xfrm>
            <a:off x="3749051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18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43C268A5-6DC4-4A50-51F8-E2890B4B6694}"/>
              </a:ext>
            </a:extLst>
          </p:cNvPr>
          <p:cNvSpPr/>
          <p:nvPr/>
        </p:nvSpPr>
        <p:spPr>
          <a:xfrm>
            <a:off x="1609385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D8660D2D-D947-901D-4E8D-149B59ED9090}"/>
              </a:ext>
            </a:extLst>
          </p:cNvPr>
          <p:cNvSpPr/>
          <p:nvPr/>
        </p:nvSpPr>
        <p:spPr>
          <a:xfrm>
            <a:off x="539552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B5D84E40-A686-022D-BA51-7F199E3E516B}"/>
              </a:ext>
            </a:extLst>
          </p:cNvPr>
          <p:cNvCxnSpPr>
            <a:cxnSpLocks/>
            <a:stCxn id="69" idx="3"/>
            <a:endCxn id="72" idx="7"/>
          </p:cNvCxnSpPr>
          <p:nvPr/>
        </p:nvCxnSpPr>
        <p:spPr>
          <a:xfrm flipH="1">
            <a:off x="2810363" y="1491033"/>
            <a:ext cx="143504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49CFFD6-311F-3BF5-D68A-3B60629BFA8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4754579" y="1491033"/>
            <a:ext cx="165106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7A5C652-B3B9-C0D3-2AEC-2D30CB620EEE}"/>
              </a:ext>
            </a:extLst>
          </p:cNvPr>
          <p:cNvCxnSpPr>
            <a:cxnSpLocks/>
            <a:stCxn id="72" idx="3"/>
            <a:endCxn id="76" idx="7"/>
          </p:cNvCxnSpPr>
          <p:nvPr/>
        </p:nvCxnSpPr>
        <p:spPr>
          <a:xfrm flipH="1">
            <a:off x="1730243" y="2584206"/>
            <a:ext cx="57094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6DC0D4DD-3D2D-4B79-4EA7-12D9CC46E198}"/>
              </a:ext>
            </a:extLst>
          </p:cNvPr>
          <p:cNvCxnSpPr>
            <a:cxnSpLocks/>
            <a:stCxn id="75" idx="1"/>
            <a:endCxn id="72" idx="5"/>
          </p:cNvCxnSpPr>
          <p:nvPr/>
        </p:nvCxnSpPr>
        <p:spPr>
          <a:xfrm flipH="1" flipV="1">
            <a:off x="2810363" y="2584206"/>
            <a:ext cx="522941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5818649F-6BDD-EF18-ABAC-0ED76BEF689D}"/>
              </a:ext>
            </a:extLst>
          </p:cNvPr>
          <p:cNvCxnSpPr>
            <a:cxnSpLocks/>
            <a:stCxn id="71" idx="3"/>
            <a:endCxn id="74" idx="7"/>
          </p:cNvCxnSpPr>
          <p:nvPr/>
        </p:nvCxnSpPr>
        <p:spPr>
          <a:xfrm flipH="1">
            <a:off x="5954713" y="2584206"/>
            <a:ext cx="45093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B2901FD2-D593-B6FD-C0CD-69E288063E8D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6914819" y="2584206"/>
            <a:ext cx="642954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1BD33D0B-6E98-9EBA-9F50-D7833B543FD5}"/>
              </a:ext>
            </a:extLst>
          </p:cNvPr>
          <p:cNvCxnSpPr>
            <a:cxnSpLocks/>
            <a:stCxn id="76" idx="3"/>
            <a:endCxn id="84" idx="0"/>
          </p:cNvCxnSpPr>
          <p:nvPr/>
        </p:nvCxnSpPr>
        <p:spPr>
          <a:xfrm flipH="1">
            <a:off x="899592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B8ECE61E-9B89-8622-27F8-7D48EA8D37DD}"/>
              </a:ext>
            </a:extLst>
          </p:cNvPr>
          <p:cNvCxnSpPr>
            <a:cxnSpLocks/>
            <a:stCxn id="83" idx="0"/>
            <a:endCxn id="76" idx="5"/>
          </p:cNvCxnSpPr>
          <p:nvPr/>
        </p:nvCxnSpPr>
        <p:spPr>
          <a:xfrm flipH="1" flipV="1">
            <a:off x="1730243" y="3677379"/>
            <a:ext cx="239182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24DB8F8E-0200-636F-73B4-7CD76D9B397B}"/>
              </a:ext>
            </a:extLst>
          </p:cNvPr>
          <p:cNvCxnSpPr>
            <a:cxnSpLocks/>
            <a:stCxn id="75" idx="3"/>
            <a:endCxn id="77" idx="0"/>
          </p:cNvCxnSpPr>
          <p:nvPr/>
        </p:nvCxnSpPr>
        <p:spPr>
          <a:xfrm flipH="1">
            <a:off x="3039258" y="3677379"/>
            <a:ext cx="294046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3F933A44-8A68-A6D7-FA16-BF8ED7D5B115}"/>
              </a:ext>
            </a:extLst>
          </p:cNvPr>
          <p:cNvCxnSpPr>
            <a:cxnSpLocks/>
            <a:stCxn id="75" idx="5"/>
            <a:endCxn id="82" idx="0"/>
          </p:cNvCxnSpPr>
          <p:nvPr/>
        </p:nvCxnSpPr>
        <p:spPr>
          <a:xfrm>
            <a:off x="3842478" y="3677379"/>
            <a:ext cx="26661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0288C3B7-E0A1-7B39-33A7-6EE152D15BBD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 flipH="1">
            <a:off x="5178924" y="3677379"/>
            <a:ext cx="266615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67E4AD7C-7D53-B60B-666C-F257A0460855}"/>
              </a:ext>
            </a:extLst>
          </p:cNvPr>
          <p:cNvCxnSpPr>
            <a:cxnSpLocks/>
            <a:stCxn id="74" idx="5"/>
            <a:endCxn id="80" idx="0"/>
          </p:cNvCxnSpPr>
          <p:nvPr/>
        </p:nvCxnSpPr>
        <p:spPr>
          <a:xfrm>
            <a:off x="5954713" y="3677379"/>
            <a:ext cx="294044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D09EE6F3-494D-0041-426E-36C026938E85}"/>
              </a:ext>
            </a:extLst>
          </p:cNvPr>
          <p:cNvCxnSpPr>
            <a:cxnSpLocks/>
            <a:stCxn id="73" idx="3"/>
            <a:endCxn id="79" idx="0"/>
          </p:cNvCxnSpPr>
          <p:nvPr/>
        </p:nvCxnSpPr>
        <p:spPr>
          <a:xfrm flipH="1">
            <a:off x="7318590" y="3677379"/>
            <a:ext cx="23918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A3039D89-E042-CC9E-FE99-BAD65A5FF052}"/>
              </a:ext>
            </a:extLst>
          </p:cNvPr>
          <p:cNvCxnSpPr>
            <a:cxnSpLocks/>
            <a:stCxn id="73" idx="5"/>
            <a:endCxn id="78" idx="0"/>
          </p:cNvCxnSpPr>
          <p:nvPr/>
        </p:nvCxnSpPr>
        <p:spPr>
          <a:xfrm>
            <a:off x="8066947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CAB29E4B-00D7-1A84-0FDD-23A48294909B}"/>
              </a:ext>
            </a:extLst>
          </p:cNvPr>
          <p:cNvSpPr/>
          <p:nvPr/>
        </p:nvSpPr>
        <p:spPr>
          <a:xfrm>
            <a:off x="3563888" y="1059582"/>
            <a:ext cx="504056" cy="360040"/>
          </a:xfrm>
          <a:prstGeom prst="rightArrow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01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059C23-C1BE-45B1-A424-D679375B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691933-C384-41AF-8DC6-D97BBD67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37</a:t>
            </a:fld>
            <a:endParaRPr lang="pt-BR" alt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85A90F-C9F0-4325-A1FE-038F994D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- Busca</a:t>
            </a:r>
          </a:p>
        </p:txBody>
      </p:sp>
      <p:sp>
        <p:nvSpPr>
          <p:cNvPr id="68" name="Espaço Reservado para Conteúdo 67">
            <a:extLst>
              <a:ext uri="{FF2B5EF4-FFF2-40B4-BE49-F238E27FC236}">
                <a16:creationId xmlns:a16="http://schemas.microsoft.com/office/drawing/2014/main" id="{8CA8810F-2324-69F6-8CC9-475BA3EA18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900" dirty="0">
                <a:solidFill>
                  <a:srgbClr val="721015"/>
                </a:solidFill>
                <a:latin typeface="Delicious" panose="02000506040000020004" pitchFamily="50" charset="0"/>
              </a:rPr>
              <a:t>Buscar 18</a:t>
            </a:r>
          </a:p>
          <a:p>
            <a:endParaRPr lang="pt-BR" sz="2900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0A4D7979-378D-523E-F81D-847619813515}"/>
              </a:ext>
            </a:extLst>
          </p:cNvPr>
          <p:cNvSpPr/>
          <p:nvPr/>
        </p:nvSpPr>
        <p:spPr>
          <a:xfrm>
            <a:off x="4139952" y="876406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1468735-7C3B-86E7-8F92-F2FFD28D446F}"/>
              </a:ext>
            </a:extLst>
          </p:cNvPr>
          <p:cNvSpPr/>
          <p:nvPr/>
        </p:nvSpPr>
        <p:spPr>
          <a:xfrm>
            <a:off x="6300192" y="1969579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51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127F239-DC54-E0EA-7E1B-ED3BFFA5A600}"/>
              </a:ext>
            </a:extLst>
          </p:cNvPr>
          <p:cNvSpPr/>
          <p:nvPr/>
        </p:nvSpPr>
        <p:spPr>
          <a:xfrm>
            <a:off x="2195736" y="1969579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12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97185AA9-E25E-F90B-CCA1-093DAC4C3E36}"/>
              </a:ext>
            </a:extLst>
          </p:cNvPr>
          <p:cNvSpPr/>
          <p:nvPr/>
        </p:nvSpPr>
        <p:spPr>
          <a:xfrm>
            <a:off x="7452320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93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9723581A-073D-3BBF-F251-35B6A27C341A}"/>
              </a:ext>
            </a:extLst>
          </p:cNvPr>
          <p:cNvSpPr/>
          <p:nvPr/>
        </p:nvSpPr>
        <p:spPr>
          <a:xfrm>
            <a:off x="534008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71AB67C-962F-14DA-2538-38F2AA6837B4}"/>
              </a:ext>
            </a:extLst>
          </p:cNvPr>
          <p:cNvSpPr/>
          <p:nvPr/>
        </p:nvSpPr>
        <p:spPr>
          <a:xfrm>
            <a:off x="3227851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F78FF95-EACC-F536-4BF2-5CDA2353BBF7}"/>
              </a:ext>
            </a:extLst>
          </p:cNvPr>
          <p:cNvSpPr/>
          <p:nvPr/>
        </p:nvSpPr>
        <p:spPr>
          <a:xfrm>
            <a:off x="111561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1185AAD7-94FC-BC15-D28A-63D8850E9F58}"/>
              </a:ext>
            </a:extLst>
          </p:cNvPr>
          <p:cNvSpPr/>
          <p:nvPr/>
        </p:nvSpPr>
        <p:spPr>
          <a:xfrm>
            <a:off x="2679218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24BCCE4-0916-DC88-C1DB-8789B21DC4EF}"/>
              </a:ext>
            </a:extLst>
          </p:cNvPr>
          <p:cNvSpPr/>
          <p:nvPr/>
        </p:nvSpPr>
        <p:spPr>
          <a:xfrm>
            <a:off x="80283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108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2A85873-B6CD-98B8-CE52-129E29656BBC}"/>
              </a:ext>
            </a:extLst>
          </p:cNvPr>
          <p:cNvSpPr/>
          <p:nvPr/>
        </p:nvSpPr>
        <p:spPr>
          <a:xfrm>
            <a:off x="6958550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77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A94A285E-2621-7C75-CBD0-BB99136A478B}"/>
              </a:ext>
            </a:extLst>
          </p:cNvPr>
          <p:cNvSpPr/>
          <p:nvPr/>
        </p:nvSpPr>
        <p:spPr>
          <a:xfrm>
            <a:off x="5888717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78373F1E-8138-1960-EA9C-DB2A679FC2C1}"/>
              </a:ext>
            </a:extLst>
          </p:cNvPr>
          <p:cNvSpPr/>
          <p:nvPr/>
        </p:nvSpPr>
        <p:spPr>
          <a:xfrm>
            <a:off x="48188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22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D2B90BDB-2000-658F-7BCF-9E56D95D7756}"/>
              </a:ext>
            </a:extLst>
          </p:cNvPr>
          <p:cNvSpPr/>
          <p:nvPr/>
        </p:nvSpPr>
        <p:spPr>
          <a:xfrm>
            <a:off x="3749051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18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43C268A5-6DC4-4A50-51F8-E2890B4B6694}"/>
              </a:ext>
            </a:extLst>
          </p:cNvPr>
          <p:cNvSpPr/>
          <p:nvPr/>
        </p:nvSpPr>
        <p:spPr>
          <a:xfrm>
            <a:off x="1609385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D8660D2D-D947-901D-4E8D-149B59ED9090}"/>
              </a:ext>
            </a:extLst>
          </p:cNvPr>
          <p:cNvSpPr/>
          <p:nvPr/>
        </p:nvSpPr>
        <p:spPr>
          <a:xfrm>
            <a:off x="539552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B5D84E40-A686-022D-BA51-7F199E3E516B}"/>
              </a:ext>
            </a:extLst>
          </p:cNvPr>
          <p:cNvCxnSpPr>
            <a:cxnSpLocks/>
            <a:stCxn id="69" idx="3"/>
            <a:endCxn id="72" idx="7"/>
          </p:cNvCxnSpPr>
          <p:nvPr/>
        </p:nvCxnSpPr>
        <p:spPr>
          <a:xfrm flipH="1">
            <a:off x="2810363" y="1491033"/>
            <a:ext cx="143504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49CFFD6-311F-3BF5-D68A-3B60629BFA8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4754579" y="1491033"/>
            <a:ext cx="165106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7A5C652-B3B9-C0D3-2AEC-2D30CB620EEE}"/>
              </a:ext>
            </a:extLst>
          </p:cNvPr>
          <p:cNvCxnSpPr>
            <a:cxnSpLocks/>
            <a:stCxn id="72" idx="3"/>
            <a:endCxn id="76" idx="7"/>
          </p:cNvCxnSpPr>
          <p:nvPr/>
        </p:nvCxnSpPr>
        <p:spPr>
          <a:xfrm flipH="1">
            <a:off x="1730243" y="2584206"/>
            <a:ext cx="57094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6DC0D4DD-3D2D-4B79-4EA7-12D9CC46E198}"/>
              </a:ext>
            </a:extLst>
          </p:cNvPr>
          <p:cNvCxnSpPr>
            <a:cxnSpLocks/>
            <a:stCxn id="75" idx="1"/>
            <a:endCxn id="72" idx="5"/>
          </p:cNvCxnSpPr>
          <p:nvPr/>
        </p:nvCxnSpPr>
        <p:spPr>
          <a:xfrm flipH="1" flipV="1">
            <a:off x="2810363" y="2584206"/>
            <a:ext cx="522941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5818649F-6BDD-EF18-ABAC-0ED76BEF689D}"/>
              </a:ext>
            </a:extLst>
          </p:cNvPr>
          <p:cNvCxnSpPr>
            <a:cxnSpLocks/>
            <a:stCxn id="71" idx="3"/>
            <a:endCxn id="74" idx="7"/>
          </p:cNvCxnSpPr>
          <p:nvPr/>
        </p:nvCxnSpPr>
        <p:spPr>
          <a:xfrm flipH="1">
            <a:off x="5954713" y="2584206"/>
            <a:ext cx="45093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B2901FD2-D593-B6FD-C0CD-69E288063E8D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6914819" y="2584206"/>
            <a:ext cx="642954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1BD33D0B-6E98-9EBA-9F50-D7833B543FD5}"/>
              </a:ext>
            </a:extLst>
          </p:cNvPr>
          <p:cNvCxnSpPr>
            <a:cxnSpLocks/>
            <a:stCxn id="76" idx="3"/>
            <a:endCxn id="84" idx="0"/>
          </p:cNvCxnSpPr>
          <p:nvPr/>
        </p:nvCxnSpPr>
        <p:spPr>
          <a:xfrm flipH="1">
            <a:off x="899592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B8ECE61E-9B89-8622-27F8-7D48EA8D37DD}"/>
              </a:ext>
            </a:extLst>
          </p:cNvPr>
          <p:cNvCxnSpPr>
            <a:cxnSpLocks/>
            <a:stCxn id="83" idx="0"/>
            <a:endCxn id="76" idx="5"/>
          </p:cNvCxnSpPr>
          <p:nvPr/>
        </p:nvCxnSpPr>
        <p:spPr>
          <a:xfrm flipH="1" flipV="1">
            <a:off x="1730243" y="3677379"/>
            <a:ext cx="239182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24DB8F8E-0200-636F-73B4-7CD76D9B397B}"/>
              </a:ext>
            </a:extLst>
          </p:cNvPr>
          <p:cNvCxnSpPr>
            <a:cxnSpLocks/>
            <a:stCxn id="75" idx="3"/>
            <a:endCxn id="77" idx="0"/>
          </p:cNvCxnSpPr>
          <p:nvPr/>
        </p:nvCxnSpPr>
        <p:spPr>
          <a:xfrm flipH="1">
            <a:off x="3039258" y="3677379"/>
            <a:ext cx="294046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3F933A44-8A68-A6D7-FA16-BF8ED7D5B115}"/>
              </a:ext>
            </a:extLst>
          </p:cNvPr>
          <p:cNvCxnSpPr>
            <a:cxnSpLocks/>
            <a:stCxn id="75" idx="5"/>
            <a:endCxn id="82" idx="0"/>
          </p:cNvCxnSpPr>
          <p:nvPr/>
        </p:nvCxnSpPr>
        <p:spPr>
          <a:xfrm>
            <a:off x="3842478" y="3677379"/>
            <a:ext cx="26661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0288C3B7-E0A1-7B39-33A7-6EE152D15BBD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 flipH="1">
            <a:off x="5178924" y="3677379"/>
            <a:ext cx="266615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67E4AD7C-7D53-B60B-666C-F257A0460855}"/>
              </a:ext>
            </a:extLst>
          </p:cNvPr>
          <p:cNvCxnSpPr>
            <a:cxnSpLocks/>
            <a:stCxn id="74" idx="5"/>
            <a:endCxn id="80" idx="0"/>
          </p:cNvCxnSpPr>
          <p:nvPr/>
        </p:nvCxnSpPr>
        <p:spPr>
          <a:xfrm>
            <a:off x="5954713" y="3677379"/>
            <a:ext cx="294044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D09EE6F3-494D-0041-426E-36C026938E85}"/>
              </a:ext>
            </a:extLst>
          </p:cNvPr>
          <p:cNvCxnSpPr>
            <a:cxnSpLocks/>
            <a:stCxn id="73" idx="3"/>
            <a:endCxn id="79" idx="0"/>
          </p:cNvCxnSpPr>
          <p:nvPr/>
        </p:nvCxnSpPr>
        <p:spPr>
          <a:xfrm flipH="1">
            <a:off x="7318590" y="3677379"/>
            <a:ext cx="23918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A3039D89-E042-CC9E-FE99-BAD65A5FF052}"/>
              </a:ext>
            </a:extLst>
          </p:cNvPr>
          <p:cNvCxnSpPr>
            <a:cxnSpLocks/>
            <a:stCxn id="73" idx="5"/>
            <a:endCxn id="78" idx="0"/>
          </p:cNvCxnSpPr>
          <p:nvPr/>
        </p:nvCxnSpPr>
        <p:spPr>
          <a:xfrm>
            <a:off x="8066947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CAB29E4B-00D7-1A84-0FDD-23A48294909B}"/>
              </a:ext>
            </a:extLst>
          </p:cNvPr>
          <p:cNvSpPr/>
          <p:nvPr/>
        </p:nvSpPr>
        <p:spPr>
          <a:xfrm>
            <a:off x="1583668" y="2131136"/>
            <a:ext cx="504056" cy="360040"/>
          </a:xfrm>
          <a:prstGeom prst="rightArrow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20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059C23-C1BE-45B1-A424-D679375B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691933-C384-41AF-8DC6-D97BBD67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38</a:t>
            </a:fld>
            <a:endParaRPr lang="pt-BR" alt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85A90F-C9F0-4325-A1FE-038F994D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- Busca</a:t>
            </a:r>
          </a:p>
        </p:txBody>
      </p:sp>
      <p:sp>
        <p:nvSpPr>
          <p:cNvPr id="68" name="Espaço Reservado para Conteúdo 67">
            <a:extLst>
              <a:ext uri="{FF2B5EF4-FFF2-40B4-BE49-F238E27FC236}">
                <a16:creationId xmlns:a16="http://schemas.microsoft.com/office/drawing/2014/main" id="{8CA8810F-2324-69F6-8CC9-475BA3EA18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900" dirty="0">
                <a:solidFill>
                  <a:srgbClr val="721015"/>
                </a:solidFill>
                <a:latin typeface="Delicious" panose="02000506040000020004" pitchFamily="50" charset="0"/>
              </a:rPr>
              <a:t>Buscar 18</a:t>
            </a:r>
          </a:p>
          <a:p>
            <a:endParaRPr lang="pt-BR" sz="2900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0A4D7979-378D-523E-F81D-847619813515}"/>
              </a:ext>
            </a:extLst>
          </p:cNvPr>
          <p:cNvSpPr/>
          <p:nvPr/>
        </p:nvSpPr>
        <p:spPr>
          <a:xfrm>
            <a:off x="4139952" y="876406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1468735-7C3B-86E7-8F92-F2FFD28D446F}"/>
              </a:ext>
            </a:extLst>
          </p:cNvPr>
          <p:cNvSpPr/>
          <p:nvPr/>
        </p:nvSpPr>
        <p:spPr>
          <a:xfrm>
            <a:off x="6300192" y="1969579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51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127F239-DC54-E0EA-7E1B-ED3BFFA5A600}"/>
              </a:ext>
            </a:extLst>
          </p:cNvPr>
          <p:cNvSpPr/>
          <p:nvPr/>
        </p:nvSpPr>
        <p:spPr>
          <a:xfrm>
            <a:off x="2195736" y="1969579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12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97185AA9-E25E-F90B-CCA1-093DAC4C3E36}"/>
              </a:ext>
            </a:extLst>
          </p:cNvPr>
          <p:cNvSpPr/>
          <p:nvPr/>
        </p:nvSpPr>
        <p:spPr>
          <a:xfrm>
            <a:off x="7452320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93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9723581A-073D-3BBF-F251-35B6A27C341A}"/>
              </a:ext>
            </a:extLst>
          </p:cNvPr>
          <p:cNvSpPr/>
          <p:nvPr/>
        </p:nvSpPr>
        <p:spPr>
          <a:xfrm>
            <a:off x="534008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71AB67C-962F-14DA-2538-38F2AA6837B4}"/>
              </a:ext>
            </a:extLst>
          </p:cNvPr>
          <p:cNvSpPr/>
          <p:nvPr/>
        </p:nvSpPr>
        <p:spPr>
          <a:xfrm>
            <a:off x="3227851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F78FF95-EACC-F536-4BF2-5CDA2353BBF7}"/>
              </a:ext>
            </a:extLst>
          </p:cNvPr>
          <p:cNvSpPr/>
          <p:nvPr/>
        </p:nvSpPr>
        <p:spPr>
          <a:xfrm>
            <a:off x="111561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1185AAD7-94FC-BC15-D28A-63D8850E9F58}"/>
              </a:ext>
            </a:extLst>
          </p:cNvPr>
          <p:cNvSpPr/>
          <p:nvPr/>
        </p:nvSpPr>
        <p:spPr>
          <a:xfrm>
            <a:off x="2679218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24BCCE4-0916-DC88-C1DB-8789B21DC4EF}"/>
              </a:ext>
            </a:extLst>
          </p:cNvPr>
          <p:cNvSpPr/>
          <p:nvPr/>
        </p:nvSpPr>
        <p:spPr>
          <a:xfrm>
            <a:off x="80283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108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2A85873-B6CD-98B8-CE52-129E29656BBC}"/>
              </a:ext>
            </a:extLst>
          </p:cNvPr>
          <p:cNvSpPr/>
          <p:nvPr/>
        </p:nvSpPr>
        <p:spPr>
          <a:xfrm>
            <a:off x="6958550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77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A94A285E-2621-7C75-CBD0-BB99136A478B}"/>
              </a:ext>
            </a:extLst>
          </p:cNvPr>
          <p:cNvSpPr/>
          <p:nvPr/>
        </p:nvSpPr>
        <p:spPr>
          <a:xfrm>
            <a:off x="5888717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78373F1E-8138-1960-EA9C-DB2A679FC2C1}"/>
              </a:ext>
            </a:extLst>
          </p:cNvPr>
          <p:cNvSpPr/>
          <p:nvPr/>
        </p:nvSpPr>
        <p:spPr>
          <a:xfrm>
            <a:off x="48188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22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D2B90BDB-2000-658F-7BCF-9E56D95D7756}"/>
              </a:ext>
            </a:extLst>
          </p:cNvPr>
          <p:cNvSpPr/>
          <p:nvPr/>
        </p:nvSpPr>
        <p:spPr>
          <a:xfrm>
            <a:off x="3749051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18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43C268A5-6DC4-4A50-51F8-E2890B4B6694}"/>
              </a:ext>
            </a:extLst>
          </p:cNvPr>
          <p:cNvSpPr/>
          <p:nvPr/>
        </p:nvSpPr>
        <p:spPr>
          <a:xfrm>
            <a:off x="1609385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D8660D2D-D947-901D-4E8D-149B59ED9090}"/>
              </a:ext>
            </a:extLst>
          </p:cNvPr>
          <p:cNvSpPr/>
          <p:nvPr/>
        </p:nvSpPr>
        <p:spPr>
          <a:xfrm>
            <a:off x="539552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B5D84E40-A686-022D-BA51-7F199E3E516B}"/>
              </a:ext>
            </a:extLst>
          </p:cNvPr>
          <p:cNvCxnSpPr>
            <a:cxnSpLocks/>
            <a:stCxn id="69" idx="3"/>
            <a:endCxn id="72" idx="7"/>
          </p:cNvCxnSpPr>
          <p:nvPr/>
        </p:nvCxnSpPr>
        <p:spPr>
          <a:xfrm flipH="1">
            <a:off x="2810363" y="1491033"/>
            <a:ext cx="143504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49CFFD6-311F-3BF5-D68A-3B60629BFA8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4754579" y="1491033"/>
            <a:ext cx="165106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7A5C652-B3B9-C0D3-2AEC-2D30CB620EEE}"/>
              </a:ext>
            </a:extLst>
          </p:cNvPr>
          <p:cNvCxnSpPr>
            <a:cxnSpLocks/>
            <a:stCxn id="72" idx="3"/>
            <a:endCxn id="76" idx="7"/>
          </p:cNvCxnSpPr>
          <p:nvPr/>
        </p:nvCxnSpPr>
        <p:spPr>
          <a:xfrm flipH="1">
            <a:off x="1730243" y="2584206"/>
            <a:ext cx="57094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6DC0D4DD-3D2D-4B79-4EA7-12D9CC46E198}"/>
              </a:ext>
            </a:extLst>
          </p:cNvPr>
          <p:cNvCxnSpPr>
            <a:cxnSpLocks/>
            <a:stCxn id="75" idx="1"/>
            <a:endCxn id="72" idx="5"/>
          </p:cNvCxnSpPr>
          <p:nvPr/>
        </p:nvCxnSpPr>
        <p:spPr>
          <a:xfrm flipH="1" flipV="1">
            <a:off x="2810363" y="2584206"/>
            <a:ext cx="522941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5818649F-6BDD-EF18-ABAC-0ED76BEF689D}"/>
              </a:ext>
            </a:extLst>
          </p:cNvPr>
          <p:cNvCxnSpPr>
            <a:cxnSpLocks/>
            <a:stCxn id="71" idx="3"/>
            <a:endCxn id="74" idx="7"/>
          </p:cNvCxnSpPr>
          <p:nvPr/>
        </p:nvCxnSpPr>
        <p:spPr>
          <a:xfrm flipH="1">
            <a:off x="5954713" y="2584206"/>
            <a:ext cx="45093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B2901FD2-D593-B6FD-C0CD-69E288063E8D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6914819" y="2584206"/>
            <a:ext cx="642954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1BD33D0B-6E98-9EBA-9F50-D7833B543FD5}"/>
              </a:ext>
            </a:extLst>
          </p:cNvPr>
          <p:cNvCxnSpPr>
            <a:cxnSpLocks/>
            <a:stCxn id="76" idx="3"/>
            <a:endCxn id="84" idx="0"/>
          </p:cNvCxnSpPr>
          <p:nvPr/>
        </p:nvCxnSpPr>
        <p:spPr>
          <a:xfrm flipH="1">
            <a:off x="899592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B8ECE61E-9B89-8622-27F8-7D48EA8D37DD}"/>
              </a:ext>
            </a:extLst>
          </p:cNvPr>
          <p:cNvCxnSpPr>
            <a:cxnSpLocks/>
            <a:stCxn id="83" idx="0"/>
            <a:endCxn id="76" idx="5"/>
          </p:cNvCxnSpPr>
          <p:nvPr/>
        </p:nvCxnSpPr>
        <p:spPr>
          <a:xfrm flipH="1" flipV="1">
            <a:off x="1730243" y="3677379"/>
            <a:ext cx="239182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24DB8F8E-0200-636F-73B4-7CD76D9B397B}"/>
              </a:ext>
            </a:extLst>
          </p:cNvPr>
          <p:cNvCxnSpPr>
            <a:cxnSpLocks/>
            <a:stCxn id="75" idx="3"/>
            <a:endCxn id="77" idx="0"/>
          </p:cNvCxnSpPr>
          <p:nvPr/>
        </p:nvCxnSpPr>
        <p:spPr>
          <a:xfrm flipH="1">
            <a:off x="3039258" y="3677379"/>
            <a:ext cx="294046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3F933A44-8A68-A6D7-FA16-BF8ED7D5B115}"/>
              </a:ext>
            </a:extLst>
          </p:cNvPr>
          <p:cNvCxnSpPr>
            <a:cxnSpLocks/>
            <a:stCxn id="75" idx="5"/>
            <a:endCxn id="82" idx="0"/>
          </p:cNvCxnSpPr>
          <p:nvPr/>
        </p:nvCxnSpPr>
        <p:spPr>
          <a:xfrm>
            <a:off x="3842478" y="3677379"/>
            <a:ext cx="26661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0288C3B7-E0A1-7B39-33A7-6EE152D15BBD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 flipH="1">
            <a:off x="5178924" y="3677379"/>
            <a:ext cx="266615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67E4AD7C-7D53-B60B-666C-F257A0460855}"/>
              </a:ext>
            </a:extLst>
          </p:cNvPr>
          <p:cNvCxnSpPr>
            <a:cxnSpLocks/>
            <a:stCxn id="74" idx="5"/>
            <a:endCxn id="80" idx="0"/>
          </p:cNvCxnSpPr>
          <p:nvPr/>
        </p:nvCxnSpPr>
        <p:spPr>
          <a:xfrm>
            <a:off x="5954713" y="3677379"/>
            <a:ext cx="294044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D09EE6F3-494D-0041-426E-36C026938E85}"/>
              </a:ext>
            </a:extLst>
          </p:cNvPr>
          <p:cNvCxnSpPr>
            <a:cxnSpLocks/>
            <a:stCxn id="73" idx="3"/>
            <a:endCxn id="79" idx="0"/>
          </p:cNvCxnSpPr>
          <p:nvPr/>
        </p:nvCxnSpPr>
        <p:spPr>
          <a:xfrm flipH="1">
            <a:off x="7318590" y="3677379"/>
            <a:ext cx="23918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A3039D89-E042-CC9E-FE99-BAD65A5FF052}"/>
              </a:ext>
            </a:extLst>
          </p:cNvPr>
          <p:cNvCxnSpPr>
            <a:cxnSpLocks/>
          </p:cNvCxnSpPr>
          <p:nvPr/>
        </p:nvCxnSpPr>
        <p:spPr>
          <a:xfrm>
            <a:off x="8066947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CAB29E4B-00D7-1A84-0FDD-23A48294909B}"/>
              </a:ext>
            </a:extLst>
          </p:cNvPr>
          <p:cNvSpPr/>
          <p:nvPr/>
        </p:nvSpPr>
        <p:spPr>
          <a:xfrm>
            <a:off x="2679218" y="3242772"/>
            <a:ext cx="504056" cy="360040"/>
          </a:xfrm>
          <a:prstGeom prst="rightArrow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43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059C23-C1BE-45B1-A424-D679375B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691933-C384-41AF-8DC6-D97BBD67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39</a:t>
            </a:fld>
            <a:endParaRPr lang="pt-BR" alt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85A90F-C9F0-4325-A1FE-038F994D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- Busca</a:t>
            </a:r>
          </a:p>
        </p:txBody>
      </p:sp>
      <p:sp>
        <p:nvSpPr>
          <p:cNvPr id="68" name="Espaço Reservado para Conteúdo 67">
            <a:extLst>
              <a:ext uri="{FF2B5EF4-FFF2-40B4-BE49-F238E27FC236}">
                <a16:creationId xmlns:a16="http://schemas.microsoft.com/office/drawing/2014/main" id="{8CA8810F-2324-69F6-8CC9-475BA3EA18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900" dirty="0">
                <a:solidFill>
                  <a:srgbClr val="721015"/>
                </a:solidFill>
                <a:latin typeface="Delicious" panose="02000506040000020004" pitchFamily="50" charset="0"/>
              </a:rPr>
              <a:t>Buscar 18</a:t>
            </a:r>
          </a:p>
          <a:p>
            <a:endParaRPr lang="pt-BR" sz="2900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0A4D7979-378D-523E-F81D-847619813515}"/>
              </a:ext>
            </a:extLst>
          </p:cNvPr>
          <p:cNvSpPr/>
          <p:nvPr/>
        </p:nvSpPr>
        <p:spPr>
          <a:xfrm>
            <a:off x="4139952" y="876406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1468735-7C3B-86E7-8F92-F2FFD28D446F}"/>
              </a:ext>
            </a:extLst>
          </p:cNvPr>
          <p:cNvSpPr/>
          <p:nvPr/>
        </p:nvSpPr>
        <p:spPr>
          <a:xfrm>
            <a:off x="6300192" y="1969579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51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127F239-DC54-E0EA-7E1B-ED3BFFA5A600}"/>
              </a:ext>
            </a:extLst>
          </p:cNvPr>
          <p:cNvSpPr/>
          <p:nvPr/>
        </p:nvSpPr>
        <p:spPr>
          <a:xfrm>
            <a:off x="2195736" y="1969579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12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97185AA9-E25E-F90B-CCA1-093DAC4C3E36}"/>
              </a:ext>
            </a:extLst>
          </p:cNvPr>
          <p:cNvSpPr/>
          <p:nvPr/>
        </p:nvSpPr>
        <p:spPr>
          <a:xfrm>
            <a:off x="7452320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93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9723581A-073D-3BBF-F251-35B6A27C341A}"/>
              </a:ext>
            </a:extLst>
          </p:cNvPr>
          <p:cNvSpPr/>
          <p:nvPr/>
        </p:nvSpPr>
        <p:spPr>
          <a:xfrm>
            <a:off x="534008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71AB67C-962F-14DA-2538-38F2AA6837B4}"/>
              </a:ext>
            </a:extLst>
          </p:cNvPr>
          <p:cNvSpPr/>
          <p:nvPr/>
        </p:nvSpPr>
        <p:spPr>
          <a:xfrm>
            <a:off x="3227851" y="306275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F78FF95-EACC-F536-4BF2-5CDA2353BBF7}"/>
              </a:ext>
            </a:extLst>
          </p:cNvPr>
          <p:cNvSpPr/>
          <p:nvPr/>
        </p:nvSpPr>
        <p:spPr>
          <a:xfrm>
            <a:off x="111561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1185AAD7-94FC-BC15-D28A-63D8850E9F58}"/>
              </a:ext>
            </a:extLst>
          </p:cNvPr>
          <p:cNvSpPr/>
          <p:nvPr/>
        </p:nvSpPr>
        <p:spPr>
          <a:xfrm>
            <a:off x="2679218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24BCCE4-0916-DC88-C1DB-8789B21DC4EF}"/>
              </a:ext>
            </a:extLst>
          </p:cNvPr>
          <p:cNvSpPr/>
          <p:nvPr/>
        </p:nvSpPr>
        <p:spPr>
          <a:xfrm>
            <a:off x="80283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108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2A85873-B6CD-98B8-CE52-129E29656BBC}"/>
              </a:ext>
            </a:extLst>
          </p:cNvPr>
          <p:cNvSpPr/>
          <p:nvPr/>
        </p:nvSpPr>
        <p:spPr>
          <a:xfrm>
            <a:off x="6958550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77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A94A285E-2621-7C75-CBD0-BB99136A478B}"/>
              </a:ext>
            </a:extLst>
          </p:cNvPr>
          <p:cNvSpPr/>
          <p:nvPr/>
        </p:nvSpPr>
        <p:spPr>
          <a:xfrm>
            <a:off x="5888717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78373F1E-8138-1960-EA9C-DB2A679FC2C1}"/>
              </a:ext>
            </a:extLst>
          </p:cNvPr>
          <p:cNvSpPr/>
          <p:nvPr/>
        </p:nvSpPr>
        <p:spPr>
          <a:xfrm>
            <a:off x="48188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22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D2B90BDB-2000-658F-7BCF-9E56D95D7756}"/>
              </a:ext>
            </a:extLst>
          </p:cNvPr>
          <p:cNvSpPr/>
          <p:nvPr/>
        </p:nvSpPr>
        <p:spPr>
          <a:xfrm>
            <a:off x="3749051" y="4155926"/>
            <a:ext cx="720080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18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43C268A5-6DC4-4A50-51F8-E2890B4B6694}"/>
              </a:ext>
            </a:extLst>
          </p:cNvPr>
          <p:cNvSpPr/>
          <p:nvPr/>
        </p:nvSpPr>
        <p:spPr>
          <a:xfrm>
            <a:off x="1609385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D8660D2D-D947-901D-4E8D-149B59ED9090}"/>
              </a:ext>
            </a:extLst>
          </p:cNvPr>
          <p:cNvSpPr/>
          <p:nvPr/>
        </p:nvSpPr>
        <p:spPr>
          <a:xfrm>
            <a:off x="539552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B5D84E40-A686-022D-BA51-7F199E3E516B}"/>
              </a:ext>
            </a:extLst>
          </p:cNvPr>
          <p:cNvCxnSpPr>
            <a:cxnSpLocks/>
            <a:stCxn id="69" idx="3"/>
            <a:endCxn id="72" idx="7"/>
          </p:cNvCxnSpPr>
          <p:nvPr/>
        </p:nvCxnSpPr>
        <p:spPr>
          <a:xfrm flipH="1">
            <a:off x="2810363" y="1491033"/>
            <a:ext cx="143504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49CFFD6-311F-3BF5-D68A-3B60629BFA8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4754579" y="1491033"/>
            <a:ext cx="165106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7A5C652-B3B9-C0D3-2AEC-2D30CB620EEE}"/>
              </a:ext>
            </a:extLst>
          </p:cNvPr>
          <p:cNvCxnSpPr>
            <a:cxnSpLocks/>
            <a:stCxn id="72" idx="3"/>
            <a:endCxn id="76" idx="7"/>
          </p:cNvCxnSpPr>
          <p:nvPr/>
        </p:nvCxnSpPr>
        <p:spPr>
          <a:xfrm flipH="1">
            <a:off x="1730243" y="2584206"/>
            <a:ext cx="57094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6DC0D4DD-3D2D-4B79-4EA7-12D9CC46E198}"/>
              </a:ext>
            </a:extLst>
          </p:cNvPr>
          <p:cNvCxnSpPr>
            <a:cxnSpLocks/>
            <a:stCxn id="75" idx="1"/>
            <a:endCxn id="72" idx="5"/>
          </p:cNvCxnSpPr>
          <p:nvPr/>
        </p:nvCxnSpPr>
        <p:spPr>
          <a:xfrm flipH="1" flipV="1">
            <a:off x="2810363" y="2584206"/>
            <a:ext cx="522941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5818649F-6BDD-EF18-ABAC-0ED76BEF689D}"/>
              </a:ext>
            </a:extLst>
          </p:cNvPr>
          <p:cNvCxnSpPr>
            <a:cxnSpLocks/>
            <a:stCxn id="71" idx="3"/>
            <a:endCxn id="74" idx="7"/>
          </p:cNvCxnSpPr>
          <p:nvPr/>
        </p:nvCxnSpPr>
        <p:spPr>
          <a:xfrm flipH="1">
            <a:off x="5954713" y="2584206"/>
            <a:ext cx="45093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B2901FD2-D593-B6FD-C0CD-69E288063E8D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6914819" y="2584206"/>
            <a:ext cx="642954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1BD33D0B-6E98-9EBA-9F50-D7833B543FD5}"/>
              </a:ext>
            </a:extLst>
          </p:cNvPr>
          <p:cNvCxnSpPr>
            <a:cxnSpLocks/>
            <a:stCxn id="76" idx="3"/>
            <a:endCxn id="84" idx="0"/>
          </p:cNvCxnSpPr>
          <p:nvPr/>
        </p:nvCxnSpPr>
        <p:spPr>
          <a:xfrm flipH="1">
            <a:off x="899592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B8ECE61E-9B89-8622-27F8-7D48EA8D37DD}"/>
              </a:ext>
            </a:extLst>
          </p:cNvPr>
          <p:cNvCxnSpPr>
            <a:cxnSpLocks/>
            <a:stCxn id="83" idx="0"/>
            <a:endCxn id="76" idx="5"/>
          </p:cNvCxnSpPr>
          <p:nvPr/>
        </p:nvCxnSpPr>
        <p:spPr>
          <a:xfrm flipH="1" flipV="1">
            <a:off x="1730243" y="3677379"/>
            <a:ext cx="239182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24DB8F8E-0200-636F-73B4-7CD76D9B397B}"/>
              </a:ext>
            </a:extLst>
          </p:cNvPr>
          <p:cNvCxnSpPr>
            <a:cxnSpLocks/>
            <a:stCxn id="75" idx="3"/>
            <a:endCxn id="77" idx="0"/>
          </p:cNvCxnSpPr>
          <p:nvPr/>
        </p:nvCxnSpPr>
        <p:spPr>
          <a:xfrm flipH="1">
            <a:off x="3039258" y="3677379"/>
            <a:ext cx="294046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3F933A44-8A68-A6D7-FA16-BF8ED7D5B115}"/>
              </a:ext>
            </a:extLst>
          </p:cNvPr>
          <p:cNvCxnSpPr>
            <a:cxnSpLocks/>
            <a:stCxn id="75" idx="5"/>
            <a:endCxn id="82" idx="0"/>
          </p:cNvCxnSpPr>
          <p:nvPr/>
        </p:nvCxnSpPr>
        <p:spPr>
          <a:xfrm>
            <a:off x="3842478" y="3677379"/>
            <a:ext cx="26661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0288C3B7-E0A1-7B39-33A7-6EE152D15BBD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 flipH="1">
            <a:off x="5178924" y="3677379"/>
            <a:ext cx="266615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67E4AD7C-7D53-B60B-666C-F257A0460855}"/>
              </a:ext>
            </a:extLst>
          </p:cNvPr>
          <p:cNvCxnSpPr>
            <a:cxnSpLocks/>
            <a:stCxn id="74" idx="5"/>
            <a:endCxn id="80" idx="0"/>
          </p:cNvCxnSpPr>
          <p:nvPr/>
        </p:nvCxnSpPr>
        <p:spPr>
          <a:xfrm>
            <a:off x="5954713" y="3677379"/>
            <a:ext cx="294044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D09EE6F3-494D-0041-426E-36C026938E85}"/>
              </a:ext>
            </a:extLst>
          </p:cNvPr>
          <p:cNvCxnSpPr>
            <a:cxnSpLocks/>
            <a:stCxn id="73" idx="3"/>
            <a:endCxn id="79" idx="0"/>
          </p:cNvCxnSpPr>
          <p:nvPr/>
        </p:nvCxnSpPr>
        <p:spPr>
          <a:xfrm flipH="1">
            <a:off x="7318590" y="3677379"/>
            <a:ext cx="23918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A3039D89-E042-CC9E-FE99-BAD65A5FF052}"/>
              </a:ext>
            </a:extLst>
          </p:cNvPr>
          <p:cNvCxnSpPr>
            <a:cxnSpLocks/>
          </p:cNvCxnSpPr>
          <p:nvPr/>
        </p:nvCxnSpPr>
        <p:spPr>
          <a:xfrm>
            <a:off x="8066947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CAB29E4B-00D7-1A84-0FDD-23A48294909B}"/>
              </a:ext>
            </a:extLst>
          </p:cNvPr>
          <p:cNvSpPr/>
          <p:nvPr/>
        </p:nvSpPr>
        <p:spPr>
          <a:xfrm rot="6414117">
            <a:off x="4075646" y="3687297"/>
            <a:ext cx="504056" cy="360040"/>
          </a:xfrm>
          <a:prstGeom prst="rightArrow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0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FCDEA-6C4D-41D6-9154-D2050165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em sistema de arquivos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9DCD45-755B-4234-805A-FC53794A53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762AB9-68DE-4A53-8177-3E0B33B711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</a:t>
            </a:fld>
            <a:endParaRPr lang="pt-BR" altLang="pt-BR" dirty="0"/>
          </a:p>
        </p:txBody>
      </p:sp>
      <p:pic>
        <p:nvPicPr>
          <p:cNvPr id="6" name="Picture 2" descr="Unix directory tree">
            <a:extLst>
              <a:ext uri="{FF2B5EF4-FFF2-40B4-BE49-F238E27FC236}">
                <a16:creationId xmlns:a16="http://schemas.microsoft.com/office/drawing/2014/main" id="{9CF918A9-27D1-4CDA-AD61-6CD1270D2A5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438" y="915566"/>
            <a:ext cx="5938838" cy="4454525"/>
          </a:xfrm>
          <a:noFill/>
        </p:spPr>
      </p:pic>
      <p:sp>
        <p:nvSpPr>
          <p:cNvPr id="7" name="CaixaDeTexto 5">
            <a:extLst>
              <a:ext uri="{FF2B5EF4-FFF2-40B4-BE49-F238E27FC236}">
                <a16:creationId xmlns:a16="http://schemas.microsoft.com/office/drawing/2014/main" id="{8A5B755F-BF54-4BEA-A4B4-9F56992CB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572791"/>
            <a:ext cx="2808287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1400" dirty="0" err="1">
                <a:solidFill>
                  <a:srgbClr val="721015"/>
                </a:solidFill>
                <a:latin typeface="Delicious" panose="02000506040000020004" pitchFamily="50" charset="0"/>
              </a:rPr>
              <a:t>Elkner</a:t>
            </a:r>
            <a:r>
              <a:rPr lang="pt-BR" altLang="pt-BR" sz="1400" dirty="0">
                <a:solidFill>
                  <a:srgbClr val="721015"/>
                </a:solidFill>
                <a:latin typeface="Delicious" panose="02000506040000020004" pitchFamily="50" charset="0"/>
              </a:rPr>
              <a:t>, Jeffrey. </a:t>
            </a:r>
            <a:r>
              <a:rPr lang="pt-BR" altLang="pt-BR" sz="1400" dirty="0" err="1">
                <a:solidFill>
                  <a:srgbClr val="721015"/>
                </a:solidFill>
                <a:latin typeface="Delicious" panose="02000506040000020004" pitchFamily="50" charset="0"/>
              </a:rPr>
              <a:t>Getting</a:t>
            </a:r>
            <a:r>
              <a:rPr lang="pt-BR" altLang="pt-BR" sz="1400" dirty="0">
                <a:solidFill>
                  <a:srgbClr val="721015"/>
                </a:solidFill>
                <a:latin typeface="Delicious" panose="02000506040000020004" pitchFamily="50" charset="0"/>
              </a:rPr>
              <a:t> Down </a:t>
            </a:r>
            <a:r>
              <a:rPr lang="pt-BR" altLang="pt-BR" sz="1400" dirty="0" err="1">
                <a:solidFill>
                  <a:srgbClr val="721015"/>
                </a:solidFill>
                <a:latin typeface="Delicious" panose="02000506040000020004" pitchFamily="50" charset="0"/>
              </a:rPr>
              <a:t>With</a:t>
            </a:r>
            <a:r>
              <a:rPr lang="pt-BR" altLang="pt-BR" sz="1400" dirty="0">
                <a:solidFill>
                  <a:srgbClr val="721015"/>
                </a:solidFill>
                <a:latin typeface="Delicious" panose="02000506040000020004" pitchFamily="50" charset="0"/>
              </a:rPr>
              <a:t> </a:t>
            </a:r>
            <a:r>
              <a:rPr lang="pt-BR" altLang="pt-BR" sz="1400" dirty="0" err="1">
                <a:solidFill>
                  <a:srgbClr val="721015"/>
                </a:solidFill>
                <a:latin typeface="Delicious" panose="02000506040000020004" pitchFamily="50" charset="0"/>
              </a:rPr>
              <a:t>the</a:t>
            </a:r>
            <a:r>
              <a:rPr lang="pt-BR" altLang="pt-BR" sz="1400" dirty="0">
                <a:solidFill>
                  <a:srgbClr val="721015"/>
                </a:solidFill>
                <a:latin typeface="Delicious" panose="02000506040000020004" pitchFamily="50" charset="0"/>
              </a:rPr>
              <a:t> Unix CLI: Files </a:t>
            </a:r>
            <a:r>
              <a:rPr lang="pt-BR" altLang="pt-BR" sz="1400" dirty="0" err="1">
                <a:solidFill>
                  <a:srgbClr val="721015"/>
                </a:solidFill>
                <a:latin typeface="Delicious" panose="02000506040000020004" pitchFamily="50" charset="0"/>
              </a:rPr>
              <a:t>and</a:t>
            </a:r>
            <a:r>
              <a:rPr lang="pt-BR" altLang="pt-BR" sz="1400" dirty="0">
                <a:solidFill>
                  <a:srgbClr val="721015"/>
                </a:solidFill>
                <a:latin typeface="Delicious" panose="02000506040000020004" pitchFamily="50" charset="0"/>
              </a:rPr>
              <a:t> </a:t>
            </a:r>
            <a:r>
              <a:rPr lang="pt-BR" altLang="pt-BR" sz="1400" dirty="0" err="1">
                <a:solidFill>
                  <a:srgbClr val="721015"/>
                </a:solidFill>
                <a:latin typeface="Delicious" panose="02000506040000020004" pitchFamily="50" charset="0"/>
              </a:rPr>
              <a:t>the</a:t>
            </a:r>
            <a:r>
              <a:rPr lang="pt-BR" altLang="pt-BR" sz="1400" dirty="0">
                <a:solidFill>
                  <a:srgbClr val="721015"/>
                </a:solidFill>
                <a:latin typeface="Delicious" panose="02000506040000020004" pitchFamily="50" charset="0"/>
              </a:rPr>
              <a:t> file system. Disponível em &lt; http://www.openbookproject.net/</a:t>
            </a:r>
            <a:r>
              <a:rPr lang="pt-BR" altLang="pt-BR" sz="1400" dirty="0" err="1">
                <a:solidFill>
                  <a:srgbClr val="721015"/>
                </a:solidFill>
                <a:latin typeface="Delicious" panose="02000506040000020004" pitchFamily="50" charset="0"/>
              </a:rPr>
              <a:t>tutorials</a:t>
            </a:r>
            <a:r>
              <a:rPr lang="pt-BR" altLang="pt-BR" sz="1400" dirty="0">
                <a:solidFill>
                  <a:srgbClr val="721015"/>
                </a:solidFill>
                <a:latin typeface="Delicious" panose="02000506040000020004" pitchFamily="50" charset="0"/>
              </a:rPr>
              <a:t>/</a:t>
            </a:r>
            <a:r>
              <a:rPr lang="pt-BR" altLang="pt-BR" sz="1400" dirty="0" err="1">
                <a:solidFill>
                  <a:srgbClr val="721015"/>
                </a:solidFill>
                <a:latin typeface="Delicious" panose="02000506040000020004" pitchFamily="50" charset="0"/>
              </a:rPr>
              <a:t>getdown</a:t>
            </a:r>
            <a:r>
              <a:rPr lang="pt-BR" altLang="pt-BR" sz="1400" dirty="0">
                <a:solidFill>
                  <a:srgbClr val="721015"/>
                </a:solidFill>
                <a:latin typeface="Delicious" panose="02000506040000020004" pitchFamily="50" charset="0"/>
              </a:rPr>
              <a:t>/</a:t>
            </a:r>
            <a:r>
              <a:rPr lang="pt-BR" altLang="pt-BR" sz="1400" dirty="0" err="1">
                <a:solidFill>
                  <a:srgbClr val="721015"/>
                </a:solidFill>
                <a:latin typeface="Delicious" panose="02000506040000020004" pitchFamily="50" charset="0"/>
              </a:rPr>
              <a:t>unix</a:t>
            </a:r>
            <a:r>
              <a:rPr lang="pt-BR" altLang="pt-BR" sz="1400" dirty="0">
                <a:solidFill>
                  <a:srgbClr val="721015"/>
                </a:solidFill>
                <a:latin typeface="Delicious" panose="02000506040000020004" pitchFamily="50" charset="0"/>
              </a:rPr>
              <a:t>/lesson2.html&gt;</a:t>
            </a:r>
          </a:p>
          <a:p>
            <a:endParaRPr lang="pt-BR" altLang="pt-BR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4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059C23-C1BE-45B1-A424-D679375B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691933-C384-41AF-8DC6-D97BBD67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40</a:t>
            </a:fld>
            <a:endParaRPr lang="pt-BR" alt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85A90F-C9F0-4325-A1FE-038F994D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- Busca</a:t>
            </a:r>
          </a:p>
        </p:txBody>
      </p:sp>
      <p:sp>
        <p:nvSpPr>
          <p:cNvPr id="68" name="Espaço Reservado para Conteúdo 67">
            <a:extLst>
              <a:ext uri="{FF2B5EF4-FFF2-40B4-BE49-F238E27FC236}">
                <a16:creationId xmlns:a16="http://schemas.microsoft.com/office/drawing/2014/main" id="{8CA8810F-2324-69F6-8CC9-475BA3EA18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900" dirty="0">
                <a:solidFill>
                  <a:srgbClr val="721015"/>
                </a:solidFill>
                <a:latin typeface="Delicious" panose="02000506040000020004" pitchFamily="50" charset="0"/>
              </a:rPr>
              <a:t>Buscar 16</a:t>
            </a:r>
          </a:p>
          <a:p>
            <a:endParaRPr lang="pt-BR" sz="2900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0A4D7979-378D-523E-F81D-847619813515}"/>
              </a:ext>
            </a:extLst>
          </p:cNvPr>
          <p:cNvSpPr/>
          <p:nvPr/>
        </p:nvSpPr>
        <p:spPr>
          <a:xfrm>
            <a:off x="4139952" y="87640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1468735-7C3B-86E7-8F92-F2FFD28D446F}"/>
              </a:ext>
            </a:extLst>
          </p:cNvPr>
          <p:cNvSpPr/>
          <p:nvPr/>
        </p:nvSpPr>
        <p:spPr>
          <a:xfrm>
            <a:off x="6300192" y="1969579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51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127F239-DC54-E0EA-7E1B-ED3BFFA5A600}"/>
              </a:ext>
            </a:extLst>
          </p:cNvPr>
          <p:cNvSpPr/>
          <p:nvPr/>
        </p:nvSpPr>
        <p:spPr>
          <a:xfrm>
            <a:off x="2195736" y="1969579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12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97185AA9-E25E-F90B-CCA1-093DAC4C3E36}"/>
              </a:ext>
            </a:extLst>
          </p:cNvPr>
          <p:cNvSpPr/>
          <p:nvPr/>
        </p:nvSpPr>
        <p:spPr>
          <a:xfrm>
            <a:off x="7452320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93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9723581A-073D-3BBF-F251-35B6A27C341A}"/>
              </a:ext>
            </a:extLst>
          </p:cNvPr>
          <p:cNvSpPr/>
          <p:nvPr/>
        </p:nvSpPr>
        <p:spPr>
          <a:xfrm>
            <a:off x="534008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71AB67C-962F-14DA-2538-38F2AA6837B4}"/>
              </a:ext>
            </a:extLst>
          </p:cNvPr>
          <p:cNvSpPr/>
          <p:nvPr/>
        </p:nvSpPr>
        <p:spPr>
          <a:xfrm>
            <a:off x="3227851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F78FF95-EACC-F536-4BF2-5CDA2353BBF7}"/>
              </a:ext>
            </a:extLst>
          </p:cNvPr>
          <p:cNvSpPr/>
          <p:nvPr/>
        </p:nvSpPr>
        <p:spPr>
          <a:xfrm>
            <a:off x="111561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1185AAD7-94FC-BC15-D28A-63D8850E9F58}"/>
              </a:ext>
            </a:extLst>
          </p:cNvPr>
          <p:cNvSpPr/>
          <p:nvPr/>
        </p:nvSpPr>
        <p:spPr>
          <a:xfrm>
            <a:off x="2679218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24BCCE4-0916-DC88-C1DB-8789B21DC4EF}"/>
              </a:ext>
            </a:extLst>
          </p:cNvPr>
          <p:cNvSpPr/>
          <p:nvPr/>
        </p:nvSpPr>
        <p:spPr>
          <a:xfrm>
            <a:off x="80283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108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2A85873-B6CD-98B8-CE52-129E29656BBC}"/>
              </a:ext>
            </a:extLst>
          </p:cNvPr>
          <p:cNvSpPr/>
          <p:nvPr/>
        </p:nvSpPr>
        <p:spPr>
          <a:xfrm>
            <a:off x="6958550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77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A94A285E-2621-7C75-CBD0-BB99136A478B}"/>
              </a:ext>
            </a:extLst>
          </p:cNvPr>
          <p:cNvSpPr/>
          <p:nvPr/>
        </p:nvSpPr>
        <p:spPr>
          <a:xfrm>
            <a:off x="5888717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78373F1E-8138-1960-EA9C-DB2A679FC2C1}"/>
              </a:ext>
            </a:extLst>
          </p:cNvPr>
          <p:cNvSpPr/>
          <p:nvPr/>
        </p:nvSpPr>
        <p:spPr>
          <a:xfrm>
            <a:off x="48188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22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D2B90BDB-2000-658F-7BCF-9E56D95D7756}"/>
              </a:ext>
            </a:extLst>
          </p:cNvPr>
          <p:cNvSpPr/>
          <p:nvPr/>
        </p:nvSpPr>
        <p:spPr>
          <a:xfrm>
            <a:off x="3749051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18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43C268A5-6DC4-4A50-51F8-E2890B4B6694}"/>
              </a:ext>
            </a:extLst>
          </p:cNvPr>
          <p:cNvSpPr/>
          <p:nvPr/>
        </p:nvSpPr>
        <p:spPr>
          <a:xfrm>
            <a:off x="1609385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D8660D2D-D947-901D-4E8D-149B59ED9090}"/>
              </a:ext>
            </a:extLst>
          </p:cNvPr>
          <p:cNvSpPr/>
          <p:nvPr/>
        </p:nvSpPr>
        <p:spPr>
          <a:xfrm>
            <a:off x="539552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B5D84E40-A686-022D-BA51-7F199E3E516B}"/>
              </a:ext>
            </a:extLst>
          </p:cNvPr>
          <p:cNvCxnSpPr>
            <a:cxnSpLocks/>
            <a:stCxn id="69" idx="3"/>
            <a:endCxn id="72" idx="7"/>
          </p:cNvCxnSpPr>
          <p:nvPr/>
        </p:nvCxnSpPr>
        <p:spPr>
          <a:xfrm flipH="1">
            <a:off x="2810363" y="1491033"/>
            <a:ext cx="143504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49CFFD6-311F-3BF5-D68A-3B60629BFA8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4754579" y="1491033"/>
            <a:ext cx="165106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7A5C652-B3B9-C0D3-2AEC-2D30CB620EEE}"/>
              </a:ext>
            </a:extLst>
          </p:cNvPr>
          <p:cNvCxnSpPr>
            <a:cxnSpLocks/>
            <a:stCxn id="72" idx="3"/>
            <a:endCxn id="76" idx="7"/>
          </p:cNvCxnSpPr>
          <p:nvPr/>
        </p:nvCxnSpPr>
        <p:spPr>
          <a:xfrm flipH="1">
            <a:off x="1730243" y="2584206"/>
            <a:ext cx="57094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6DC0D4DD-3D2D-4B79-4EA7-12D9CC46E198}"/>
              </a:ext>
            </a:extLst>
          </p:cNvPr>
          <p:cNvCxnSpPr>
            <a:cxnSpLocks/>
            <a:stCxn id="75" idx="1"/>
            <a:endCxn id="72" idx="5"/>
          </p:cNvCxnSpPr>
          <p:nvPr/>
        </p:nvCxnSpPr>
        <p:spPr>
          <a:xfrm flipH="1" flipV="1">
            <a:off x="2810363" y="2584206"/>
            <a:ext cx="522941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5818649F-6BDD-EF18-ABAC-0ED76BEF689D}"/>
              </a:ext>
            </a:extLst>
          </p:cNvPr>
          <p:cNvCxnSpPr>
            <a:cxnSpLocks/>
            <a:stCxn id="71" idx="3"/>
            <a:endCxn id="74" idx="7"/>
          </p:cNvCxnSpPr>
          <p:nvPr/>
        </p:nvCxnSpPr>
        <p:spPr>
          <a:xfrm flipH="1">
            <a:off x="5954713" y="2584206"/>
            <a:ext cx="45093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B2901FD2-D593-B6FD-C0CD-69E288063E8D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6914819" y="2584206"/>
            <a:ext cx="642954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1BD33D0B-6E98-9EBA-9F50-D7833B543FD5}"/>
              </a:ext>
            </a:extLst>
          </p:cNvPr>
          <p:cNvCxnSpPr>
            <a:cxnSpLocks/>
            <a:stCxn id="76" idx="3"/>
            <a:endCxn id="84" idx="0"/>
          </p:cNvCxnSpPr>
          <p:nvPr/>
        </p:nvCxnSpPr>
        <p:spPr>
          <a:xfrm flipH="1">
            <a:off x="899592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B8ECE61E-9B89-8622-27F8-7D48EA8D37DD}"/>
              </a:ext>
            </a:extLst>
          </p:cNvPr>
          <p:cNvCxnSpPr>
            <a:cxnSpLocks/>
            <a:stCxn id="83" idx="0"/>
            <a:endCxn id="76" idx="5"/>
          </p:cNvCxnSpPr>
          <p:nvPr/>
        </p:nvCxnSpPr>
        <p:spPr>
          <a:xfrm flipH="1" flipV="1">
            <a:off x="1730243" y="3677379"/>
            <a:ext cx="239182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24DB8F8E-0200-636F-73B4-7CD76D9B397B}"/>
              </a:ext>
            </a:extLst>
          </p:cNvPr>
          <p:cNvCxnSpPr>
            <a:cxnSpLocks/>
            <a:stCxn id="75" idx="3"/>
            <a:endCxn id="77" idx="0"/>
          </p:cNvCxnSpPr>
          <p:nvPr/>
        </p:nvCxnSpPr>
        <p:spPr>
          <a:xfrm flipH="1">
            <a:off x="3039258" y="3677379"/>
            <a:ext cx="294046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3F933A44-8A68-A6D7-FA16-BF8ED7D5B115}"/>
              </a:ext>
            </a:extLst>
          </p:cNvPr>
          <p:cNvCxnSpPr>
            <a:cxnSpLocks/>
            <a:stCxn id="75" idx="5"/>
            <a:endCxn id="82" idx="0"/>
          </p:cNvCxnSpPr>
          <p:nvPr/>
        </p:nvCxnSpPr>
        <p:spPr>
          <a:xfrm>
            <a:off x="3842478" y="3677379"/>
            <a:ext cx="26661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0288C3B7-E0A1-7B39-33A7-6EE152D15BBD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 flipH="1">
            <a:off x="5178924" y="3677379"/>
            <a:ext cx="266615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67E4AD7C-7D53-B60B-666C-F257A0460855}"/>
              </a:ext>
            </a:extLst>
          </p:cNvPr>
          <p:cNvCxnSpPr>
            <a:cxnSpLocks/>
            <a:stCxn id="74" idx="5"/>
            <a:endCxn id="80" idx="0"/>
          </p:cNvCxnSpPr>
          <p:nvPr/>
        </p:nvCxnSpPr>
        <p:spPr>
          <a:xfrm>
            <a:off x="5954713" y="3677379"/>
            <a:ext cx="294044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D09EE6F3-494D-0041-426E-36C026938E85}"/>
              </a:ext>
            </a:extLst>
          </p:cNvPr>
          <p:cNvCxnSpPr>
            <a:cxnSpLocks/>
            <a:stCxn id="73" idx="3"/>
            <a:endCxn id="79" idx="0"/>
          </p:cNvCxnSpPr>
          <p:nvPr/>
        </p:nvCxnSpPr>
        <p:spPr>
          <a:xfrm flipH="1">
            <a:off x="7318590" y="3677379"/>
            <a:ext cx="23918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A3039D89-E042-CC9E-FE99-BAD65A5FF052}"/>
              </a:ext>
            </a:extLst>
          </p:cNvPr>
          <p:cNvCxnSpPr>
            <a:cxnSpLocks/>
            <a:stCxn id="73" idx="5"/>
            <a:endCxn id="78" idx="0"/>
          </p:cNvCxnSpPr>
          <p:nvPr/>
        </p:nvCxnSpPr>
        <p:spPr>
          <a:xfrm>
            <a:off x="8066947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3723A8A5-40F6-19ED-D57A-E41738895C12}"/>
              </a:ext>
            </a:extLst>
          </p:cNvPr>
          <p:cNvSpPr/>
          <p:nvPr/>
        </p:nvSpPr>
        <p:spPr>
          <a:xfrm>
            <a:off x="3555743" y="1090512"/>
            <a:ext cx="504056" cy="360040"/>
          </a:xfrm>
          <a:prstGeom prst="rightArrow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1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059C23-C1BE-45B1-A424-D679375B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691933-C384-41AF-8DC6-D97BBD67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41</a:t>
            </a:fld>
            <a:endParaRPr lang="pt-BR" alt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85A90F-C9F0-4325-A1FE-038F994D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- Busca</a:t>
            </a:r>
          </a:p>
        </p:txBody>
      </p:sp>
      <p:sp>
        <p:nvSpPr>
          <p:cNvPr id="68" name="Espaço Reservado para Conteúdo 67">
            <a:extLst>
              <a:ext uri="{FF2B5EF4-FFF2-40B4-BE49-F238E27FC236}">
                <a16:creationId xmlns:a16="http://schemas.microsoft.com/office/drawing/2014/main" id="{8CA8810F-2324-69F6-8CC9-475BA3EA18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900" dirty="0">
                <a:solidFill>
                  <a:srgbClr val="721015"/>
                </a:solidFill>
                <a:latin typeface="Delicious" panose="02000506040000020004" pitchFamily="50" charset="0"/>
              </a:rPr>
              <a:t>Buscar 16</a:t>
            </a:r>
          </a:p>
          <a:p>
            <a:endParaRPr lang="pt-BR" sz="2900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0A4D7979-378D-523E-F81D-847619813515}"/>
              </a:ext>
            </a:extLst>
          </p:cNvPr>
          <p:cNvSpPr/>
          <p:nvPr/>
        </p:nvSpPr>
        <p:spPr>
          <a:xfrm>
            <a:off x="4139952" y="876406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1468735-7C3B-86E7-8F92-F2FFD28D446F}"/>
              </a:ext>
            </a:extLst>
          </p:cNvPr>
          <p:cNvSpPr/>
          <p:nvPr/>
        </p:nvSpPr>
        <p:spPr>
          <a:xfrm>
            <a:off x="6300192" y="1969579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51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127F239-DC54-E0EA-7E1B-ED3BFFA5A600}"/>
              </a:ext>
            </a:extLst>
          </p:cNvPr>
          <p:cNvSpPr/>
          <p:nvPr/>
        </p:nvSpPr>
        <p:spPr>
          <a:xfrm>
            <a:off x="2195736" y="1969579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12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97185AA9-E25E-F90B-CCA1-093DAC4C3E36}"/>
              </a:ext>
            </a:extLst>
          </p:cNvPr>
          <p:cNvSpPr/>
          <p:nvPr/>
        </p:nvSpPr>
        <p:spPr>
          <a:xfrm>
            <a:off x="7452320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93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9723581A-073D-3BBF-F251-35B6A27C341A}"/>
              </a:ext>
            </a:extLst>
          </p:cNvPr>
          <p:cNvSpPr/>
          <p:nvPr/>
        </p:nvSpPr>
        <p:spPr>
          <a:xfrm>
            <a:off x="534008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71AB67C-962F-14DA-2538-38F2AA6837B4}"/>
              </a:ext>
            </a:extLst>
          </p:cNvPr>
          <p:cNvSpPr/>
          <p:nvPr/>
        </p:nvSpPr>
        <p:spPr>
          <a:xfrm>
            <a:off x="3227851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F78FF95-EACC-F536-4BF2-5CDA2353BBF7}"/>
              </a:ext>
            </a:extLst>
          </p:cNvPr>
          <p:cNvSpPr/>
          <p:nvPr/>
        </p:nvSpPr>
        <p:spPr>
          <a:xfrm>
            <a:off x="111561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1185AAD7-94FC-BC15-D28A-63D8850E9F58}"/>
              </a:ext>
            </a:extLst>
          </p:cNvPr>
          <p:cNvSpPr/>
          <p:nvPr/>
        </p:nvSpPr>
        <p:spPr>
          <a:xfrm>
            <a:off x="2679218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24BCCE4-0916-DC88-C1DB-8789B21DC4EF}"/>
              </a:ext>
            </a:extLst>
          </p:cNvPr>
          <p:cNvSpPr/>
          <p:nvPr/>
        </p:nvSpPr>
        <p:spPr>
          <a:xfrm>
            <a:off x="80283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108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2A85873-B6CD-98B8-CE52-129E29656BBC}"/>
              </a:ext>
            </a:extLst>
          </p:cNvPr>
          <p:cNvSpPr/>
          <p:nvPr/>
        </p:nvSpPr>
        <p:spPr>
          <a:xfrm>
            <a:off x="6958550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77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A94A285E-2621-7C75-CBD0-BB99136A478B}"/>
              </a:ext>
            </a:extLst>
          </p:cNvPr>
          <p:cNvSpPr/>
          <p:nvPr/>
        </p:nvSpPr>
        <p:spPr>
          <a:xfrm>
            <a:off x="5888717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78373F1E-8138-1960-EA9C-DB2A679FC2C1}"/>
              </a:ext>
            </a:extLst>
          </p:cNvPr>
          <p:cNvSpPr/>
          <p:nvPr/>
        </p:nvSpPr>
        <p:spPr>
          <a:xfrm>
            <a:off x="48188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22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D2B90BDB-2000-658F-7BCF-9E56D95D7756}"/>
              </a:ext>
            </a:extLst>
          </p:cNvPr>
          <p:cNvSpPr/>
          <p:nvPr/>
        </p:nvSpPr>
        <p:spPr>
          <a:xfrm>
            <a:off x="3749051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18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43C268A5-6DC4-4A50-51F8-E2890B4B6694}"/>
              </a:ext>
            </a:extLst>
          </p:cNvPr>
          <p:cNvSpPr/>
          <p:nvPr/>
        </p:nvSpPr>
        <p:spPr>
          <a:xfrm>
            <a:off x="1609385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D8660D2D-D947-901D-4E8D-149B59ED9090}"/>
              </a:ext>
            </a:extLst>
          </p:cNvPr>
          <p:cNvSpPr/>
          <p:nvPr/>
        </p:nvSpPr>
        <p:spPr>
          <a:xfrm>
            <a:off x="539552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B5D84E40-A686-022D-BA51-7F199E3E516B}"/>
              </a:ext>
            </a:extLst>
          </p:cNvPr>
          <p:cNvCxnSpPr>
            <a:cxnSpLocks/>
            <a:stCxn id="69" idx="3"/>
            <a:endCxn id="72" idx="7"/>
          </p:cNvCxnSpPr>
          <p:nvPr/>
        </p:nvCxnSpPr>
        <p:spPr>
          <a:xfrm flipH="1">
            <a:off x="2810363" y="1491033"/>
            <a:ext cx="143504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49CFFD6-311F-3BF5-D68A-3B60629BFA8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4754579" y="1491033"/>
            <a:ext cx="165106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7A5C652-B3B9-C0D3-2AEC-2D30CB620EEE}"/>
              </a:ext>
            </a:extLst>
          </p:cNvPr>
          <p:cNvCxnSpPr>
            <a:cxnSpLocks/>
            <a:stCxn id="72" idx="3"/>
            <a:endCxn id="76" idx="7"/>
          </p:cNvCxnSpPr>
          <p:nvPr/>
        </p:nvCxnSpPr>
        <p:spPr>
          <a:xfrm flipH="1">
            <a:off x="1730243" y="2584206"/>
            <a:ext cx="57094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6DC0D4DD-3D2D-4B79-4EA7-12D9CC46E198}"/>
              </a:ext>
            </a:extLst>
          </p:cNvPr>
          <p:cNvCxnSpPr>
            <a:cxnSpLocks/>
            <a:stCxn id="75" idx="1"/>
            <a:endCxn id="72" idx="5"/>
          </p:cNvCxnSpPr>
          <p:nvPr/>
        </p:nvCxnSpPr>
        <p:spPr>
          <a:xfrm flipH="1" flipV="1">
            <a:off x="2810363" y="2584206"/>
            <a:ext cx="522941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5818649F-6BDD-EF18-ABAC-0ED76BEF689D}"/>
              </a:ext>
            </a:extLst>
          </p:cNvPr>
          <p:cNvCxnSpPr>
            <a:cxnSpLocks/>
            <a:stCxn id="71" idx="3"/>
            <a:endCxn id="74" idx="7"/>
          </p:cNvCxnSpPr>
          <p:nvPr/>
        </p:nvCxnSpPr>
        <p:spPr>
          <a:xfrm flipH="1">
            <a:off x="5954713" y="2584206"/>
            <a:ext cx="45093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B2901FD2-D593-B6FD-C0CD-69E288063E8D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6914819" y="2584206"/>
            <a:ext cx="642954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1BD33D0B-6E98-9EBA-9F50-D7833B543FD5}"/>
              </a:ext>
            </a:extLst>
          </p:cNvPr>
          <p:cNvCxnSpPr>
            <a:cxnSpLocks/>
            <a:stCxn id="76" idx="3"/>
            <a:endCxn id="84" idx="0"/>
          </p:cNvCxnSpPr>
          <p:nvPr/>
        </p:nvCxnSpPr>
        <p:spPr>
          <a:xfrm flipH="1">
            <a:off x="899592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B8ECE61E-9B89-8622-27F8-7D48EA8D37DD}"/>
              </a:ext>
            </a:extLst>
          </p:cNvPr>
          <p:cNvCxnSpPr>
            <a:cxnSpLocks/>
            <a:stCxn id="83" idx="0"/>
            <a:endCxn id="76" idx="5"/>
          </p:cNvCxnSpPr>
          <p:nvPr/>
        </p:nvCxnSpPr>
        <p:spPr>
          <a:xfrm flipH="1" flipV="1">
            <a:off x="1730243" y="3677379"/>
            <a:ext cx="239182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24DB8F8E-0200-636F-73B4-7CD76D9B397B}"/>
              </a:ext>
            </a:extLst>
          </p:cNvPr>
          <p:cNvCxnSpPr>
            <a:cxnSpLocks/>
            <a:stCxn id="75" idx="3"/>
            <a:endCxn id="77" idx="0"/>
          </p:cNvCxnSpPr>
          <p:nvPr/>
        </p:nvCxnSpPr>
        <p:spPr>
          <a:xfrm flipH="1">
            <a:off x="3039258" y="3677379"/>
            <a:ext cx="294046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3F933A44-8A68-A6D7-FA16-BF8ED7D5B115}"/>
              </a:ext>
            </a:extLst>
          </p:cNvPr>
          <p:cNvCxnSpPr>
            <a:cxnSpLocks/>
            <a:stCxn id="75" idx="5"/>
            <a:endCxn id="82" idx="0"/>
          </p:cNvCxnSpPr>
          <p:nvPr/>
        </p:nvCxnSpPr>
        <p:spPr>
          <a:xfrm>
            <a:off x="3842478" y="3677379"/>
            <a:ext cx="26661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0288C3B7-E0A1-7B39-33A7-6EE152D15BBD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 flipH="1">
            <a:off x="5178924" y="3677379"/>
            <a:ext cx="266615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67E4AD7C-7D53-B60B-666C-F257A0460855}"/>
              </a:ext>
            </a:extLst>
          </p:cNvPr>
          <p:cNvCxnSpPr>
            <a:cxnSpLocks/>
            <a:stCxn id="74" idx="5"/>
            <a:endCxn id="80" idx="0"/>
          </p:cNvCxnSpPr>
          <p:nvPr/>
        </p:nvCxnSpPr>
        <p:spPr>
          <a:xfrm>
            <a:off x="5954713" y="3677379"/>
            <a:ext cx="294044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D09EE6F3-494D-0041-426E-36C026938E85}"/>
              </a:ext>
            </a:extLst>
          </p:cNvPr>
          <p:cNvCxnSpPr>
            <a:cxnSpLocks/>
            <a:stCxn id="73" idx="3"/>
            <a:endCxn id="79" idx="0"/>
          </p:cNvCxnSpPr>
          <p:nvPr/>
        </p:nvCxnSpPr>
        <p:spPr>
          <a:xfrm flipH="1">
            <a:off x="7318590" y="3677379"/>
            <a:ext cx="23918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A3039D89-E042-CC9E-FE99-BAD65A5FF052}"/>
              </a:ext>
            </a:extLst>
          </p:cNvPr>
          <p:cNvCxnSpPr>
            <a:cxnSpLocks/>
            <a:stCxn id="73" idx="5"/>
            <a:endCxn id="78" idx="0"/>
          </p:cNvCxnSpPr>
          <p:nvPr/>
        </p:nvCxnSpPr>
        <p:spPr>
          <a:xfrm>
            <a:off x="8066947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3723A8A5-40F6-19ED-D57A-E41738895C12}"/>
              </a:ext>
            </a:extLst>
          </p:cNvPr>
          <p:cNvSpPr/>
          <p:nvPr/>
        </p:nvSpPr>
        <p:spPr>
          <a:xfrm>
            <a:off x="1547664" y="2131136"/>
            <a:ext cx="504056" cy="360040"/>
          </a:xfrm>
          <a:prstGeom prst="rightArrow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26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059C23-C1BE-45B1-A424-D679375B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691933-C384-41AF-8DC6-D97BBD67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42</a:t>
            </a:fld>
            <a:endParaRPr lang="pt-BR" alt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85A90F-C9F0-4325-A1FE-038F994D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- Busca</a:t>
            </a:r>
          </a:p>
        </p:txBody>
      </p:sp>
      <p:sp>
        <p:nvSpPr>
          <p:cNvPr id="68" name="Espaço Reservado para Conteúdo 67">
            <a:extLst>
              <a:ext uri="{FF2B5EF4-FFF2-40B4-BE49-F238E27FC236}">
                <a16:creationId xmlns:a16="http://schemas.microsoft.com/office/drawing/2014/main" id="{8CA8810F-2324-69F6-8CC9-475BA3EA18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900" dirty="0">
                <a:solidFill>
                  <a:srgbClr val="721015"/>
                </a:solidFill>
                <a:latin typeface="Delicious" panose="02000506040000020004" pitchFamily="50" charset="0"/>
              </a:rPr>
              <a:t>Buscar 16</a:t>
            </a:r>
          </a:p>
          <a:p>
            <a:endParaRPr lang="pt-BR" sz="2900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0A4D7979-378D-523E-F81D-847619813515}"/>
              </a:ext>
            </a:extLst>
          </p:cNvPr>
          <p:cNvSpPr/>
          <p:nvPr/>
        </p:nvSpPr>
        <p:spPr>
          <a:xfrm>
            <a:off x="4139952" y="876406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1468735-7C3B-86E7-8F92-F2FFD28D446F}"/>
              </a:ext>
            </a:extLst>
          </p:cNvPr>
          <p:cNvSpPr/>
          <p:nvPr/>
        </p:nvSpPr>
        <p:spPr>
          <a:xfrm>
            <a:off x="6300192" y="1969579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51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127F239-DC54-E0EA-7E1B-ED3BFFA5A600}"/>
              </a:ext>
            </a:extLst>
          </p:cNvPr>
          <p:cNvSpPr/>
          <p:nvPr/>
        </p:nvSpPr>
        <p:spPr>
          <a:xfrm>
            <a:off x="2195736" y="1969579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12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97185AA9-E25E-F90B-CCA1-093DAC4C3E36}"/>
              </a:ext>
            </a:extLst>
          </p:cNvPr>
          <p:cNvSpPr/>
          <p:nvPr/>
        </p:nvSpPr>
        <p:spPr>
          <a:xfrm>
            <a:off x="7452320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93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9723581A-073D-3BBF-F251-35B6A27C341A}"/>
              </a:ext>
            </a:extLst>
          </p:cNvPr>
          <p:cNvSpPr/>
          <p:nvPr/>
        </p:nvSpPr>
        <p:spPr>
          <a:xfrm>
            <a:off x="534008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71AB67C-962F-14DA-2538-38F2AA6837B4}"/>
              </a:ext>
            </a:extLst>
          </p:cNvPr>
          <p:cNvSpPr/>
          <p:nvPr/>
        </p:nvSpPr>
        <p:spPr>
          <a:xfrm>
            <a:off x="3227851" y="3062752"/>
            <a:ext cx="720080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F78FF95-EACC-F536-4BF2-5CDA2353BBF7}"/>
              </a:ext>
            </a:extLst>
          </p:cNvPr>
          <p:cNvSpPr/>
          <p:nvPr/>
        </p:nvSpPr>
        <p:spPr>
          <a:xfrm>
            <a:off x="111561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1185AAD7-94FC-BC15-D28A-63D8850E9F58}"/>
              </a:ext>
            </a:extLst>
          </p:cNvPr>
          <p:cNvSpPr/>
          <p:nvPr/>
        </p:nvSpPr>
        <p:spPr>
          <a:xfrm>
            <a:off x="2679218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24BCCE4-0916-DC88-C1DB-8789B21DC4EF}"/>
              </a:ext>
            </a:extLst>
          </p:cNvPr>
          <p:cNvSpPr/>
          <p:nvPr/>
        </p:nvSpPr>
        <p:spPr>
          <a:xfrm>
            <a:off x="80283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108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2A85873-B6CD-98B8-CE52-129E29656BBC}"/>
              </a:ext>
            </a:extLst>
          </p:cNvPr>
          <p:cNvSpPr/>
          <p:nvPr/>
        </p:nvSpPr>
        <p:spPr>
          <a:xfrm>
            <a:off x="6958550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77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A94A285E-2621-7C75-CBD0-BB99136A478B}"/>
              </a:ext>
            </a:extLst>
          </p:cNvPr>
          <p:cNvSpPr/>
          <p:nvPr/>
        </p:nvSpPr>
        <p:spPr>
          <a:xfrm>
            <a:off x="5888717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78373F1E-8138-1960-EA9C-DB2A679FC2C1}"/>
              </a:ext>
            </a:extLst>
          </p:cNvPr>
          <p:cNvSpPr/>
          <p:nvPr/>
        </p:nvSpPr>
        <p:spPr>
          <a:xfrm>
            <a:off x="48188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22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D2B90BDB-2000-658F-7BCF-9E56D95D7756}"/>
              </a:ext>
            </a:extLst>
          </p:cNvPr>
          <p:cNvSpPr/>
          <p:nvPr/>
        </p:nvSpPr>
        <p:spPr>
          <a:xfrm>
            <a:off x="3749051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18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43C268A5-6DC4-4A50-51F8-E2890B4B6694}"/>
              </a:ext>
            </a:extLst>
          </p:cNvPr>
          <p:cNvSpPr/>
          <p:nvPr/>
        </p:nvSpPr>
        <p:spPr>
          <a:xfrm>
            <a:off x="1609385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D8660D2D-D947-901D-4E8D-149B59ED9090}"/>
              </a:ext>
            </a:extLst>
          </p:cNvPr>
          <p:cNvSpPr/>
          <p:nvPr/>
        </p:nvSpPr>
        <p:spPr>
          <a:xfrm>
            <a:off x="539552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B5D84E40-A686-022D-BA51-7F199E3E516B}"/>
              </a:ext>
            </a:extLst>
          </p:cNvPr>
          <p:cNvCxnSpPr>
            <a:cxnSpLocks/>
            <a:stCxn id="69" idx="3"/>
            <a:endCxn id="72" idx="7"/>
          </p:cNvCxnSpPr>
          <p:nvPr/>
        </p:nvCxnSpPr>
        <p:spPr>
          <a:xfrm flipH="1">
            <a:off x="2810363" y="1491033"/>
            <a:ext cx="143504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49CFFD6-311F-3BF5-D68A-3B60629BFA8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4754579" y="1491033"/>
            <a:ext cx="165106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7A5C652-B3B9-C0D3-2AEC-2D30CB620EEE}"/>
              </a:ext>
            </a:extLst>
          </p:cNvPr>
          <p:cNvCxnSpPr>
            <a:cxnSpLocks/>
            <a:stCxn id="72" idx="3"/>
            <a:endCxn id="76" idx="7"/>
          </p:cNvCxnSpPr>
          <p:nvPr/>
        </p:nvCxnSpPr>
        <p:spPr>
          <a:xfrm flipH="1">
            <a:off x="1730243" y="2584206"/>
            <a:ext cx="57094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6DC0D4DD-3D2D-4B79-4EA7-12D9CC46E198}"/>
              </a:ext>
            </a:extLst>
          </p:cNvPr>
          <p:cNvCxnSpPr>
            <a:cxnSpLocks/>
            <a:stCxn id="75" idx="1"/>
            <a:endCxn id="72" idx="5"/>
          </p:cNvCxnSpPr>
          <p:nvPr/>
        </p:nvCxnSpPr>
        <p:spPr>
          <a:xfrm flipH="1" flipV="1">
            <a:off x="2810363" y="2584206"/>
            <a:ext cx="522941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5818649F-6BDD-EF18-ABAC-0ED76BEF689D}"/>
              </a:ext>
            </a:extLst>
          </p:cNvPr>
          <p:cNvCxnSpPr>
            <a:cxnSpLocks/>
            <a:stCxn id="71" idx="3"/>
            <a:endCxn id="74" idx="7"/>
          </p:cNvCxnSpPr>
          <p:nvPr/>
        </p:nvCxnSpPr>
        <p:spPr>
          <a:xfrm flipH="1">
            <a:off x="5954713" y="2584206"/>
            <a:ext cx="45093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B2901FD2-D593-B6FD-C0CD-69E288063E8D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6914819" y="2584206"/>
            <a:ext cx="642954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1BD33D0B-6E98-9EBA-9F50-D7833B543FD5}"/>
              </a:ext>
            </a:extLst>
          </p:cNvPr>
          <p:cNvCxnSpPr>
            <a:cxnSpLocks/>
            <a:stCxn id="76" idx="3"/>
            <a:endCxn id="84" idx="0"/>
          </p:cNvCxnSpPr>
          <p:nvPr/>
        </p:nvCxnSpPr>
        <p:spPr>
          <a:xfrm flipH="1">
            <a:off x="899592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B8ECE61E-9B89-8622-27F8-7D48EA8D37DD}"/>
              </a:ext>
            </a:extLst>
          </p:cNvPr>
          <p:cNvCxnSpPr>
            <a:cxnSpLocks/>
            <a:stCxn id="83" idx="0"/>
            <a:endCxn id="76" idx="5"/>
          </p:cNvCxnSpPr>
          <p:nvPr/>
        </p:nvCxnSpPr>
        <p:spPr>
          <a:xfrm flipH="1" flipV="1">
            <a:off x="1730243" y="3677379"/>
            <a:ext cx="239182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24DB8F8E-0200-636F-73B4-7CD76D9B397B}"/>
              </a:ext>
            </a:extLst>
          </p:cNvPr>
          <p:cNvCxnSpPr>
            <a:cxnSpLocks/>
            <a:stCxn id="75" idx="3"/>
            <a:endCxn id="77" idx="0"/>
          </p:cNvCxnSpPr>
          <p:nvPr/>
        </p:nvCxnSpPr>
        <p:spPr>
          <a:xfrm flipH="1">
            <a:off x="3039258" y="3677379"/>
            <a:ext cx="294046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3F933A44-8A68-A6D7-FA16-BF8ED7D5B115}"/>
              </a:ext>
            </a:extLst>
          </p:cNvPr>
          <p:cNvCxnSpPr>
            <a:cxnSpLocks/>
            <a:stCxn id="75" idx="5"/>
            <a:endCxn id="82" idx="0"/>
          </p:cNvCxnSpPr>
          <p:nvPr/>
        </p:nvCxnSpPr>
        <p:spPr>
          <a:xfrm>
            <a:off x="3842478" y="3677379"/>
            <a:ext cx="26661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0288C3B7-E0A1-7B39-33A7-6EE152D15BBD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 flipH="1">
            <a:off x="5178924" y="3677379"/>
            <a:ext cx="266615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67E4AD7C-7D53-B60B-666C-F257A0460855}"/>
              </a:ext>
            </a:extLst>
          </p:cNvPr>
          <p:cNvCxnSpPr>
            <a:cxnSpLocks/>
            <a:stCxn id="74" idx="5"/>
            <a:endCxn id="80" idx="0"/>
          </p:cNvCxnSpPr>
          <p:nvPr/>
        </p:nvCxnSpPr>
        <p:spPr>
          <a:xfrm>
            <a:off x="5954713" y="3677379"/>
            <a:ext cx="294044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D09EE6F3-494D-0041-426E-36C026938E85}"/>
              </a:ext>
            </a:extLst>
          </p:cNvPr>
          <p:cNvCxnSpPr>
            <a:cxnSpLocks/>
            <a:stCxn id="73" idx="3"/>
            <a:endCxn id="79" idx="0"/>
          </p:cNvCxnSpPr>
          <p:nvPr/>
        </p:nvCxnSpPr>
        <p:spPr>
          <a:xfrm flipH="1">
            <a:off x="7318590" y="3677379"/>
            <a:ext cx="23918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A3039D89-E042-CC9E-FE99-BAD65A5FF052}"/>
              </a:ext>
            </a:extLst>
          </p:cNvPr>
          <p:cNvCxnSpPr>
            <a:cxnSpLocks/>
            <a:stCxn id="73" idx="5"/>
            <a:endCxn id="78" idx="0"/>
          </p:cNvCxnSpPr>
          <p:nvPr/>
        </p:nvCxnSpPr>
        <p:spPr>
          <a:xfrm>
            <a:off x="8066947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3723A8A5-40F6-19ED-D57A-E41738895C12}"/>
              </a:ext>
            </a:extLst>
          </p:cNvPr>
          <p:cNvSpPr/>
          <p:nvPr/>
        </p:nvSpPr>
        <p:spPr>
          <a:xfrm rot="7312418">
            <a:off x="3741349" y="2658708"/>
            <a:ext cx="504056" cy="360040"/>
          </a:xfrm>
          <a:prstGeom prst="rightArrow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75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059C23-C1BE-45B1-A424-D679375B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691933-C384-41AF-8DC6-D97BBD67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43</a:t>
            </a:fld>
            <a:endParaRPr lang="pt-BR" alt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85A90F-C9F0-4325-A1FE-038F994D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- Busca</a:t>
            </a:r>
          </a:p>
        </p:txBody>
      </p:sp>
      <p:sp>
        <p:nvSpPr>
          <p:cNvPr id="68" name="Espaço Reservado para Conteúdo 67">
            <a:extLst>
              <a:ext uri="{FF2B5EF4-FFF2-40B4-BE49-F238E27FC236}">
                <a16:creationId xmlns:a16="http://schemas.microsoft.com/office/drawing/2014/main" id="{8CA8810F-2324-69F6-8CC9-475BA3EA18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900" dirty="0">
                <a:solidFill>
                  <a:srgbClr val="721015"/>
                </a:solidFill>
                <a:latin typeface="Delicious" panose="02000506040000020004" pitchFamily="50" charset="0"/>
              </a:rPr>
              <a:t>Buscar 50</a:t>
            </a:r>
          </a:p>
          <a:p>
            <a:endParaRPr lang="pt-BR" sz="2900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0A4D7979-378D-523E-F81D-847619813515}"/>
              </a:ext>
            </a:extLst>
          </p:cNvPr>
          <p:cNvSpPr/>
          <p:nvPr/>
        </p:nvSpPr>
        <p:spPr>
          <a:xfrm>
            <a:off x="4139952" y="87640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1468735-7C3B-86E7-8F92-F2FFD28D446F}"/>
              </a:ext>
            </a:extLst>
          </p:cNvPr>
          <p:cNvSpPr/>
          <p:nvPr/>
        </p:nvSpPr>
        <p:spPr>
          <a:xfrm>
            <a:off x="6300192" y="1969579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51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127F239-DC54-E0EA-7E1B-ED3BFFA5A600}"/>
              </a:ext>
            </a:extLst>
          </p:cNvPr>
          <p:cNvSpPr/>
          <p:nvPr/>
        </p:nvSpPr>
        <p:spPr>
          <a:xfrm>
            <a:off x="2195736" y="1969579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12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97185AA9-E25E-F90B-CCA1-093DAC4C3E36}"/>
              </a:ext>
            </a:extLst>
          </p:cNvPr>
          <p:cNvSpPr/>
          <p:nvPr/>
        </p:nvSpPr>
        <p:spPr>
          <a:xfrm>
            <a:off x="7452320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93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9723581A-073D-3BBF-F251-35B6A27C341A}"/>
              </a:ext>
            </a:extLst>
          </p:cNvPr>
          <p:cNvSpPr/>
          <p:nvPr/>
        </p:nvSpPr>
        <p:spPr>
          <a:xfrm>
            <a:off x="534008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71AB67C-962F-14DA-2538-38F2AA6837B4}"/>
              </a:ext>
            </a:extLst>
          </p:cNvPr>
          <p:cNvSpPr/>
          <p:nvPr/>
        </p:nvSpPr>
        <p:spPr>
          <a:xfrm>
            <a:off x="3227851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F78FF95-EACC-F536-4BF2-5CDA2353BBF7}"/>
              </a:ext>
            </a:extLst>
          </p:cNvPr>
          <p:cNvSpPr/>
          <p:nvPr/>
        </p:nvSpPr>
        <p:spPr>
          <a:xfrm>
            <a:off x="111561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1185AAD7-94FC-BC15-D28A-63D8850E9F58}"/>
              </a:ext>
            </a:extLst>
          </p:cNvPr>
          <p:cNvSpPr/>
          <p:nvPr/>
        </p:nvSpPr>
        <p:spPr>
          <a:xfrm>
            <a:off x="2679218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24BCCE4-0916-DC88-C1DB-8789B21DC4EF}"/>
              </a:ext>
            </a:extLst>
          </p:cNvPr>
          <p:cNvSpPr/>
          <p:nvPr/>
        </p:nvSpPr>
        <p:spPr>
          <a:xfrm>
            <a:off x="80283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108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2A85873-B6CD-98B8-CE52-129E29656BBC}"/>
              </a:ext>
            </a:extLst>
          </p:cNvPr>
          <p:cNvSpPr/>
          <p:nvPr/>
        </p:nvSpPr>
        <p:spPr>
          <a:xfrm>
            <a:off x="6958550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77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A94A285E-2621-7C75-CBD0-BB99136A478B}"/>
              </a:ext>
            </a:extLst>
          </p:cNvPr>
          <p:cNvSpPr/>
          <p:nvPr/>
        </p:nvSpPr>
        <p:spPr>
          <a:xfrm>
            <a:off x="5888717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78373F1E-8138-1960-EA9C-DB2A679FC2C1}"/>
              </a:ext>
            </a:extLst>
          </p:cNvPr>
          <p:cNvSpPr/>
          <p:nvPr/>
        </p:nvSpPr>
        <p:spPr>
          <a:xfrm>
            <a:off x="48188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22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D2B90BDB-2000-658F-7BCF-9E56D95D7756}"/>
              </a:ext>
            </a:extLst>
          </p:cNvPr>
          <p:cNvSpPr/>
          <p:nvPr/>
        </p:nvSpPr>
        <p:spPr>
          <a:xfrm>
            <a:off x="3749051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18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43C268A5-6DC4-4A50-51F8-E2890B4B6694}"/>
              </a:ext>
            </a:extLst>
          </p:cNvPr>
          <p:cNvSpPr/>
          <p:nvPr/>
        </p:nvSpPr>
        <p:spPr>
          <a:xfrm>
            <a:off x="1609385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D8660D2D-D947-901D-4E8D-149B59ED9090}"/>
              </a:ext>
            </a:extLst>
          </p:cNvPr>
          <p:cNvSpPr/>
          <p:nvPr/>
        </p:nvSpPr>
        <p:spPr>
          <a:xfrm>
            <a:off x="539552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B5D84E40-A686-022D-BA51-7F199E3E516B}"/>
              </a:ext>
            </a:extLst>
          </p:cNvPr>
          <p:cNvCxnSpPr>
            <a:cxnSpLocks/>
            <a:stCxn id="69" idx="3"/>
            <a:endCxn id="72" idx="7"/>
          </p:cNvCxnSpPr>
          <p:nvPr/>
        </p:nvCxnSpPr>
        <p:spPr>
          <a:xfrm flipH="1">
            <a:off x="2810363" y="1491033"/>
            <a:ext cx="143504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49CFFD6-311F-3BF5-D68A-3B60629BFA8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4754579" y="1491033"/>
            <a:ext cx="165106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7A5C652-B3B9-C0D3-2AEC-2D30CB620EEE}"/>
              </a:ext>
            </a:extLst>
          </p:cNvPr>
          <p:cNvCxnSpPr>
            <a:cxnSpLocks/>
            <a:stCxn id="72" idx="3"/>
            <a:endCxn id="76" idx="7"/>
          </p:cNvCxnSpPr>
          <p:nvPr/>
        </p:nvCxnSpPr>
        <p:spPr>
          <a:xfrm flipH="1">
            <a:off x="1730243" y="2584206"/>
            <a:ext cx="57094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6DC0D4DD-3D2D-4B79-4EA7-12D9CC46E198}"/>
              </a:ext>
            </a:extLst>
          </p:cNvPr>
          <p:cNvCxnSpPr>
            <a:cxnSpLocks/>
            <a:stCxn id="75" idx="1"/>
            <a:endCxn id="72" idx="5"/>
          </p:cNvCxnSpPr>
          <p:nvPr/>
        </p:nvCxnSpPr>
        <p:spPr>
          <a:xfrm flipH="1" flipV="1">
            <a:off x="2810363" y="2584206"/>
            <a:ext cx="522941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5818649F-6BDD-EF18-ABAC-0ED76BEF689D}"/>
              </a:ext>
            </a:extLst>
          </p:cNvPr>
          <p:cNvCxnSpPr>
            <a:cxnSpLocks/>
            <a:stCxn id="71" idx="3"/>
            <a:endCxn id="74" idx="7"/>
          </p:cNvCxnSpPr>
          <p:nvPr/>
        </p:nvCxnSpPr>
        <p:spPr>
          <a:xfrm flipH="1">
            <a:off x="5954713" y="2584206"/>
            <a:ext cx="45093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B2901FD2-D593-B6FD-C0CD-69E288063E8D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6914819" y="2584206"/>
            <a:ext cx="642954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1BD33D0B-6E98-9EBA-9F50-D7833B543FD5}"/>
              </a:ext>
            </a:extLst>
          </p:cNvPr>
          <p:cNvCxnSpPr>
            <a:cxnSpLocks/>
            <a:stCxn id="76" idx="3"/>
            <a:endCxn id="84" idx="0"/>
          </p:cNvCxnSpPr>
          <p:nvPr/>
        </p:nvCxnSpPr>
        <p:spPr>
          <a:xfrm flipH="1">
            <a:off x="899592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B8ECE61E-9B89-8622-27F8-7D48EA8D37DD}"/>
              </a:ext>
            </a:extLst>
          </p:cNvPr>
          <p:cNvCxnSpPr>
            <a:cxnSpLocks/>
            <a:stCxn id="83" idx="0"/>
            <a:endCxn id="76" idx="5"/>
          </p:cNvCxnSpPr>
          <p:nvPr/>
        </p:nvCxnSpPr>
        <p:spPr>
          <a:xfrm flipH="1" flipV="1">
            <a:off x="1730243" y="3677379"/>
            <a:ext cx="239182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24DB8F8E-0200-636F-73B4-7CD76D9B397B}"/>
              </a:ext>
            </a:extLst>
          </p:cNvPr>
          <p:cNvCxnSpPr>
            <a:cxnSpLocks/>
            <a:stCxn id="75" idx="3"/>
            <a:endCxn id="77" idx="0"/>
          </p:cNvCxnSpPr>
          <p:nvPr/>
        </p:nvCxnSpPr>
        <p:spPr>
          <a:xfrm flipH="1">
            <a:off x="3039258" y="3677379"/>
            <a:ext cx="294046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3F933A44-8A68-A6D7-FA16-BF8ED7D5B115}"/>
              </a:ext>
            </a:extLst>
          </p:cNvPr>
          <p:cNvCxnSpPr>
            <a:cxnSpLocks/>
            <a:stCxn id="75" idx="5"/>
            <a:endCxn id="82" idx="0"/>
          </p:cNvCxnSpPr>
          <p:nvPr/>
        </p:nvCxnSpPr>
        <p:spPr>
          <a:xfrm>
            <a:off x="3842478" y="3677379"/>
            <a:ext cx="26661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0288C3B7-E0A1-7B39-33A7-6EE152D15BBD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 flipH="1">
            <a:off x="5178924" y="3677379"/>
            <a:ext cx="266615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67E4AD7C-7D53-B60B-666C-F257A0460855}"/>
              </a:ext>
            </a:extLst>
          </p:cNvPr>
          <p:cNvCxnSpPr>
            <a:cxnSpLocks/>
            <a:stCxn id="74" idx="5"/>
            <a:endCxn id="80" idx="0"/>
          </p:cNvCxnSpPr>
          <p:nvPr/>
        </p:nvCxnSpPr>
        <p:spPr>
          <a:xfrm>
            <a:off x="5954713" y="3677379"/>
            <a:ext cx="294044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D09EE6F3-494D-0041-426E-36C026938E85}"/>
              </a:ext>
            </a:extLst>
          </p:cNvPr>
          <p:cNvCxnSpPr>
            <a:cxnSpLocks/>
            <a:stCxn id="73" idx="3"/>
            <a:endCxn id="79" idx="0"/>
          </p:cNvCxnSpPr>
          <p:nvPr/>
        </p:nvCxnSpPr>
        <p:spPr>
          <a:xfrm flipH="1">
            <a:off x="7318590" y="3677379"/>
            <a:ext cx="23918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A3039D89-E042-CC9E-FE99-BAD65A5FF052}"/>
              </a:ext>
            </a:extLst>
          </p:cNvPr>
          <p:cNvCxnSpPr>
            <a:cxnSpLocks/>
          </p:cNvCxnSpPr>
          <p:nvPr/>
        </p:nvCxnSpPr>
        <p:spPr>
          <a:xfrm>
            <a:off x="8066947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CAB29E4B-00D7-1A84-0FDD-23A48294909B}"/>
              </a:ext>
            </a:extLst>
          </p:cNvPr>
          <p:cNvSpPr/>
          <p:nvPr/>
        </p:nvSpPr>
        <p:spPr>
          <a:xfrm rot="10800000">
            <a:off x="4919095" y="977052"/>
            <a:ext cx="504056" cy="360040"/>
          </a:xfrm>
          <a:prstGeom prst="rightArrow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35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059C23-C1BE-45B1-A424-D679375B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691933-C384-41AF-8DC6-D97BBD67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44</a:t>
            </a:fld>
            <a:endParaRPr lang="pt-BR" alt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85A90F-C9F0-4325-A1FE-038F994D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- Busca</a:t>
            </a:r>
          </a:p>
        </p:txBody>
      </p:sp>
      <p:sp>
        <p:nvSpPr>
          <p:cNvPr id="68" name="Espaço Reservado para Conteúdo 67">
            <a:extLst>
              <a:ext uri="{FF2B5EF4-FFF2-40B4-BE49-F238E27FC236}">
                <a16:creationId xmlns:a16="http://schemas.microsoft.com/office/drawing/2014/main" id="{8CA8810F-2324-69F6-8CC9-475BA3EA18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900" dirty="0">
                <a:solidFill>
                  <a:srgbClr val="721015"/>
                </a:solidFill>
                <a:latin typeface="Delicious" panose="02000506040000020004" pitchFamily="50" charset="0"/>
              </a:rPr>
              <a:t>Buscar 50</a:t>
            </a:r>
          </a:p>
          <a:p>
            <a:endParaRPr lang="pt-BR" sz="2900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0A4D7979-378D-523E-F81D-847619813515}"/>
              </a:ext>
            </a:extLst>
          </p:cNvPr>
          <p:cNvSpPr/>
          <p:nvPr/>
        </p:nvSpPr>
        <p:spPr>
          <a:xfrm>
            <a:off x="4139952" y="876406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1468735-7C3B-86E7-8F92-F2FFD28D446F}"/>
              </a:ext>
            </a:extLst>
          </p:cNvPr>
          <p:cNvSpPr/>
          <p:nvPr/>
        </p:nvSpPr>
        <p:spPr>
          <a:xfrm>
            <a:off x="6300192" y="1969579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51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127F239-DC54-E0EA-7E1B-ED3BFFA5A600}"/>
              </a:ext>
            </a:extLst>
          </p:cNvPr>
          <p:cNvSpPr/>
          <p:nvPr/>
        </p:nvSpPr>
        <p:spPr>
          <a:xfrm>
            <a:off x="2195736" y="1969579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12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97185AA9-E25E-F90B-CCA1-093DAC4C3E36}"/>
              </a:ext>
            </a:extLst>
          </p:cNvPr>
          <p:cNvSpPr/>
          <p:nvPr/>
        </p:nvSpPr>
        <p:spPr>
          <a:xfrm>
            <a:off x="7452320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93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9723581A-073D-3BBF-F251-35B6A27C341A}"/>
              </a:ext>
            </a:extLst>
          </p:cNvPr>
          <p:cNvSpPr/>
          <p:nvPr/>
        </p:nvSpPr>
        <p:spPr>
          <a:xfrm>
            <a:off x="534008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71AB67C-962F-14DA-2538-38F2AA6837B4}"/>
              </a:ext>
            </a:extLst>
          </p:cNvPr>
          <p:cNvSpPr/>
          <p:nvPr/>
        </p:nvSpPr>
        <p:spPr>
          <a:xfrm>
            <a:off x="3227851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F78FF95-EACC-F536-4BF2-5CDA2353BBF7}"/>
              </a:ext>
            </a:extLst>
          </p:cNvPr>
          <p:cNvSpPr/>
          <p:nvPr/>
        </p:nvSpPr>
        <p:spPr>
          <a:xfrm>
            <a:off x="111561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1185AAD7-94FC-BC15-D28A-63D8850E9F58}"/>
              </a:ext>
            </a:extLst>
          </p:cNvPr>
          <p:cNvSpPr/>
          <p:nvPr/>
        </p:nvSpPr>
        <p:spPr>
          <a:xfrm>
            <a:off x="2679218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24BCCE4-0916-DC88-C1DB-8789B21DC4EF}"/>
              </a:ext>
            </a:extLst>
          </p:cNvPr>
          <p:cNvSpPr/>
          <p:nvPr/>
        </p:nvSpPr>
        <p:spPr>
          <a:xfrm>
            <a:off x="80283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108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2A85873-B6CD-98B8-CE52-129E29656BBC}"/>
              </a:ext>
            </a:extLst>
          </p:cNvPr>
          <p:cNvSpPr/>
          <p:nvPr/>
        </p:nvSpPr>
        <p:spPr>
          <a:xfrm>
            <a:off x="6958550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77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A94A285E-2621-7C75-CBD0-BB99136A478B}"/>
              </a:ext>
            </a:extLst>
          </p:cNvPr>
          <p:cNvSpPr/>
          <p:nvPr/>
        </p:nvSpPr>
        <p:spPr>
          <a:xfrm>
            <a:off x="5888717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78373F1E-8138-1960-EA9C-DB2A679FC2C1}"/>
              </a:ext>
            </a:extLst>
          </p:cNvPr>
          <p:cNvSpPr/>
          <p:nvPr/>
        </p:nvSpPr>
        <p:spPr>
          <a:xfrm>
            <a:off x="48188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22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D2B90BDB-2000-658F-7BCF-9E56D95D7756}"/>
              </a:ext>
            </a:extLst>
          </p:cNvPr>
          <p:cNvSpPr/>
          <p:nvPr/>
        </p:nvSpPr>
        <p:spPr>
          <a:xfrm>
            <a:off x="3749051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18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43C268A5-6DC4-4A50-51F8-E2890B4B6694}"/>
              </a:ext>
            </a:extLst>
          </p:cNvPr>
          <p:cNvSpPr/>
          <p:nvPr/>
        </p:nvSpPr>
        <p:spPr>
          <a:xfrm>
            <a:off x="1609385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D8660D2D-D947-901D-4E8D-149B59ED9090}"/>
              </a:ext>
            </a:extLst>
          </p:cNvPr>
          <p:cNvSpPr/>
          <p:nvPr/>
        </p:nvSpPr>
        <p:spPr>
          <a:xfrm>
            <a:off x="539552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B5D84E40-A686-022D-BA51-7F199E3E516B}"/>
              </a:ext>
            </a:extLst>
          </p:cNvPr>
          <p:cNvCxnSpPr>
            <a:cxnSpLocks/>
            <a:stCxn id="69" idx="3"/>
            <a:endCxn id="72" idx="7"/>
          </p:cNvCxnSpPr>
          <p:nvPr/>
        </p:nvCxnSpPr>
        <p:spPr>
          <a:xfrm flipH="1">
            <a:off x="2810363" y="1491033"/>
            <a:ext cx="143504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49CFFD6-311F-3BF5-D68A-3B60629BFA8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4754579" y="1491033"/>
            <a:ext cx="165106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7A5C652-B3B9-C0D3-2AEC-2D30CB620EEE}"/>
              </a:ext>
            </a:extLst>
          </p:cNvPr>
          <p:cNvCxnSpPr>
            <a:cxnSpLocks/>
            <a:stCxn id="72" idx="3"/>
            <a:endCxn id="76" idx="7"/>
          </p:cNvCxnSpPr>
          <p:nvPr/>
        </p:nvCxnSpPr>
        <p:spPr>
          <a:xfrm flipH="1">
            <a:off x="1730243" y="2584206"/>
            <a:ext cx="57094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6DC0D4DD-3D2D-4B79-4EA7-12D9CC46E198}"/>
              </a:ext>
            </a:extLst>
          </p:cNvPr>
          <p:cNvCxnSpPr>
            <a:cxnSpLocks/>
            <a:stCxn id="75" idx="1"/>
            <a:endCxn id="72" idx="5"/>
          </p:cNvCxnSpPr>
          <p:nvPr/>
        </p:nvCxnSpPr>
        <p:spPr>
          <a:xfrm flipH="1" flipV="1">
            <a:off x="2810363" y="2584206"/>
            <a:ext cx="522941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5818649F-6BDD-EF18-ABAC-0ED76BEF689D}"/>
              </a:ext>
            </a:extLst>
          </p:cNvPr>
          <p:cNvCxnSpPr>
            <a:cxnSpLocks/>
            <a:stCxn id="71" idx="3"/>
            <a:endCxn id="74" idx="7"/>
          </p:cNvCxnSpPr>
          <p:nvPr/>
        </p:nvCxnSpPr>
        <p:spPr>
          <a:xfrm flipH="1">
            <a:off x="5954713" y="2584206"/>
            <a:ext cx="45093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B2901FD2-D593-B6FD-C0CD-69E288063E8D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6914819" y="2584206"/>
            <a:ext cx="642954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1BD33D0B-6E98-9EBA-9F50-D7833B543FD5}"/>
              </a:ext>
            </a:extLst>
          </p:cNvPr>
          <p:cNvCxnSpPr>
            <a:cxnSpLocks/>
            <a:stCxn id="76" idx="3"/>
            <a:endCxn id="84" idx="0"/>
          </p:cNvCxnSpPr>
          <p:nvPr/>
        </p:nvCxnSpPr>
        <p:spPr>
          <a:xfrm flipH="1">
            <a:off x="899592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B8ECE61E-9B89-8622-27F8-7D48EA8D37DD}"/>
              </a:ext>
            </a:extLst>
          </p:cNvPr>
          <p:cNvCxnSpPr>
            <a:cxnSpLocks/>
            <a:stCxn id="83" idx="0"/>
            <a:endCxn id="76" idx="5"/>
          </p:cNvCxnSpPr>
          <p:nvPr/>
        </p:nvCxnSpPr>
        <p:spPr>
          <a:xfrm flipH="1" flipV="1">
            <a:off x="1730243" y="3677379"/>
            <a:ext cx="239182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24DB8F8E-0200-636F-73B4-7CD76D9B397B}"/>
              </a:ext>
            </a:extLst>
          </p:cNvPr>
          <p:cNvCxnSpPr>
            <a:cxnSpLocks/>
            <a:stCxn id="75" idx="3"/>
            <a:endCxn id="77" idx="0"/>
          </p:cNvCxnSpPr>
          <p:nvPr/>
        </p:nvCxnSpPr>
        <p:spPr>
          <a:xfrm flipH="1">
            <a:off x="3039258" y="3677379"/>
            <a:ext cx="294046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3F933A44-8A68-A6D7-FA16-BF8ED7D5B115}"/>
              </a:ext>
            </a:extLst>
          </p:cNvPr>
          <p:cNvCxnSpPr>
            <a:cxnSpLocks/>
            <a:stCxn id="75" idx="5"/>
            <a:endCxn id="82" idx="0"/>
          </p:cNvCxnSpPr>
          <p:nvPr/>
        </p:nvCxnSpPr>
        <p:spPr>
          <a:xfrm>
            <a:off x="3842478" y="3677379"/>
            <a:ext cx="26661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0288C3B7-E0A1-7B39-33A7-6EE152D15BBD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 flipH="1">
            <a:off x="5178924" y="3677379"/>
            <a:ext cx="266615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67E4AD7C-7D53-B60B-666C-F257A0460855}"/>
              </a:ext>
            </a:extLst>
          </p:cNvPr>
          <p:cNvCxnSpPr>
            <a:cxnSpLocks/>
            <a:stCxn id="74" idx="5"/>
            <a:endCxn id="80" idx="0"/>
          </p:cNvCxnSpPr>
          <p:nvPr/>
        </p:nvCxnSpPr>
        <p:spPr>
          <a:xfrm>
            <a:off x="5954713" y="3677379"/>
            <a:ext cx="294044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D09EE6F3-494D-0041-426E-36C026938E85}"/>
              </a:ext>
            </a:extLst>
          </p:cNvPr>
          <p:cNvCxnSpPr>
            <a:cxnSpLocks/>
            <a:stCxn id="73" idx="3"/>
            <a:endCxn id="79" idx="0"/>
          </p:cNvCxnSpPr>
          <p:nvPr/>
        </p:nvCxnSpPr>
        <p:spPr>
          <a:xfrm flipH="1">
            <a:off x="7318590" y="3677379"/>
            <a:ext cx="23918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A3039D89-E042-CC9E-FE99-BAD65A5FF052}"/>
              </a:ext>
            </a:extLst>
          </p:cNvPr>
          <p:cNvCxnSpPr>
            <a:cxnSpLocks/>
          </p:cNvCxnSpPr>
          <p:nvPr/>
        </p:nvCxnSpPr>
        <p:spPr>
          <a:xfrm>
            <a:off x="8066947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CAB29E4B-00D7-1A84-0FDD-23A48294909B}"/>
              </a:ext>
            </a:extLst>
          </p:cNvPr>
          <p:cNvSpPr/>
          <p:nvPr/>
        </p:nvSpPr>
        <p:spPr>
          <a:xfrm rot="10800000">
            <a:off x="7113723" y="2131136"/>
            <a:ext cx="504056" cy="360040"/>
          </a:xfrm>
          <a:prstGeom prst="rightArrow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47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059C23-C1BE-45B1-A424-D679375B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691933-C384-41AF-8DC6-D97BBD67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45</a:t>
            </a:fld>
            <a:endParaRPr lang="pt-BR" alt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85A90F-C9F0-4325-A1FE-038F994D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- Busca</a:t>
            </a:r>
          </a:p>
        </p:txBody>
      </p:sp>
      <p:sp>
        <p:nvSpPr>
          <p:cNvPr id="68" name="Espaço Reservado para Conteúdo 67">
            <a:extLst>
              <a:ext uri="{FF2B5EF4-FFF2-40B4-BE49-F238E27FC236}">
                <a16:creationId xmlns:a16="http://schemas.microsoft.com/office/drawing/2014/main" id="{8CA8810F-2324-69F6-8CC9-475BA3EA18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900" dirty="0">
                <a:solidFill>
                  <a:srgbClr val="721015"/>
                </a:solidFill>
                <a:latin typeface="Delicious" panose="02000506040000020004" pitchFamily="50" charset="0"/>
              </a:rPr>
              <a:t>Buscar 50</a:t>
            </a:r>
          </a:p>
          <a:p>
            <a:endParaRPr lang="pt-BR" sz="2900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0A4D7979-378D-523E-F81D-847619813515}"/>
              </a:ext>
            </a:extLst>
          </p:cNvPr>
          <p:cNvSpPr/>
          <p:nvPr/>
        </p:nvSpPr>
        <p:spPr>
          <a:xfrm>
            <a:off x="4139952" y="876406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1468735-7C3B-86E7-8F92-F2FFD28D446F}"/>
              </a:ext>
            </a:extLst>
          </p:cNvPr>
          <p:cNvSpPr/>
          <p:nvPr/>
        </p:nvSpPr>
        <p:spPr>
          <a:xfrm>
            <a:off x="6300192" y="1969579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51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127F239-DC54-E0EA-7E1B-ED3BFFA5A600}"/>
              </a:ext>
            </a:extLst>
          </p:cNvPr>
          <p:cNvSpPr/>
          <p:nvPr/>
        </p:nvSpPr>
        <p:spPr>
          <a:xfrm>
            <a:off x="2195736" y="1969579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12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97185AA9-E25E-F90B-CCA1-093DAC4C3E36}"/>
              </a:ext>
            </a:extLst>
          </p:cNvPr>
          <p:cNvSpPr/>
          <p:nvPr/>
        </p:nvSpPr>
        <p:spPr>
          <a:xfrm>
            <a:off x="7452320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93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9723581A-073D-3BBF-F251-35B6A27C341A}"/>
              </a:ext>
            </a:extLst>
          </p:cNvPr>
          <p:cNvSpPr/>
          <p:nvPr/>
        </p:nvSpPr>
        <p:spPr>
          <a:xfrm>
            <a:off x="534008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71AB67C-962F-14DA-2538-38F2AA6837B4}"/>
              </a:ext>
            </a:extLst>
          </p:cNvPr>
          <p:cNvSpPr/>
          <p:nvPr/>
        </p:nvSpPr>
        <p:spPr>
          <a:xfrm>
            <a:off x="3227851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F78FF95-EACC-F536-4BF2-5CDA2353BBF7}"/>
              </a:ext>
            </a:extLst>
          </p:cNvPr>
          <p:cNvSpPr/>
          <p:nvPr/>
        </p:nvSpPr>
        <p:spPr>
          <a:xfrm>
            <a:off x="111561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1185AAD7-94FC-BC15-D28A-63D8850E9F58}"/>
              </a:ext>
            </a:extLst>
          </p:cNvPr>
          <p:cNvSpPr/>
          <p:nvPr/>
        </p:nvSpPr>
        <p:spPr>
          <a:xfrm>
            <a:off x="2679218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24BCCE4-0916-DC88-C1DB-8789B21DC4EF}"/>
              </a:ext>
            </a:extLst>
          </p:cNvPr>
          <p:cNvSpPr/>
          <p:nvPr/>
        </p:nvSpPr>
        <p:spPr>
          <a:xfrm>
            <a:off x="80283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108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2A85873-B6CD-98B8-CE52-129E29656BBC}"/>
              </a:ext>
            </a:extLst>
          </p:cNvPr>
          <p:cNvSpPr/>
          <p:nvPr/>
        </p:nvSpPr>
        <p:spPr>
          <a:xfrm>
            <a:off x="6958550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77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A94A285E-2621-7C75-CBD0-BB99136A478B}"/>
              </a:ext>
            </a:extLst>
          </p:cNvPr>
          <p:cNvSpPr/>
          <p:nvPr/>
        </p:nvSpPr>
        <p:spPr>
          <a:xfrm>
            <a:off x="5888717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78373F1E-8138-1960-EA9C-DB2A679FC2C1}"/>
              </a:ext>
            </a:extLst>
          </p:cNvPr>
          <p:cNvSpPr/>
          <p:nvPr/>
        </p:nvSpPr>
        <p:spPr>
          <a:xfrm>
            <a:off x="48188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22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D2B90BDB-2000-658F-7BCF-9E56D95D7756}"/>
              </a:ext>
            </a:extLst>
          </p:cNvPr>
          <p:cNvSpPr/>
          <p:nvPr/>
        </p:nvSpPr>
        <p:spPr>
          <a:xfrm>
            <a:off x="3749051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18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43C268A5-6DC4-4A50-51F8-E2890B4B6694}"/>
              </a:ext>
            </a:extLst>
          </p:cNvPr>
          <p:cNvSpPr/>
          <p:nvPr/>
        </p:nvSpPr>
        <p:spPr>
          <a:xfrm>
            <a:off x="1609385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D8660D2D-D947-901D-4E8D-149B59ED9090}"/>
              </a:ext>
            </a:extLst>
          </p:cNvPr>
          <p:cNvSpPr/>
          <p:nvPr/>
        </p:nvSpPr>
        <p:spPr>
          <a:xfrm>
            <a:off x="539552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B5D84E40-A686-022D-BA51-7F199E3E516B}"/>
              </a:ext>
            </a:extLst>
          </p:cNvPr>
          <p:cNvCxnSpPr>
            <a:cxnSpLocks/>
            <a:stCxn id="69" idx="3"/>
            <a:endCxn id="72" idx="7"/>
          </p:cNvCxnSpPr>
          <p:nvPr/>
        </p:nvCxnSpPr>
        <p:spPr>
          <a:xfrm flipH="1">
            <a:off x="2810363" y="1491033"/>
            <a:ext cx="143504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49CFFD6-311F-3BF5-D68A-3B60629BFA8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4754579" y="1491033"/>
            <a:ext cx="165106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7A5C652-B3B9-C0D3-2AEC-2D30CB620EEE}"/>
              </a:ext>
            </a:extLst>
          </p:cNvPr>
          <p:cNvCxnSpPr>
            <a:cxnSpLocks/>
            <a:stCxn id="72" idx="3"/>
            <a:endCxn id="76" idx="7"/>
          </p:cNvCxnSpPr>
          <p:nvPr/>
        </p:nvCxnSpPr>
        <p:spPr>
          <a:xfrm flipH="1">
            <a:off x="1730243" y="2584206"/>
            <a:ext cx="57094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6DC0D4DD-3D2D-4B79-4EA7-12D9CC46E198}"/>
              </a:ext>
            </a:extLst>
          </p:cNvPr>
          <p:cNvCxnSpPr>
            <a:cxnSpLocks/>
            <a:stCxn id="75" idx="1"/>
            <a:endCxn id="72" idx="5"/>
          </p:cNvCxnSpPr>
          <p:nvPr/>
        </p:nvCxnSpPr>
        <p:spPr>
          <a:xfrm flipH="1" flipV="1">
            <a:off x="2810363" y="2584206"/>
            <a:ext cx="522941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5818649F-6BDD-EF18-ABAC-0ED76BEF689D}"/>
              </a:ext>
            </a:extLst>
          </p:cNvPr>
          <p:cNvCxnSpPr>
            <a:cxnSpLocks/>
            <a:stCxn id="71" idx="3"/>
            <a:endCxn id="74" idx="7"/>
          </p:cNvCxnSpPr>
          <p:nvPr/>
        </p:nvCxnSpPr>
        <p:spPr>
          <a:xfrm flipH="1">
            <a:off x="5954713" y="2584206"/>
            <a:ext cx="45093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B2901FD2-D593-B6FD-C0CD-69E288063E8D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6914819" y="2584206"/>
            <a:ext cx="642954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1BD33D0B-6E98-9EBA-9F50-D7833B543FD5}"/>
              </a:ext>
            </a:extLst>
          </p:cNvPr>
          <p:cNvCxnSpPr>
            <a:cxnSpLocks/>
            <a:stCxn id="76" idx="3"/>
            <a:endCxn id="84" idx="0"/>
          </p:cNvCxnSpPr>
          <p:nvPr/>
        </p:nvCxnSpPr>
        <p:spPr>
          <a:xfrm flipH="1">
            <a:off x="899592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B8ECE61E-9B89-8622-27F8-7D48EA8D37DD}"/>
              </a:ext>
            </a:extLst>
          </p:cNvPr>
          <p:cNvCxnSpPr>
            <a:cxnSpLocks/>
            <a:stCxn id="83" idx="0"/>
            <a:endCxn id="76" idx="5"/>
          </p:cNvCxnSpPr>
          <p:nvPr/>
        </p:nvCxnSpPr>
        <p:spPr>
          <a:xfrm flipH="1" flipV="1">
            <a:off x="1730243" y="3677379"/>
            <a:ext cx="239182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24DB8F8E-0200-636F-73B4-7CD76D9B397B}"/>
              </a:ext>
            </a:extLst>
          </p:cNvPr>
          <p:cNvCxnSpPr>
            <a:cxnSpLocks/>
            <a:stCxn id="75" idx="3"/>
            <a:endCxn id="77" idx="0"/>
          </p:cNvCxnSpPr>
          <p:nvPr/>
        </p:nvCxnSpPr>
        <p:spPr>
          <a:xfrm flipH="1">
            <a:off x="3039258" y="3677379"/>
            <a:ext cx="294046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3F933A44-8A68-A6D7-FA16-BF8ED7D5B115}"/>
              </a:ext>
            </a:extLst>
          </p:cNvPr>
          <p:cNvCxnSpPr>
            <a:cxnSpLocks/>
            <a:stCxn id="75" idx="5"/>
            <a:endCxn id="82" idx="0"/>
          </p:cNvCxnSpPr>
          <p:nvPr/>
        </p:nvCxnSpPr>
        <p:spPr>
          <a:xfrm>
            <a:off x="3842478" y="3677379"/>
            <a:ext cx="26661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0288C3B7-E0A1-7B39-33A7-6EE152D15BBD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 flipH="1">
            <a:off x="5178924" y="3677379"/>
            <a:ext cx="266615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67E4AD7C-7D53-B60B-666C-F257A0460855}"/>
              </a:ext>
            </a:extLst>
          </p:cNvPr>
          <p:cNvCxnSpPr>
            <a:cxnSpLocks/>
            <a:stCxn id="74" idx="5"/>
            <a:endCxn id="80" idx="0"/>
          </p:cNvCxnSpPr>
          <p:nvPr/>
        </p:nvCxnSpPr>
        <p:spPr>
          <a:xfrm>
            <a:off x="5954713" y="3677379"/>
            <a:ext cx="294044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D09EE6F3-494D-0041-426E-36C026938E85}"/>
              </a:ext>
            </a:extLst>
          </p:cNvPr>
          <p:cNvCxnSpPr>
            <a:cxnSpLocks/>
            <a:stCxn id="73" idx="3"/>
            <a:endCxn id="79" idx="0"/>
          </p:cNvCxnSpPr>
          <p:nvPr/>
        </p:nvCxnSpPr>
        <p:spPr>
          <a:xfrm flipH="1">
            <a:off x="7318590" y="3677379"/>
            <a:ext cx="23918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A3039D89-E042-CC9E-FE99-BAD65A5FF052}"/>
              </a:ext>
            </a:extLst>
          </p:cNvPr>
          <p:cNvCxnSpPr>
            <a:cxnSpLocks/>
          </p:cNvCxnSpPr>
          <p:nvPr/>
        </p:nvCxnSpPr>
        <p:spPr>
          <a:xfrm>
            <a:off x="8066947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CAB29E4B-00D7-1A84-0FDD-23A48294909B}"/>
              </a:ext>
            </a:extLst>
          </p:cNvPr>
          <p:cNvSpPr/>
          <p:nvPr/>
        </p:nvSpPr>
        <p:spPr>
          <a:xfrm rot="10800000">
            <a:off x="6148917" y="3275258"/>
            <a:ext cx="504056" cy="360040"/>
          </a:xfrm>
          <a:prstGeom prst="rightArrow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63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059C23-C1BE-45B1-A424-D679375B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691933-C384-41AF-8DC6-D97BBD67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46</a:t>
            </a:fld>
            <a:endParaRPr lang="pt-BR" alt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85A90F-C9F0-4325-A1FE-038F994D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- Busca</a:t>
            </a:r>
          </a:p>
        </p:txBody>
      </p:sp>
      <p:sp>
        <p:nvSpPr>
          <p:cNvPr id="68" name="Espaço Reservado para Conteúdo 67">
            <a:extLst>
              <a:ext uri="{FF2B5EF4-FFF2-40B4-BE49-F238E27FC236}">
                <a16:creationId xmlns:a16="http://schemas.microsoft.com/office/drawing/2014/main" id="{8CA8810F-2324-69F6-8CC9-475BA3EA18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900" dirty="0">
                <a:solidFill>
                  <a:srgbClr val="721015"/>
                </a:solidFill>
                <a:latin typeface="Delicious" panose="02000506040000020004" pitchFamily="50" charset="0"/>
              </a:rPr>
              <a:t>Buscar 50</a:t>
            </a:r>
          </a:p>
          <a:p>
            <a:endParaRPr lang="pt-BR" sz="2900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0A4D7979-378D-523E-F81D-847619813515}"/>
              </a:ext>
            </a:extLst>
          </p:cNvPr>
          <p:cNvSpPr/>
          <p:nvPr/>
        </p:nvSpPr>
        <p:spPr>
          <a:xfrm>
            <a:off x="4139952" y="876406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1468735-7C3B-86E7-8F92-F2FFD28D446F}"/>
              </a:ext>
            </a:extLst>
          </p:cNvPr>
          <p:cNvSpPr/>
          <p:nvPr/>
        </p:nvSpPr>
        <p:spPr>
          <a:xfrm>
            <a:off x="6300192" y="1969579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51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127F239-DC54-E0EA-7E1B-ED3BFFA5A600}"/>
              </a:ext>
            </a:extLst>
          </p:cNvPr>
          <p:cNvSpPr/>
          <p:nvPr/>
        </p:nvSpPr>
        <p:spPr>
          <a:xfrm>
            <a:off x="2195736" y="1969579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12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97185AA9-E25E-F90B-CCA1-093DAC4C3E36}"/>
              </a:ext>
            </a:extLst>
          </p:cNvPr>
          <p:cNvSpPr/>
          <p:nvPr/>
        </p:nvSpPr>
        <p:spPr>
          <a:xfrm>
            <a:off x="7452320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93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9723581A-073D-3BBF-F251-35B6A27C341A}"/>
              </a:ext>
            </a:extLst>
          </p:cNvPr>
          <p:cNvSpPr/>
          <p:nvPr/>
        </p:nvSpPr>
        <p:spPr>
          <a:xfrm>
            <a:off x="5340086" y="306275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71AB67C-962F-14DA-2538-38F2AA6837B4}"/>
              </a:ext>
            </a:extLst>
          </p:cNvPr>
          <p:cNvSpPr/>
          <p:nvPr/>
        </p:nvSpPr>
        <p:spPr>
          <a:xfrm>
            <a:off x="3227851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F78FF95-EACC-F536-4BF2-5CDA2353BBF7}"/>
              </a:ext>
            </a:extLst>
          </p:cNvPr>
          <p:cNvSpPr/>
          <p:nvPr/>
        </p:nvSpPr>
        <p:spPr>
          <a:xfrm>
            <a:off x="111561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1185AAD7-94FC-BC15-D28A-63D8850E9F58}"/>
              </a:ext>
            </a:extLst>
          </p:cNvPr>
          <p:cNvSpPr/>
          <p:nvPr/>
        </p:nvSpPr>
        <p:spPr>
          <a:xfrm>
            <a:off x="2679218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24BCCE4-0916-DC88-C1DB-8789B21DC4EF}"/>
              </a:ext>
            </a:extLst>
          </p:cNvPr>
          <p:cNvSpPr/>
          <p:nvPr/>
        </p:nvSpPr>
        <p:spPr>
          <a:xfrm>
            <a:off x="80283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108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2A85873-B6CD-98B8-CE52-129E29656BBC}"/>
              </a:ext>
            </a:extLst>
          </p:cNvPr>
          <p:cNvSpPr/>
          <p:nvPr/>
        </p:nvSpPr>
        <p:spPr>
          <a:xfrm>
            <a:off x="6958550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77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A94A285E-2621-7C75-CBD0-BB99136A478B}"/>
              </a:ext>
            </a:extLst>
          </p:cNvPr>
          <p:cNvSpPr/>
          <p:nvPr/>
        </p:nvSpPr>
        <p:spPr>
          <a:xfrm>
            <a:off x="5888717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78373F1E-8138-1960-EA9C-DB2A679FC2C1}"/>
              </a:ext>
            </a:extLst>
          </p:cNvPr>
          <p:cNvSpPr/>
          <p:nvPr/>
        </p:nvSpPr>
        <p:spPr>
          <a:xfrm>
            <a:off x="48188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22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D2B90BDB-2000-658F-7BCF-9E56D95D7756}"/>
              </a:ext>
            </a:extLst>
          </p:cNvPr>
          <p:cNvSpPr/>
          <p:nvPr/>
        </p:nvSpPr>
        <p:spPr>
          <a:xfrm>
            <a:off x="3749051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18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43C268A5-6DC4-4A50-51F8-E2890B4B6694}"/>
              </a:ext>
            </a:extLst>
          </p:cNvPr>
          <p:cNvSpPr/>
          <p:nvPr/>
        </p:nvSpPr>
        <p:spPr>
          <a:xfrm>
            <a:off x="1609385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D8660D2D-D947-901D-4E8D-149B59ED9090}"/>
              </a:ext>
            </a:extLst>
          </p:cNvPr>
          <p:cNvSpPr/>
          <p:nvPr/>
        </p:nvSpPr>
        <p:spPr>
          <a:xfrm>
            <a:off x="539552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B5D84E40-A686-022D-BA51-7F199E3E516B}"/>
              </a:ext>
            </a:extLst>
          </p:cNvPr>
          <p:cNvCxnSpPr>
            <a:cxnSpLocks/>
            <a:stCxn id="69" idx="3"/>
            <a:endCxn id="72" idx="7"/>
          </p:cNvCxnSpPr>
          <p:nvPr/>
        </p:nvCxnSpPr>
        <p:spPr>
          <a:xfrm flipH="1">
            <a:off x="2810363" y="1491033"/>
            <a:ext cx="143504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49CFFD6-311F-3BF5-D68A-3B60629BFA8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4754579" y="1491033"/>
            <a:ext cx="165106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7A5C652-B3B9-C0D3-2AEC-2D30CB620EEE}"/>
              </a:ext>
            </a:extLst>
          </p:cNvPr>
          <p:cNvCxnSpPr>
            <a:cxnSpLocks/>
            <a:stCxn id="72" idx="3"/>
            <a:endCxn id="76" idx="7"/>
          </p:cNvCxnSpPr>
          <p:nvPr/>
        </p:nvCxnSpPr>
        <p:spPr>
          <a:xfrm flipH="1">
            <a:off x="1730243" y="2584206"/>
            <a:ext cx="57094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6DC0D4DD-3D2D-4B79-4EA7-12D9CC46E198}"/>
              </a:ext>
            </a:extLst>
          </p:cNvPr>
          <p:cNvCxnSpPr>
            <a:cxnSpLocks/>
            <a:stCxn id="75" idx="1"/>
            <a:endCxn id="72" idx="5"/>
          </p:cNvCxnSpPr>
          <p:nvPr/>
        </p:nvCxnSpPr>
        <p:spPr>
          <a:xfrm flipH="1" flipV="1">
            <a:off x="2810363" y="2584206"/>
            <a:ext cx="522941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5818649F-6BDD-EF18-ABAC-0ED76BEF689D}"/>
              </a:ext>
            </a:extLst>
          </p:cNvPr>
          <p:cNvCxnSpPr>
            <a:cxnSpLocks/>
            <a:stCxn id="71" idx="3"/>
            <a:endCxn id="74" idx="7"/>
          </p:cNvCxnSpPr>
          <p:nvPr/>
        </p:nvCxnSpPr>
        <p:spPr>
          <a:xfrm flipH="1">
            <a:off x="5954713" y="2584206"/>
            <a:ext cx="45093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B2901FD2-D593-B6FD-C0CD-69E288063E8D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6914819" y="2584206"/>
            <a:ext cx="642954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1BD33D0B-6E98-9EBA-9F50-D7833B543FD5}"/>
              </a:ext>
            </a:extLst>
          </p:cNvPr>
          <p:cNvCxnSpPr>
            <a:cxnSpLocks/>
            <a:stCxn id="76" idx="3"/>
            <a:endCxn id="84" idx="0"/>
          </p:cNvCxnSpPr>
          <p:nvPr/>
        </p:nvCxnSpPr>
        <p:spPr>
          <a:xfrm flipH="1">
            <a:off x="899592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B8ECE61E-9B89-8622-27F8-7D48EA8D37DD}"/>
              </a:ext>
            </a:extLst>
          </p:cNvPr>
          <p:cNvCxnSpPr>
            <a:cxnSpLocks/>
            <a:stCxn id="83" idx="0"/>
            <a:endCxn id="76" idx="5"/>
          </p:cNvCxnSpPr>
          <p:nvPr/>
        </p:nvCxnSpPr>
        <p:spPr>
          <a:xfrm flipH="1" flipV="1">
            <a:off x="1730243" y="3677379"/>
            <a:ext cx="239182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24DB8F8E-0200-636F-73B4-7CD76D9B397B}"/>
              </a:ext>
            </a:extLst>
          </p:cNvPr>
          <p:cNvCxnSpPr>
            <a:cxnSpLocks/>
            <a:stCxn id="75" idx="3"/>
            <a:endCxn id="77" idx="0"/>
          </p:cNvCxnSpPr>
          <p:nvPr/>
        </p:nvCxnSpPr>
        <p:spPr>
          <a:xfrm flipH="1">
            <a:off x="3039258" y="3677379"/>
            <a:ext cx="294046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3F933A44-8A68-A6D7-FA16-BF8ED7D5B115}"/>
              </a:ext>
            </a:extLst>
          </p:cNvPr>
          <p:cNvCxnSpPr>
            <a:cxnSpLocks/>
            <a:stCxn id="75" idx="5"/>
            <a:endCxn id="82" idx="0"/>
          </p:cNvCxnSpPr>
          <p:nvPr/>
        </p:nvCxnSpPr>
        <p:spPr>
          <a:xfrm>
            <a:off x="3842478" y="3677379"/>
            <a:ext cx="26661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0288C3B7-E0A1-7B39-33A7-6EE152D15BBD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 flipH="1">
            <a:off x="5178924" y="3677379"/>
            <a:ext cx="266615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67E4AD7C-7D53-B60B-666C-F257A0460855}"/>
              </a:ext>
            </a:extLst>
          </p:cNvPr>
          <p:cNvCxnSpPr>
            <a:cxnSpLocks/>
            <a:stCxn id="74" idx="5"/>
            <a:endCxn id="80" idx="0"/>
          </p:cNvCxnSpPr>
          <p:nvPr/>
        </p:nvCxnSpPr>
        <p:spPr>
          <a:xfrm>
            <a:off x="5954713" y="3677379"/>
            <a:ext cx="294044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D09EE6F3-494D-0041-426E-36C026938E85}"/>
              </a:ext>
            </a:extLst>
          </p:cNvPr>
          <p:cNvCxnSpPr>
            <a:cxnSpLocks/>
            <a:stCxn id="73" idx="3"/>
            <a:endCxn id="79" idx="0"/>
          </p:cNvCxnSpPr>
          <p:nvPr/>
        </p:nvCxnSpPr>
        <p:spPr>
          <a:xfrm flipH="1">
            <a:off x="7318590" y="3677379"/>
            <a:ext cx="23918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A3039D89-E042-CC9E-FE99-BAD65A5FF052}"/>
              </a:ext>
            </a:extLst>
          </p:cNvPr>
          <p:cNvCxnSpPr>
            <a:cxnSpLocks/>
          </p:cNvCxnSpPr>
          <p:nvPr/>
        </p:nvCxnSpPr>
        <p:spPr>
          <a:xfrm>
            <a:off x="8066947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CAB29E4B-00D7-1A84-0FDD-23A48294909B}"/>
              </a:ext>
            </a:extLst>
          </p:cNvPr>
          <p:cNvSpPr/>
          <p:nvPr/>
        </p:nvSpPr>
        <p:spPr>
          <a:xfrm rot="8049420">
            <a:off x="6340263" y="3789360"/>
            <a:ext cx="504056" cy="360040"/>
          </a:xfrm>
          <a:prstGeom prst="rightArrow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47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059C23-C1BE-45B1-A424-D679375B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1560" y="4835525"/>
            <a:ext cx="5421313" cy="273050"/>
          </a:xfrm>
        </p:spPr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691933-C384-41AF-8DC6-D97BBD67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47</a:t>
            </a:fld>
            <a:endParaRPr lang="pt-BR" alt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85A90F-C9F0-4325-A1FE-038F994D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- Busca</a:t>
            </a:r>
          </a:p>
        </p:txBody>
      </p:sp>
      <p:sp>
        <p:nvSpPr>
          <p:cNvPr id="68" name="Espaço Reservado para Conteúdo 67">
            <a:extLst>
              <a:ext uri="{FF2B5EF4-FFF2-40B4-BE49-F238E27FC236}">
                <a16:creationId xmlns:a16="http://schemas.microsoft.com/office/drawing/2014/main" id="{8CA8810F-2324-69F6-8CC9-475BA3EA18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900" dirty="0">
                <a:solidFill>
                  <a:srgbClr val="721015"/>
                </a:solidFill>
                <a:latin typeface="Delicious" panose="02000506040000020004" pitchFamily="50" charset="0"/>
              </a:rPr>
              <a:t>Buscar 50</a:t>
            </a:r>
          </a:p>
          <a:p>
            <a:endParaRPr lang="pt-BR" sz="2900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0A4D7979-378D-523E-F81D-847619813515}"/>
              </a:ext>
            </a:extLst>
          </p:cNvPr>
          <p:cNvSpPr/>
          <p:nvPr/>
        </p:nvSpPr>
        <p:spPr>
          <a:xfrm>
            <a:off x="4139952" y="876406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1468735-7C3B-86E7-8F92-F2FFD28D446F}"/>
              </a:ext>
            </a:extLst>
          </p:cNvPr>
          <p:cNvSpPr/>
          <p:nvPr/>
        </p:nvSpPr>
        <p:spPr>
          <a:xfrm>
            <a:off x="6300192" y="1969579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51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127F239-DC54-E0EA-7E1B-ED3BFFA5A600}"/>
              </a:ext>
            </a:extLst>
          </p:cNvPr>
          <p:cNvSpPr/>
          <p:nvPr/>
        </p:nvSpPr>
        <p:spPr>
          <a:xfrm>
            <a:off x="2195736" y="1969579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12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97185AA9-E25E-F90B-CCA1-093DAC4C3E36}"/>
              </a:ext>
            </a:extLst>
          </p:cNvPr>
          <p:cNvSpPr/>
          <p:nvPr/>
        </p:nvSpPr>
        <p:spPr>
          <a:xfrm>
            <a:off x="7452320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93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9723581A-073D-3BBF-F251-35B6A27C341A}"/>
              </a:ext>
            </a:extLst>
          </p:cNvPr>
          <p:cNvSpPr/>
          <p:nvPr/>
        </p:nvSpPr>
        <p:spPr>
          <a:xfrm>
            <a:off x="5340086" y="306275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71AB67C-962F-14DA-2538-38F2AA6837B4}"/>
              </a:ext>
            </a:extLst>
          </p:cNvPr>
          <p:cNvSpPr/>
          <p:nvPr/>
        </p:nvSpPr>
        <p:spPr>
          <a:xfrm>
            <a:off x="3227851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F78FF95-EACC-F536-4BF2-5CDA2353BBF7}"/>
              </a:ext>
            </a:extLst>
          </p:cNvPr>
          <p:cNvSpPr/>
          <p:nvPr/>
        </p:nvSpPr>
        <p:spPr>
          <a:xfrm>
            <a:off x="1115616" y="3062752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1185AAD7-94FC-BC15-D28A-63D8850E9F58}"/>
              </a:ext>
            </a:extLst>
          </p:cNvPr>
          <p:cNvSpPr/>
          <p:nvPr/>
        </p:nvSpPr>
        <p:spPr>
          <a:xfrm>
            <a:off x="2679218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24BCCE4-0916-DC88-C1DB-8789B21DC4EF}"/>
              </a:ext>
            </a:extLst>
          </p:cNvPr>
          <p:cNvSpPr/>
          <p:nvPr/>
        </p:nvSpPr>
        <p:spPr>
          <a:xfrm>
            <a:off x="80283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108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2A85873-B6CD-98B8-CE52-129E29656BBC}"/>
              </a:ext>
            </a:extLst>
          </p:cNvPr>
          <p:cNvSpPr/>
          <p:nvPr/>
        </p:nvSpPr>
        <p:spPr>
          <a:xfrm>
            <a:off x="6958550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77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A94A285E-2621-7C75-CBD0-BB99136A478B}"/>
              </a:ext>
            </a:extLst>
          </p:cNvPr>
          <p:cNvSpPr/>
          <p:nvPr/>
        </p:nvSpPr>
        <p:spPr>
          <a:xfrm>
            <a:off x="5888717" y="4155926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78373F1E-8138-1960-EA9C-DB2A679FC2C1}"/>
              </a:ext>
            </a:extLst>
          </p:cNvPr>
          <p:cNvSpPr/>
          <p:nvPr/>
        </p:nvSpPr>
        <p:spPr>
          <a:xfrm>
            <a:off x="4818884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22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D2B90BDB-2000-658F-7BCF-9E56D95D7756}"/>
              </a:ext>
            </a:extLst>
          </p:cNvPr>
          <p:cNvSpPr/>
          <p:nvPr/>
        </p:nvSpPr>
        <p:spPr>
          <a:xfrm>
            <a:off x="3749051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18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43C268A5-6DC4-4A50-51F8-E2890B4B6694}"/>
              </a:ext>
            </a:extLst>
          </p:cNvPr>
          <p:cNvSpPr/>
          <p:nvPr/>
        </p:nvSpPr>
        <p:spPr>
          <a:xfrm>
            <a:off x="1609385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D8660D2D-D947-901D-4E8D-149B59ED9090}"/>
              </a:ext>
            </a:extLst>
          </p:cNvPr>
          <p:cNvSpPr/>
          <p:nvPr/>
        </p:nvSpPr>
        <p:spPr>
          <a:xfrm>
            <a:off x="539552" y="4155926"/>
            <a:ext cx="720080" cy="72008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B5D84E40-A686-022D-BA51-7F199E3E516B}"/>
              </a:ext>
            </a:extLst>
          </p:cNvPr>
          <p:cNvCxnSpPr>
            <a:cxnSpLocks/>
            <a:stCxn id="69" idx="3"/>
            <a:endCxn id="72" idx="7"/>
          </p:cNvCxnSpPr>
          <p:nvPr/>
        </p:nvCxnSpPr>
        <p:spPr>
          <a:xfrm flipH="1">
            <a:off x="2810363" y="1491033"/>
            <a:ext cx="143504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49CFFD6-311F-3BF5-D68A-3B60629BFA8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4754579" y="1491033"/>
            <a:ext cx="165106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7A5C652-B3B9-C0D3-2AEC-2D30CB620EEE}"/>
              </a:ext>
            </a:extLst>
          </p:cNvPr>
          <p:cNvCxnSpPr>
            <a:cxnSpLocks/>
            <a:stCxn id="72" idx="3"/>
            <a:endCxn id="76" idx="7"/>
          </p:cNvCxnSpPr>
          <p:nvPr/>
        </p:nvCxnSpPr>
        <p:spPr>
          <a:xfrm flipH="1">
            <a:off x="1730243" y="2584206"/>
            <a:ext cx="570946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6DC0D4DD-3D2D-4B79-4EA7-12D9CC46E198}"/>
              </a:ext>
            </a:extLst>
          </p:cNvPr>
          <p:cNvCxnSpPr>
            <a:cxnSpLocks/>
            <a:stCxn id="75" idx="1"/>
            <a:endCxn id="72" idx="5"/>
          </p:cNvCxnSpPr>
          <p:nvPr/>
        </p:nvCxnSpPr>
        <p:spPr>
          <a:xfrm flipH="1" flipV="1">
            <a:off x="2810363" y="2584206"/>
            <a:ext cx="522941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5818649F-6BDD-EF18-ABAC-0ED76BEF689D}"/>
              </a:ext>
            </a:extLst>
          </p:cNvPr>
          <p:cNvCxnSpPr>
            <a:cxnSpLocks/>
            <a:stCxn id="71" idx="3"/>
            <a:endCxn id="74" idx="7"/>
          </p:cNvCxnSpPr>
          <p:nvPr/>
        </p:nvCxnSpPr>
        <p:spPr>
          <a:xfrm flipH="1">
            <a:off x="5954713" y="2584206"/>
            <a:ext cx="450932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B2901FD2-D593-B6FD-C0CD-69E288063E8D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6914819" y="2584206"/>
            <a:ext cx="642954" cy="58399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1BD33D0B-6E98-9EBA-9F50-D7833B543FD5}"/>
              </a:ext>
            </a:extLst>
          </p:cNvPr>
          <p:cNvCxnSpPr>
            <a:cxnSpLocks/>
            <a:stCxn id="76" idx="3"/>
            <a:endCxn id="84" idx="0"/>
          </p:cNvCxnSpPr>
          <p:nvPr/>
        </p:nvCxnSpPr>
        <p:spPr>
          <a:xfrm flipH="1">
            <a:off x="899592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B8ECE61E-9B89-8622-27F8-7D48EA8D37DD}"/>
              </a:ext>
            </a:extLst>
          </p:cNvPr>
          <p:cNvCxnSpPr>
            <a:cxnSpLocks/>
            <a:stCxn id="83" idx="0"/>
            <a:endCxn id="76" idx="5"/>
          </p:cNvCxnSpPr>
          <p:nvPr/>
        </p:nvCxnSpPr>
        <p:spPr>
          <a:xfrm flipH="1" flipV="1">
            <a:off x="1730243" y="3677379"/>
            <a:ext cx="239182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24DB8F8E-0200-636F-73B4-7CD76D9B397B}"/>
              </a:ext>
            </a:extLst>
          </p:cNvPr>
          <p:cNvCxnSpPr>
            <a:cxnSpLocks/>
            <a:stCxn id="75" idx="3"/>
            <a:endCxn id="77" idx="0"/>
          </p:cNvCxnSpPr>
          <p:nvPr/>
        </p:nvCxnSpPr>
        <p:spPr>
          <a:xfrm flipH="1">
            <a:off x="3039258" y="3677379"/>
            <a:ext cx="294046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3F933A44-8A68-A6D7-FA16-BF8ED7D5B115}"/>
              </a:ext>
            </a:extLst>
          </p:cNvPr>
          <p:cNvCxnSpPr>
            <a:cxnSpLocks/>
            <a:stCxn id="75" idx="5"/>
            <a:endCxn id="82" idx="0"/>
          </p:cNvCxnSpPr>
          <p:nvPr/>
        </p:nvCxnSpPr>
        <p:spPr>
          <a:xfrm>
            <a:off x="3842478" y="3677379"/>
            <a:ext cx="26661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0288C3B7-E0A1-7B39-33A7-6EE152D15BBD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 flipH="1">
            <a:off x="5178924" y="3677379"/>
            <a:ext cx="266615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67E4AD7C-7D53-B60B-666C-F257A0460855}"/>
              </a:ext>
            </a:extLst>
          </p:cNvPr>
          <p:cNvCxnSpPr>
            <a:cxnSpLocks/>
            <a:stCxn id="74" idx="5"/>
            <a:endCxn id="80" idx="0"/>
          </p:cNvCxnSpPr>
          <p:nvPr/>
        </p:nvCxnSpPr>
        <p:spPr>
          <a:xfrm>
            <a:off x="5954713" y="3677379"/>
            <a:ext cx="294044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D09EE6F3-494D-0041-426E-36C026938E85}"/>
              </a:ext>
            </a:extLst>
          </p:cNvPr>
          <p:cNvCxnSpPr>
            <a:cxnSpLocks/>
            <a:stCxn id="73" idx="3"/>
            <a:endCxn id="79" idx="0"/>
          </p:cNvCxnSpPr>
          <p:nvPr/>
        </p:nvCxnSpPr>
        <p:spPr>
          <a:xfrm flipH="1">
            <a:off x="7318590" y="3677379"/>
            <a:ext cx="239183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A3039D89-E042-CC9E-FE99-BAD65A5FF052}"/>
              </a:ext>
            </a:extLst>
          </p:cNvPr>
          <p:cNvCxnSpPr>
            <a:cxnSpLocks/>
          </p:cNvCxnSpPr>
          <p:nvPr/>
        </p:nvCxnSpPr>
        <p:spPr>
          <a:xfrm>
            <a:off x="8066947" y="3677379"/>
            <a:ext cx="321477" cy="478547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CAB29E4B-00D7-1A84-0FDD-23A48294909B}"/>
              </a:ext>
            </a:extLst>
          </p:cNvPr>
          <p:cNvSpPr/>
          <p:nvPr/>
        </p:nvSpPr>
        <p:spPr>
          <a:xfrm rot="5400000">
            <a:off x="6500785" y="4453431"/>
            <a:ext cx="504056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EE5935-A41E-2B9B-C8EF-25CEF16881A5}"/>
              </a:ext>
            </a:extLst>
          </p:cNvPr>
          <p:cNvSpPr txBox="1"/>
          <p:nvPr/>
        </p:nvSpPr>
        <p:spPr>
          <a:xfrm>
            <a:off x="6516216" y="3435846"/>
            <a:ext cx="522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7030A0"/>
                </a:solidFill>
                <a:latin typeface="Delicious" panose="02000506040000020004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5267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98ED9A5-68A3-4BB6-9F06-0DD6D4D9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– Busca / algoritmo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C9002CF-39C0-4883-99F6-7AC0FFFDDE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Chamada inicial: raiz da árvore</a:t>
            </a:r>
          </a:p>
          <a:p>
            <a:pPr lvl="1"/>
            <a:r>
              <a:rPr lang="pt-BR" altLang="pt-BR" dirty="0"/>
              <a:t>Encapsulamento da busca</a:t>
            </a:r>
          </a:p>
          <a:p>
            <a:pPr lvl="1"/>
            <a:endParaRPr lang="pt-BR" altLang="pt-BR" dirty="0"/>
          </a:p>
          <a:p>
            <a:r>
              <a:rPr lang="pt-BR" altLang="pt-BR" dirty="0"/>
              <a:t>Recursivamente:</a:t>
            </a:r>
          </a:p>
          <a:p>
            <a:pPr lvl="1"/>
            <a:r>
              <a:rPr lang="pt-BR" altLang="pt-BR" dirty="0"/>
              <a:t>Se chegarmos ao nulo, elemento não existe.</a:t>
            </a:r>
          </a:p>
          <a:p>
            <a:pPr lvl="1"/>
            <a:r>
              <a:rPr lang="pt-BR" altLang="pt-BR" dirty="0"/>
              <a:t>Se o elemento atual não é o desejado,</a:t>
            </a:r>
          </a:p>
          <a:p>
            <a:pPr lvl="2"/>
            <a:r>
              <a:rPr lang="pt-BR" altLang="pt-BR" dirty="0"/>
              <a:t>Se o desejado é menor: buscar na subárvore esquerda</a:t>
            </a:r>
          </a:p>
          <a:p>
            <a:pPr lvl="2"/>
            <a:r>
              <a:rPr lang="pt-BR" altLang="pt-BR" dirty="0"/>
              <a:t>Se o desejado é maior: buscar na 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520755-7F80-47F1-9F37-1C7AC5D6E7E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2F99B0-99AE-43E4-B6DF-7AA5B85141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72694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0896-D250-4641-8F6A-815A1AD9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- Inserção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D62CE-1906-4D7B-A44E-EE85D33B04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Inserção é precedida de uma busca: </a:t>
            </a:r>
          </a:p>
          <a:p>
            <a:pPr lvl="1"/>
            <a:r>
              <a:rPr lang="pt-BR" dirty="0"/>
              <a:t>Regra de organização menor/maior</a:t>
            </a:r>
          </a:p>
          <a:p>
            <a:pPr lvl="1"/>
            <a:endParaRPr lang="pt-BR" dirty="0"/>
          </a:p>
          <a:p>
            <a:r>
              <a:rPr lang="pt-BR" dirty="0"/>
              <a:t>Inserção recursiva</a:t>
            </a:r>
          </a:p>
          <a:p>
            <a:pPr lvl="1"/>
            <a:r>
              <a:rPr lang="pt-BR" dirty="0"/>
              <a:t>Busca por um local vazio/nulo</a:t>
            </a:r>
          </a:p>
          <a:p>
            <a:pPr lvl="1"/>
            <a:r>
              <a:rPr lang="pt-BR" dirty="0"/>
              <a:t>Criação do novo elemento e retorno para a subárvore do elemento pai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525E6E-1096-480B-BA0D-B3DD1910AC4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0120F4-5CCA-43AC-BB08-BB0CED664A7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1383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21D26-B680-480A-9F54-75C17A45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AA3DAC-8B5B-403C-9393-635C46C707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Toda árvore tem um elemento </a:t>
            </a:r>
            <a:r>
              <a:rPr lang="pt-BR" altLang="pt-BR" b="1" i="1" dirty="0">
                <a:solidFill>
                  <a:srgbClr val="FF0000"/>
                </a:solidFill>
              </a:rPr>
              <a:t>raiz</a:t>
            </a:r>
            <a:r>
              <a:rPr lang="pt-BR" altLang="pt-BR" dirty="0"/>
              <a:t>, por meio do qual é possível se acessar qualquer outro elemento</a:t>
            </a:r>
          </a:p>
          <a:p>
            <a:endParaRPr lang="pt-BR" altLang="pt-BR" sz="2000" dirty="0"/>
          </a:p>
          <a:p>
            <a:r>
              <a:rPr lang="pt-BR" altLang="pt-BR" dirty="0"/>
              <a:t>Os elementos de uma árvore são chamados </a:t>
            </a:r>
            <a:r>
              <a:rPr lang="pt-BR" altLang="pt-BR" b="1" i="1" dirty="0">
                <a:solidFill>
                  <a:srgbClr val="FF0000"/>
                </a:solidFill>
              </a:rPr>
              <a:t>nodos</a:t>
            </a:r>
            <a:r>
              <a:rPr lang="pt-BR" altLang="pt-BR" dirty="0"/>
              <a:t> </a:t>
            </a:r>
            <a:r>
              <a:rPr lang="pt-BR" altLang="pt-BR" b="1" i="1" dirty="0"/>
              <a:t>(</a:t>
            </a:r>
            <a:r>
              <a:rPr lang="pt-BR" altLang="pt-BR" b="1" i="1" dirty="0">
                <a:solidFill>
                  <a:srgbClr val="FF0000"/>
                </a:solidFill>
              </a:rPr>
              <a:t>nós</a:t>
            </a:r>
            <a:r>
              <a:rPr lang="pt-BR" altLang="pt-BR" b="1" i="1" dirty="0"/>
              <a:t>) </a:t>
            </a:r>
            <a:r>
              <a:rPr lang="pt-BR" altLang="pt-BR" dirty="0"/>
              <a:t>ou </a:t>
            </a:r>
            <a:r>
              <a:rPr lang="pt-BR" altLang="pt-BR" b="1" i="1" dirty="0">
                <a:solidFill>
                  <a:srgbClr val="FF0000"/>
                </a:solidFill>
              </a:rPr>
              <a:t>vértices</a:t>
            </a:r>
          </a:p>
          <a:p>
            <a:endParaRPr lang="pt-BR" altLang="pt-BR" sz="2000" dirty="0"/>
          </a:p>
          <a:p>
            <a:r>
              <a:rPr lang="pt-BR" altLang="pt-BR" dirty="0"/>
              <a:t>Excetuando a raiz, todo nodo tem um elemento </a:t>
            </a:r>
            <a:r>
              <a:rPr lang="pt-BR" altLang="pt-BR" b="1" i="1" dirty="0">
                <a:solidFill>
                  <a:srgbClr val="FF0000"/>
                </a:solidFill>
              </a:rPr>
              <a:t>pai</a:t>
            </a:r>
            <a:r>
              <a:rPr lang="pt-BR" altLang="pt-BR" dirty="0"/>
              <a:t> e zero ou mais </a:t>
            </a:r>
            <a:r>
              <a:rPr lang="pt-BR" altLang="pt-BR" b="1" i="1" dirty="0">
                <a:solidFill>
                  <a:srgbClr val="FF0000"/>
                </a:solidFill>
              </a:rPr>
              <a:t>filhos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1BA531-C0C5-4678-BD8B-E36AC116A7D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D67CF2-65B7-47A4-A44B-E5604813E3B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13213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3316F0-54C2-4B4D-AAA5-BE7212AA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4CD6FD-1612-45F9-BD33-693A124B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50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80670A4-55C3-4828-97EB-BCA25B76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– Inserção / exemplo</a:t>
            </a:r>
          </a:p>
        </p:txBody>
      </p:sp>
    </p:spTree>
    <p:extLst>
      <p:ext uri="{BB962C8B-B14F-4D97-AF65-F5344CB8AC3E}">
        <p14:creationId xmlns:p14="http://schemas.microsoft.com/office/powerpoint/2010/main" val="57087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D4EE77C-916F-4391-B776-B20F4AB0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– Inserção / algoritmo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034B27-14ED-49CE-AD40-2EBF288136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Se encontrar uma referência nula,</a:t>
            </a:r>
          </a:p>
          <a:p>
            <a:pPr lvl="1"/>
            <a:r>
              <a:rPr lang="pt-BR" altLang="pt-BR" dirty="0"/>
              <a:t>Retornar o novo elemento para o pai</a:t>
            </a:r>
          </a:p>
          <a:p>
            <a:endParaRPr lang="pt-BR" altLang="pt-BR" dirty="0"/>
          </a:p>
          <a:p>
            <a:r>
              <a:rPr lang="pt-BR" altLang="pt-BR" dirty="0"/>
              <a:t>Caso contrário,</a:t>
            </a:r>
          </a:p>
          <a:p>
            <a:pPr lvl="1"/>
            <a:r>
              <a:rPr lang="pt-BR" altLang="pt-BR" dirty="0"/>
              <a:t>Se </a:t>
            </a:r>
            <a:r>
              <a:rPr lang="pt-BR" altLang="pt-BR" b="1" i="1" dirty="0">
                <a:solidFill>
                  <a:srgbClr val="DA1F28"/>
                </a:solidFill>
              </a:rPr>
              <a:t>novo é menor</a:t>
            </a:r>
            <a:r>
              <a:rPr lang="pt-BR" altLang="pt-BR" dirty="0"/>
              <a:t> que a raiz, inserir na subárvore esquerda (recursivo) e atribuí-la ao filho da esquerda;</a:t>
            </a:r>
          </a:p>
          <a:p>
            <a:pPr lvl="1"/>
            <a:r>
              <a:rPr lang="pt-BR" altLang="pt-BR" dirty="0"/>
              <a:t>Se </a:t>
            </a:r>
            <a:r>
              <a:rPr lang="pt-BR" altLang="pt-BR" b="1" i="1" dirty="0">
                <a:solidFill>
                  <a:srgbClr val="DA1F28"/>
                </a:solidFill>
              </a:rPr>
              <a:t>novo é maior</a:t>
            </a:r>
            <a:r>
              <a:rPr lang="pt-BR" altLang="pt-BR" dirty="0"/>
              <a:t> que a raiz, inserir na subárvore direita (recursivo) e atribuí-la ao filho da direita;</a:t>
            </a:r>
          </a:p>
          <a:p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3FC1122-394D-4B64-A608-593527981E7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1AE0226-DC5B-4CBA-BEF8-A0CEA11A99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07330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0FE30-A2C0-4189-9594-C9BC17D0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ABB – Complexidade das operações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53250-1404-4733-90AF-3E9FEF7B47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Perguntas – chave:</a:t>
            </a:r>
            <a:endParaRPr lang="pt-BR" altLang="pt-BR" dirty="0"/>
          </a:p>
          <a:p>
            <a:pPr lvl="1"/>
            <a:endParaRPr lang="pt-BR" altLang="pt-BR" dirty="0"/>
          </a:p>
          <a:p>
            <a:pPr lvl="1"/>
            <a:r>
              <a:rPr lang="pt-BR" altLang="pt-BR" dirty="0"/>
              <a:t>qual é a altura de uma árvore binária de busca cheia, se ela tem N nodos?</a:t>
            </a:r>
          </a:p>
          <a:p>
            <a:pPr lvl="1"/>
            <a:endParaRPr lang="pt-BR" altLang="pt-BR" dirty="0"/>
          </a:p>
          <a:p>
            <a:pPr lvl="1"/>
            <a:r>
              <a:rPr lang="pt-BR" altLang="pt-BR" dirty="0"/>
              <a:t>se uma árvore binária de busca tem altura X, quantos nodos ela comporta, no máximo?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62E396-5A4D-4F0A-B257-9DE7D7B317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0E1BD9-7ACF-4927-8CB2-CABA214D39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62635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75565-91BD-4DDA-BC19-9007D96E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cheia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A4D923-C190-4F10-A2D2-690E2D3842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Árvore binária cheia: só existem subárvores vazias no </a:t>
            </a:r>
            <a:br>
              <a:rPr lang="pt-BR" altLang="pt-BR" dirty="0"/>
            </a:br>
            <a:r>
              <a:rPr lang="pt-BR" altLang="pt-BR" dirty="0"/>
              <a:t>último nível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5EB685-4FAA-42DD-B094-8972CEC072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07F9C9-A120-4BE4-8D36-DB3379125B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53</a:t>
            </a:fld>
            <a:endParaRPr lang="pt-BR" alt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2D4FC0C-A955-A93B-1B44-0BCBB4996FDD}"/>
              </a:ext>
            </a:extLst>
          </p:cNvPr>
          <p:cNvSpPr/>
          <p:nvPr/>
        </p:nvSpPr>
        <p:spPr>
          <a:xfrm>
            <a:off x="4867903" y="1347614"/>
            <a:ext cx="635245" cy="63524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9B54FFA-C238-F31B-93C7-751C458B716C}"/>
              </a:ext>
            </a:extLst>
          </p:cNvPr>
          <p:cNvSpPr/>
          <p:nvPr/>
        </p:nvSpPr>
        <p:spPr>
          <a:xfrm>
            <a:off x="6773637" y="2311996"/>
            <a:ext cx="635245" cy="63524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5505A4E-B8BC-B296-FB19-ED68961FA155}"/>
              </a:ext>
            </a:extLst>
          </p:cNvPr>
          <p:cNvSpPr/>
          <p:nvPr/>
        </p:nvSpPr>
        <p:spPr>
          <a:xfrm>
            <a:off x="3152743" y="2311996"/>
            <a:ext cx="635245" cy="63524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D5B3352-FD9F-71D0-9554-30D2ECC47E6A}"/>
              </a:ext>
            </a:extLst>
          </p:cNvPr>
          <p:cNvSpPr/>
          <p:nvPr/>
        </p:nvSpPr>
        <p:spPr>
          <a:xfrm>
            <a:off x="7790029" y="3276378"/>
            <a:ext cx="635245" cy="63524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93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C7F9F5E-D40A-52C2-0B3B-7110689F8EF2}"/>
              </a:ext>
            </a:extLst>
          </p:cNvPr>
          <p:cNvSpPr/>
          <p:nvPr/>
        </p:nvSpPr>
        <p:spPr>
          <a:xfrm>
            <a:off x="5926645" y="3276378"/>
            <a:ext cx="635245" cy="63524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1AED982-DFEE-C8C2-4DFC-02538A227F72}"/>
              </a:ext>
            </a:extLst>
          </p:cNvPr>
          <p:cNvSpPr/>
          <p:nvPr/>
        </p:nvSpPr>
        <p:spPr>
          <a:xfrm>
            <a:off x="4063260" y="3276378"/>
            <a:ext cx="635245" cy="63524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56D17A9-F25E-821E-CA16-7D8539B0BB2A}"/>
              </a:ext>
            </a:extLst>
          </p:cNvPr>
          <p:cNvSpPr/>
          <p:nvPr/>
        </p:nvSpPr>
        <p:spPr>
          <a:xfrm>
            <a:off x="2199876" y="3276378"/>
            <a:ext cx="635245" cy="63524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AC9F463-6D04-11B6-0634-D1D4F32E92BE}"/>
              </a:ext>
            </a:extLst>
          </p:cNvPr>
          <p:cNvSpPr/>
          <p:nvPr/>
        </p:nvSpPr>
        <p:spPr>
          <a:xfrm>
            <a:off x="3579264" y="4240761"/>
            <a:ext cx="635245" cy="63524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918F70F-0F57-3B0C-BAF3-5459A0F0A493}"/>
              </a:ext>
            </a:extLst>
          </p:cNvPr>
          <p:cNvSpPr/>
          <p:nvPr/>
        </p:nvSpPr>
        <p:spPr>
          <a:xfrm>
            <a:off x="8298224" y="4240761"/>
            <a:ext cx="635245" cy="63524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108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5AB2E50-4836-5BC8-BE41-519941627985}"/>
              </a:ext>
            </a:extLst>
          </p:cNvPr>
          <p:cNvSpPr/>
          <p:nvPr/>
        </p:nvSpPr>
        <p:spPr>
          <a:xfrm>
            <a:off x="7354432" y="4240761"/>
            <a:ext cx="635245" cy="63524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77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17FB50A-BC29-E220-73D3-79524C643AF2}"/>
              </a:ext>
            </a:extLst>
          </p:cNvPr>
          <p:cNvSpPr/>
          <p:nvPr/>
        </p:nvSpPr>
        <p:spPr>
          <a:xfrm>
            <a:off x="6410640" y="4240761"/>
            <a:ext cx="635245" cy="63524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DDAB104-4963-A09F-0F2D-94A154D3B7D0}"/>
              </a:ext>
            </a:extLst>
          </p:cNvPr>
          <p:cNvSpPr/>
          <p:nvPr/>
        </p:nvSpPr>
        <p:spPr>
          <a:xfrm>
            <a:off x="5466848" y="4240761"/>
            <a:ext cx="635245" cy="63524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22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5FA0D52-85B7-0728-CD0F-6587E10E397C}"/>
              </a:ext>
            </a:extLst>
          </p:cNvPr>
          <p:cNvSpPr/>
          <p:nvPr/>
        </p:nvSpPr>
        <p:spPr>
          <a:xfrm>
            <a:off x="4523056" y="4240761"/>
            <a:ext cx="635245" cy="63524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18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A83EFF-001D-4EB4-9204-223C4C1E3E9A}"/>
              </a:ext>
            </a:extLst>
          </p:cNvPr>
          <p:cNvSpPr/>
          <p:nvPr/>
        </p:nvSpPr>
        <p:spPr>
          <a:xfrm>
            <a:off x="2635472" y="4240761"/>
            <a:ext cx="635245" cy="63524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632A6F5-0DB2-8AEB-1C25-D395BB776144}"/>
              </a:ext>
            </a:extLst>
          </p:cNvPr>
          <p:cNvSpPr/>
          <p:nvPr/>
        </p:nvSpPr>
        <p:spPr>
          <a:xfrm>
            <a:off x="1691680" y="4240761"/>
            <a:ext cx="635245" cy="63524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A9C0233-BF82-AEB2-F7AE-BAABDDBFE981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3694958" y="1889829"/>
            <a:ext cx="1265974" cy="515196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C11B4C8-F691-D53E-3FE7-45A53EE81C88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5410119" y="1889829"/>
            <a:ext cx="1456548" cy="515196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3FE0A0E0-A459-9770-8EF7-9DE48EDA5C99}"/>
              </a:ext>
            </a:extLst>
          </p:cNvPr>
          <p:cNvCxnSpPr>
            <a:cxnSpLocks/>
            <a:stCxn id="11" idx="3"/>
            <a:endCxn id="15" idx="7"/>
          </p:cNvCxnSpPr>
          <p:nvPr/>
        </p:nvCxnSpPr>
        <p:spPr>
          <a:xfrm flipH="1">
            <a:off x="2742091" y="2854212"/>
            <a:ext cx="503681" cy="515196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0F7C3776-3BB2-0DBC-3EFA-0B32450DDDB2}"/>
              </a:ext>
            </a:extLst>
          </p:cNvPr>
          <p:cNvCxnSpPr>
            <a:cxnSpLocks/>
            <a:stCxn id="14" idx="1"/>
            <a:endCxn id="11" idx="5"/>
          </p:cNvCxnSpPr>
          <p:nvPr/>
        </p:nvCxnSpPr>
        <p:spPr>
          <a:xfrm flipH="1" flipV="1">
            <a:off x="3694958" y="2854212"/>
            <a:ext cx="461331" cy="515196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54B4885-CE22-C1F2-FA14-E60E1A5AFE70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6468860" y="2854212"/>
            <a:ext cx="397806" cy="515196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B031E511-5A61-1A9E-2A38-7917E7280E23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7315853" y="2854212"/>
            <a:ext cx="567205" cy="515196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ABF8CD5-1ADA-3580-458D-BA29875429E2}"/>
              </a:ext>
            </a:extLst>
          </p:cNvPr>
          <p:cNvCxnSpPr>
            <a:cxnSpLocks/>
            <a:stCxn id="15" idx="3"/>
            <a:endCxn id="23" idx="0"/>
          </p:cNvCxnSpPr>
          <p:nvPr/>
        </p:nvCxnSpPr>
        <p:spPr>
          <a:xfrm flipH="1">
            <a:off x="2009302" y="3818594"/>
            <a:ext cx="283603" cy="422168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16FA15D-3910-23E4-0E03-E3D83A3A2248}"/>
              </a:ext>
            </a:extLst>
          </p:cNvPr>
          <p:cNvCxnSpPr>
            <a:cxnSpLocks/>
            <a:stCxn id="22" idx="0"/>
            <a:endCxn id="15" idx="5"/>
          </p:cNvCxnSpPr>
          <p:nvPr/>
        </p:nvCxnSpPr>
        <p:spPr>
          <a:xfrm flipH="1" flipV="1">
            <a:off x="2742091" y="3818594"/>
            <a:ext cx="211003" cy="422168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0023033F-DC7B-2E94-9DF8-54019BFB8077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3896886" y="3818594"/>
            <a:ext cx="259403" cy="422168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C98AB322-A9AC-3E83-4F71-58EE4510107E}"/>
              </a:ext>
            </a:extLst>
          </p:cNvPr>
          <p:cNvCxnSpPr>
            <a:cxnSpLocks/>
            <a:stCxn id="14" idx="5"/>
            <a:endCxn id="21" idx="0"/>
          </p:cNvCxnSpPr>
          <p:nvPr/>
        </p:nvCxnSpPr>
        <p:spPr>
          <a:xfrm>
            <a:off x="4605476" y="3818594"/>
            <a:ext cx="235202" cy="422168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9D6F7288-AFA0-E650-F762-280AC568B58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 flipH="1">
            <a:off x="5784470" y="3818594"/>
            <a:ext cx="235204" cy="422168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490E301-7F89-38EC-6F3F-BBAECA6E4D51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6468860" y="3818594"/>
            <a:ext cx="259402" cy="422168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D45256E-1A1E-BEE7-74CC-BF0C3E4AC158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7672054" y="3818594"/>
            <a:ext cx="211004" cy="422168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758A90F6-5498-36EC-5588-EAA633442E0F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8332244" y="3818594"/>
            <a:ext cx="283603" cy="422168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918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820926-4D6A-48B0-9B87-C72F3B60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/>
          </a:p>
        </p:txBody>
      </p:sp>
      <p:sp>
        <p:nvSpPr>
          <p:cNvPr id="39939" name="Espaço Reservado para Número de Slide 4">
            <a:extLst>
              <a:ext uri="{FF2B5EF4-FFF2-40B4-BE49-F238E27FC236}">
                <a16:creationId xmlns:a16="http://schemas.microsoft.com/office/drawing/2014/main" id="{9A2F29D8-BDF2-4F5C-8A9E-86F9C8C8F2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0" y="4851622"/>
            <a:ext cx="53340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F87CEADB-D9A1-41BE-BAA2-0C9C492B9E5B}" type="slidenum">
              <a:rPr lang="pt-BR" altLang="pt-BR" sz="2100" smtClean="0">
                <a:solidFill>
                  <a:srgbClr val="FF0000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54</a:t>
            </a:fld>
            <a:endParaRPr lang="pt-BR" altLang="pt-BR" sz="21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sp>
        <p:nvSpPr>
          <p:cNvPr id="5" name="Chave Esquerda 4">
            <a:extLst>
              <a:ext uri="{FF2B5EF4-FFF2-40B4-BE49-F238E27FC236}">
                <a16:creationId xmlns:a16="http://schemas.microsoft.com/office/drawing/2014/main" id="{D905CFB9-4658-492B-9FD8-B2366CDAFF6B}"/>
              </a:ext>
            </a:extLst>
          </p:cNvPr>
          <p:cNvSpPr/>
          <p:nvPr/>
        </p:nvSpPr>
        <p:spPr>
          <a:xfrm>
            <a:off x="604838" y="50800"/>
            <a:ext cx="438150" cy="4457700"/>
          </a:xfrm>
          <a:prstGeom prst="leftBrac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39942" name="CaixaDeTexto 5">
            <a:extLst>
              <a:ext uri="{FF2B5EF4-FFF2-40B4-BE49-F238E27FC236}">
                <a16:creationId xmlns:a16="http://schemas.microsoft.com/office/drawing/2014/main" id="{EB65F21A-2225-4AB1-90E8-BFCDF8C8C9F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894248" y="1934192"/>
            <a:ext cx="25298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200" b="1" dirty="0">
                <a:solidFill>
                  <a:srgbClr val="DA1F28"/>
                </a:solidFill>
                <a:latin typeface="Delicious" panose="02000506040000020004" pitchFamily="50" charset="0"/>
              </a:rPr>
              <a:t>Altura X: X+1 níveis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46DBBA-B0B7-4942-B399-FCCF1096EF74}"/>
              </a:ext>
            </a:extLst>
          </p:cNvPr>
          <p:cNvGrpSpPr/>
          <p:nvPr/>
        </p:nvGrpSpPr>
        <p:grpSpPr>
          <a:xfrm>
            <a:off x="899592" y="267494"/>
            <a:ext cx="8208912" cy="3999600"/>
            <a:chOff x="539552" y="876406"/>
            <a:chExt cx="8208912" cy="39996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404DC25F-7E60-702F-5B97-8830EF1EEA36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20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E40B34E-0DDB-6291-A5E0-1D7BCE9CBAD3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51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E61D718-7C85-FD64-527F-1C7EDDFA3DD8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AB857B1-B162-4418-71F7-D2D60DFAAA29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9C33286-25C4-106B-275A-4C8E32A2F600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F4A189A-4C77-A9E1-58F7-F58E80B7BE77}"/>
                </a:ext>
              </a:extLst>
            </p:cNvPr>
            <p:cNvSpPr/>
            <p:nvPr/>
          </p:nvSpPr>
          <p:spPr>
            <a:xfrm>
              <a:off x="3227851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16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64E8BF7-A65C-3CDB-A143-30170EE7C911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A369882-1ADC-C1B4-5DC7-4804FE7204A6}"/>
                </a:ext>
              </a:extLst>
            </p:cNvPr>
            <p:cNvSpPr/>
            <p:nvPr/>
          </p:nvSpPr>
          <p:spPr>
            <a:xfrm>
              <a:off x="2679218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15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962EC1E-F14B-880C-C521-D8C8E4D7CC98}"/>
                </a:ext>
              </a:extLst>
            </p:cNvPr>
            <p:cNvSpPr/>
            <p:nvPr/>
          </p:nvSpPr>
          <p:spPr>
            <a:xfrm>
              <a:off x="8028384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108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D3752F7-042E-24D0-5937-F426468305C9}"/>
                </a:ext>
              </a:extLst>
            </p:cNvPr>
            <p:cNvSpPr/>
            <p:nvPr/>
          </p:nvSpPr>
          <p:spPr>
            <a:xfrm>
              <a:off x="6958550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77</a:t>
              </a: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8C043516-9431-08A6-8055-F87B2CE82191}"/>
                </a:ext>
              </a:extLst>
            </p:cNvPr>
            <p:cNvSpPr/>
            <p:nvPr/>
          </p:nvSpPr>
          <p:spPr>
            <a:xfrm>
              <a:off x="5888717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1309609-5DBD-A80E-AA09-18346CCC790D}"/>
                </a:ext>
              </a:extLst>
            </p:cNvPr>
            <p:cNvSpPr/>
            <p:nvPr/>
          </p:nvSpPr>
          <p:spPr>
            <a:xfrm>
              <a:off x="4818884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22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599ACFA5-B297-2CF4-257A-13A301467F69}"/>
                </a:ext>
              </a:extLst>
            </p:cNvPr>
            <p:cNvSpPr/>
            <p:nvPr/>
          </p:nvSpPr>
          <p:spPr>
            <a:xfrm>
              <a:off x="3749051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18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7E09367-6B43-9494-B41A-0E51BF15D157}"/>
                </a:ext>
              </a:extLst>
            </p:cNvPr>
            <p:cNvSpPr/>
            <p:nvPr/>
          </p:nvSpPr>
          <p:spPr>
            <a:xfrm>
              <a:off x="1609385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2C59C26-B7B1-2CB4-E872-E8691903070B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13656FF9-DA93-4D0F-1085-1BC9A897BC8D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BF92911E-9FED-D5F0-F85C-A598626E9BD4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4731F888-9760-7B42-5638-3364B1F9FB5C}"/>
                </a:ext>
              </a:extLst>
            </p:cNvPr>
            <p:cNvCxnSpPr>
              <a:cxnSpLocks/>
              <a:stCxn id="10" idx="3"/>
              <a:endCxn id="14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940367D-3E60-A389-5B13-349548A4D869}"/>
                </a:ext>
              </a:extLst>
            </p:cNvPr>
            <p:cNvCxnSpPr>
              <a:cxnSpLocks/>
              <a:stCxn id="13" idx="1"/>
              <a:endCxn id="10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D6A04BF5-2588-61AF-ED6B-541A6181F9CA}"/>
                </a:ext>
              </a:extLst>
            </p:cNvPr>
            <p:cNvCxnSpPr>
              <a:cxnSpLocks/>
              <a:stCxn id="9" idx="3"/>
              <a:endCxn id="12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99128A2-74E7-B3F9-263A-B8939890ADD2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DDEDCC8-BF90-B0CC-0D67-8AEBB6A01088}"/>
                </a:ext>
              </a:extLst>
            </p:cNvPr>
            <p:cNvCxnSpPr>
              <a:cxnSpLocks/>
              <a:stCxn id="14" idx="3"/>
              <a:endCxn id="22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104F31D3-D8AE-F288-4AA8-323A72BB0FDC}"/>
                </a:ext>
              </a:extLst>
            </p:cNvPr>
            <p:cNvCxnSpPr>
              <a:cxnSpLocks/>
              <a:stCxn id="21" idx="0"/>
              <a:endCxn id="14" idx="5"/>
            </p:cNvCxnSpPr>
            <p:nvPr/>
          </p:nvCxnSpPr>
          <p:spPr>
            <a:xfrm flipH="1" flipV="1">
              <a:off x="1730243" y="3677379"/>
              <a:ext cx="239182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50E3E5D5-7D7F-AC57-E9D1-6414EA18FF78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H="1">
              <a:off x="3039258" y="3677379"/>
              <a:ext cx="294046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D3FB94A5-8078-33F5-8F8D-7869CD45CBE6}"/>
                </a:ext>
              </a:extLst>
            </p:cNvPr>
            <p:cNvCxnSpPr>
              <a:cxnSpLocks/>
              <a:stCxn id="13" idx="5"/>
              <a:endCxn id="20" idx="0"/>
            </p:cNvCxnSpPr>
            <p:nvPr/>
          </p:nvCxnSpPr>
          <p:spPr>
            <a:xfrm>
              <a:off x="3842478" y="3677379"/>
              <a:ext cx="266613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EF158F96-170C-7759-AB35-CA8061688909}"/>
                </a:ext>
              </a:extLst>
            </p:cNvPr>
            <p:cNvCxnSpPr>
              <a:cxnSpLocks/>
              <a:stCxn id="12" idx="3"/>
              <a:endCxn id="19" idx="0"/>
            </p:cNvCxnSpPr>
            <p:nvPr/>
          </p:nvCxnSpPr>
          <p:spPr>
            <a:xfrm flipH="1">
              <a:off x="5178924" y="3677379"/>
              <a:ext cx="266615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8D2C982-4DD0-798C-0F34-195F8289038B}"/>
                </a:ext>
              </a:extLst>
            </p:cNvPr>
            <p:cNvCxnSpPr>
              <a:cxnSpLocks/>
              <a:stCxn id="12" idx="5"/>
              <a:endCxn id="18" idx="0"/>
            </p:cNvCxnSpPr>
            <p:nvPr/>
          </p:nvCxnSpPr>
          <p:spPr>
            <a:xfrm>
              <a:off x="5954713" y="3677379"/>
              <a:ext cx="294044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FB78945C-2D6A-C954-6723-8438CA952F9F}"/>
                </a:ext>
              </a:extLst>
            </p:cNvPr>
            <p:cNvCxnSpPr>
              <a:cxnSpLocks/>
              <a:stCxn id="11" idx="3"/>
              <a:endCxn id="17" idx="0"/>
            </p:cNvCxnSpPr>
            <p:nvPr/>
          </p:nvCxnSpPr>
          <p:spPr>
            <a:xfrm flipH="1">
              <a:off x="7318590" y="3677379"/>
              <a:ext cx="239183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AE54FA6C-15F4-7F69-0BFD-E2880A86667B}"/>
                </a:ext>
              </a:extLst>
            </p:cNvPr>
            <p:cNvCxnSpPr>
              <a:cxnSpLocks/>
              <a:stCxn id="11" idx="5"/>
              <a:endCxn id="16" idx="0"/>
            </p:cNvCxnSpPr>
            <p:nvPr/>
          </p:nvCxnSpPr>
          <p:spPr>
            <a:xfrm>
              <a:off x="8066947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820926-4D6A-48B0-9B87-C72F3B60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/>
          </a:p>
        </p:txBody>
      </p:sp>
      <p:sp>
        <p:nvSpPr>
          <p:cNvPr id="39939" name="Espaço Reservado para Número de Slide 4">
            <a:extLst>
              <a:ext uri="{FF2B5EF4-FFF2-40B4-BE49-F238E27FC236}">
                <a16:creationId xmlns:a16="http://schemas.microsoft.com/office/drawing/2014/main" id="{9A2F29D8-BDF2-4F5C-8A9E-86F9C8C8F2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0" y="4851622"/>
            <a:ext cx="53340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F87CEADB-D9A1-41BE-BAA2-0C9C492B9E5B}" type="slidenum">
              <a:rPr lang="pt-BR" altLang="pt-BR" sz="2100" smtClean="0">
                <a:solidFill>
                  <a:srgbClr val="FF0000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55</a:t>
            </a:fld>
            <a:endParaRPr lang="pt-BR" altLang="pt-BR" sz="21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sp>
        <p:nvSpPr>
          <p:cNvPr id="5" name="Chave Esquerda 4">
            <a:extLst>
              <a:ext uri="{FF2B5EF4-FFF2-40B4-BE49-F238E27FC236}">
                <a16:creationId xmlns:a16="http://schemas.microsoft.com/office/drawing/2014/main" id="{D905CFB9-4658-492B-9FD8-B2366CDAFF6B}"/>
              </a:ext>
            </a:extLst>
          </p:cNvPr>
          <p:cNvSpPr/>
          <p:nvPr/>
        </p:nvSpPr>
        <p:spPr>
          <a:xfrm>
            <a:off x="604838" y="50800"/>
            <a:ext cx="438150" cy="4457700"/>
          </a:xfrm>
          <a:prstGeom prst="leftBrac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39942" name="CaixaDeTexto 5">
            <a:extLst>
              <a:ext uri="{FF2B5EF4-FFF2-40B4-BE49-F238E27FC236}">
                <a16:creationId xmlns:a16="http://schemas.microsoft.com/office/drawing/2014/main" id="{EB65F21A-2225-4AB1-90E8-BFCDF8C8C9F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745168" y="1934192"/>
            <a:ext cx="22317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200" b="1" dirty="0">
                <a:solidFill>
                  <a:srgbClr val="DA1F28"/>
                </a:solidFill>
                <a:latin typeface="Delicious" panose="02000506040000020004" pitchFamily="50" charset="0"/>
              </a:rPr>
              <a:t>Altura 3: 4 níveis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34606BF-99E8-21F8-231A-80DB1ADF8AD9}"/>
              </a:ext>
            </a:extLst>
          </p:cNvPr>
          <p:cNvGrpSpPr/>
          <p:nvPr/>
        </p:nvGrpSpPr>
        <p:grpSpPr>
          <a:xfrm>
            <a:off x="899592" y="267494"/>
            <a:ext cx="8208912" cy="3999600"/>
            <a:chOff x="539552" y="876406"/>
            <a:chExt cx="8208912" cy="39996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D19E957-F187-3BE7-1BC0-F9662FD1061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20</a:t>
              </a: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02C2D9D4-A664-85D4-4757-D077065336CB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51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55BDC2DB-2B2E-BF75-4105-8E8814EFECC6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EF29F913-C87B-38FB-5529-89D157F99552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95794F73-27CD-93B9-547F-FD3566CB6F82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C373260A-2827-E503-7938-337EACF0F5F9}"/>
                </a:ext>
              </a:extLst>
            </p:cNvPr>
            <p:cNvSpPr/>
            <p:nvPr/>
          </p:nvSpPr>
          <p:spPr>
            <a:xfrm>
              <a:off x="3227851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16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18A65C0E-8B9A-DDCD-3195-357BAC2754BA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221B55C-7261-0DAC-5799-A19F1D68F16E}"/>
                </a:ext>
              </a:extLst>
            </p:cNvPr>
            <p:cNvSpPr/>
            <p:nvPr/>
          </p:nvSpPr>
          <p:spPr>
            <a:xfrm>
              <a:off x="2679218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15</a:t>
              </a: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C86013D-053B-4A86-1C57-A9A3A3B6FA81}"/>
                </a:ext>
              </a:extLst>
            </p:cNvPr>
            <p:cNvSpPr/>
            <p:nvPr/>
          </p:nvSpPr>
          <p:spPr>
            <a:xfrm>
              <a:off x="8028384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108</a:t>
              </a: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934FC739-B9FA-3B40-4F81-33C1CBB3BDC7}"/>
                </a:ext>
              </a:extLst>
            </p:cNvPr>
            <p:cNvSpPr/>
            <p:nvPr/>
          </p:nvSpPr>
          <p:spPr>
            <a:xfrm>
              <a:off x="6958550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77</a:t>
              </a: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A48967BB-88F7-9F19-8F05-FB3E62C198B4}"/>
                </a:ext>
              </a:extLst>
            </p:cNvPr>
            <p:cNvSpPr/>
            <p:nvPr/>
          </p:nvSpPr>
          <p:spPr>
            <a:xfrm>
              <a:off x="5888717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A63919CB-2863-079D-5495-1DF9B615BE3A}"/>
                </a:ext>
              </a:extLst>
            </p:cNvPr>
            <p:cNvSpPr/>
            <p:nvPr/>
          </p:nvSpPr>
          <p:spPr>
            <a:xfrm>
              <a:off x="4818884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22</a:t>
              </a: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69A8EF13-52FA-8545-038B-D4022E9EA10A}"/>
                </a:ext>
              </a:extLst>
            </p:cNvPr>
            <p:cNvSpPr/>
            <p:nvPr/>
          </p:nvSpPr>
          <p:spPr>
            <a:xfrm>
              <a:off x="3749051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18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EF3CC43-FAA0-2CCB-C1AE-19B73B3CE5CD}"/>
                </a:ext>
              </a:extLst>
            </p:cNvPr>
            <p:cNvSpPr/>
            <p:nvPr/>
          </p:nvSpPr>
          <p:spPr>
            <a:xfrm>
              <a:off x="1609385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A0C59EDC-603B-29BC-0BCE-0EAAD066C7AB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F7BDD166-830A-0D9E-D162-87C1ED4825DB}"/>
                </a:ext>
              </a:extLst>
            </p:cNvPr>
            <p:cNvCxnSpPr>
              <a:cxnSpLocks/>
              <a:stCxn id="38" idx="3"/>
              <a:endCxn id="40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845928C2-AE25-6205-D229-277F0B032FFD}"/>
                </a:ext>
              </a:extLst>
            </p:cNvPr>
            <p:cNvCxnSpPr>
              <a:cxnSpLocks/>
              <a:stCxn id="38" idx="5"/>
              <a:endCxn id="39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B9C6B4D2-7069-3ABC-C42F-8BEADD325370}"/>
                </a:ext>
              </a:extLst>
            </p:cNvPr>
            <p:cNvCxnSpPr>
              <a:cxnSpLocks/>
              <a:stCxn id="40" idx="3"/>
              <a:endCxn id="44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222A5FF3-940F-5EC2-355C-E454BCD5D677}"/>
                </a:ext>
              </a:extLst>
            </p:cNvPr>
            <p:cNvCxnSpPr>
              <a:cxnSpLocks/>
              <a:stCxn id="43" idx="1"/>
              <a:endCxn id="40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097EE2F-7FEB-7512-E902-E999C4FD725B}"/>
                </a:ext>
              </a:extLst>
            </p:cNvPr>
            <p:cNvCxnSpPr>
              <a:cxnSpLocks/>
              <a:stCxn id="39" idx="3"/>
              <a:endCxn id="42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BFEC5C28-D218-6D58-AC30-992F0354B81E}"/>
                </a:ext>
              </a:extLst>
            </p:cNvPr>
            <p:cNvCxnSpPr>
              <a:cxnSpLocks/>
              <a:stCxn id="39" idx="5"/>
              <a:endCxn id="41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C77FC9E1-484F-69C7-C926-2FFFB2A528FB}"/>
                </a:ext>
              </a:extLst>
            </p:cNvPr>
            <p:cNvCxnSpPr>
              <a:cxnSpLocks/>
              <a:stCxn id="44" idx="3"/>
              <a:endCxn id="52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5C6505F4-08F2-92B6-F986-A895E36C8051}"/>
                </a:ext>
              </a:extLst>
            </p:cNvPr>
            <p:cNvCxnSpPr>
              <a:cxnSpLocks/>
              <a:stCxn id="51" idx="0"/>
              <a:endCxn id="44" idx="5"/>
            </p:cNvCxnSpPr>
            <p:nvPr/>
          </p:nvCxnSpPr>
          <p:spPr>
            <a:xfrm flipH="1" flipV="1">
              <a:off x="1730243" y="3677379"/>
              <a:ext cx="239182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8042E21-7870-584C-4743-7C61CF091ADF}"/>
                </a:ext>
              </a:extLst>
            </p:cNvPr>
            <p:cNvCxnSpPr>
              <a:cxnSpLocks/>
              <a:stCxn id="43" idx="3"/>
              <a:endCxn id="45" idx="0"/>
            </p:cNvCxnSpPr>
            <p:nvPr/>
          </p:nvCxnSpPr>
          <p:spPr>
            <a:xfrm flipH="1">
              <a:off x="3039258" y="3677379"/>
              <a:ext cx="294046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790F3621-9199-1B0E-B74C-B48134C0A119}"/>
                </a:ext>
              </a:extLst>
            </p:cNvPr>
            <p:cNvCxnSpPr>
              <a:cxnSpLocks/>
              <a:stCxn id="43" idx="5"/>
              <a:endCxn id="50" idx="0"/>
            </p:cNvCxnSpPr>
            <p:nvPr/>
          </p:nvCxnSpPr>
          <p:spPr>
            <a:xfrm>
              <a:off x="3842478" y="3677379"/>
              <a:ext cx="266613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A0351116-C8B0-659D-462B-9666ABA6D6F1}"/>
                </a:ext>
              </a:extLst>
            </p:cNvPr>
            <p:cNvCxnSpPr>
              <a:cxnSpLocks/>
              <a:stCxn id="42" idx="3"/>
              <a:endCxn id="49" idx="0"/>
            </p:cNvCxnSpPr>
            <p:nvPr/>
          </p:nvCxnSpPr>
          <p:spPr>
            <a:xfrm flipH="1">
              <a:off x="5178924" y="3677379"/>
              <a:ext cx="266615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F49B41CE-4B9E-275C-01B8-89AAEF982979}"/>
                </a:ext>
              </a:extLst>
            </p:cNvPr>
            <p:cNvCxnSpPr>
              <a:cxnSpLocks/>
              <a:stCxn id="42" idx="5"/>
              <a:endCxn id="48" idx="0"/>
            </p:cNvCxnSpPr>
            <p:nvPr/>
          </p:nvCxnSpPr>
          <p:spPr>
            <a:xfrm>
              <a:off x="5954713" y="3677379"/>
              <a:ext cx="294044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ED6D74D-069B-C553-B60C-79B95205F3A6}"/>
                </a:ext>
              </a:extLst>
            </p:cNvPr>
            <p:cNvCxnSpPr>
              <a:cxnSpLocks/>
              <a:stCxn id="41" idx="3"/>
              <a:endCxn id="47" idx="0"/>
            </p:cNvCxnSpPr>
            <p:nvPr/>
          </p:nvCxnSpPr>
          <p:spPr>
            <a:xfrm flipH="1">
              <a:off x="7318590" y="3677379"/>
              <a:ext cx="239183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4453C55D-9595-8E20-A206-896A79B49E63}"/>
                </a:ext>
              </a:extLst>
            </p:cNvPr>
            <p:cNvCxnSpPr>
              <a:cxnSpLocks/>
              <a:stCxn id="41" idx="5"/>
              <a:endCxn id="46" idx="0"/>
            </p:cNvCxnSpPr>
            <p:nvPr/>
          </p:nvCxnSpPr>
          <p:spPr>
            <a:xfrm>
              <a:off x="8066947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7506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07532C-853D-4AF9-9634-5BE5AFC1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/>
          </a:p>
        </p:txBody>
      </p: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11C6C464-D1C6-4B27-BCCC-CA0A5B8652BF}"/>
              </a:ext>
            </a:extLst>
          </p:cNvPr>
          <p:cNvSpPr/>
          <p:nvPr/>
        </p:nvSpPr>
        <p:spPr>
          <a:xfrm>
            <a:off x="628650" y="50800"/>
            <a:ext cx="438150" cy="4457700"/>
          </a:xfrm>
          <a:prstGeom prst="leftBrace">
            <a:avLst/>
          </a:prstGeom>
          <a:ln w="3810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41990" name="CaixaDeTexto 4">
            <a:extLst>
              <a:ext uri="{FF2B5EF4-FFF2-40B4-BE49-F238E27FC236}">
                <a16:creationId xmlns:a16="http://schemas.microsoft.com/office/drawing/2014/main" id="{1D59DB83-D08A-4ACA-9176-B0BB9F456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65869"/>
            <a:ext cx="934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b="1" dirty="0">
                <a:solidFill>
                  <a:srgbClr val="DA1F28"/>
                </a:solidFill>
                <a:latin typeface="Delicious" panose="02000506040000020004" pitchFamily="50" charset="0"/>
              </a:rPr>
              <a:t>2</a:t>
            </a:r>
            <a:r>
              <a:rPr lang="pt-BR" altLang="pt-BR" sz="2400" b="1" baseline="30000" dirty="0">
                <a:solidFill>
                  <a:srgbClr val="DA1F28"/>
                </a:solidFill>
                <a:latin typeface="Delicious" panose="02000506040000020004" pitchFamily="50" charset="0"/>
              </a:rPr>
              <a:t>0</a:t>
            </a:r>
            <a:r>
              <a:rPr lang="pt-BR" altLang="pt-BR" sz="2400" b="1" dirty="0">
                <a:solidFill>
                  <a:srgbClr val="DA1F28"/>
                </a:solidFill>
                <a:latin typeface="Delicious" panose="02000506040000020004" pitchFamily="50" charset="0"/>
              </a:rPr>
              <a:t> =1 </a:t>
            </a:r>
          </a:p>
        </p:txBody>
      </p:sp>
      <p:sp>
        <p:nvSpPr>
          <p:cNvPr id="41991" name="CaixaDeTexto 7">
            <a:extLst>
              <a:ext uri="{FF2B5EF4-FFF2-40B4-BE49-F238E27FC236}">
                <a16:creationId xmlns:a16="http://schemas.microsoft.com/office/drawing/2014/main" id="{CF68B590-4B67-49EE-94AF-F5A633AB7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29" y="1101973"/>
            <a:ext cx="934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b="1" dirty="0">
                <a:solidFill>
                  <a:srgbClr val="DA1F28"/>
                </a:solidFill>
                <a:latin typeface="Delicious" panose="02000506040000020004" pitchFamily="50" charset="0"/>
              </a:rPr>
              <a:t>2</a:t>
            </a:r>
            <a:r>
              <a:rPr lang="pt-BR" altLang="pt-BR" sz="2400" b="1" baseline="30000" dirty="0">
                <a:solidFill>
                  <a:srgbClr val="DA1F28"/>
                </a:solidFill>
                <a:latin typeface="Delicious" panose="02000506040000020004" pitchFamily="50" charset="0"/>
              </a:rPr>
              <a:t>1</a:t>
            </a:r>
            <a:r>
              <a:rPr lang="pt-BR" altLang="pt-BR" sz="2400" b="1" dirty="0">
                <a:solidFill>
                  <a:srgbClr val="DA1F28"/>
                </a:solidFill>
                <a:latin typeface="Delicious" panose="02000506040000020004" pitchFamily="50" charset="0"/>
              </a:rPr>
              <a:t> = 2</a:t>
            </a:r>
          </a:p>
        </p:txBody>
      </p:sp>
      <p:sp>
        <p:nvSpPr>
          <p:cNvPr id="41992" name="CaixaDeTexto 8">
            <a:extLst>
              <a:ext uri="{FF2B5EF4-FFF2-40B4-BE49-F238E27FC236}">
                <a16:creationId xmlns:a16="http://schemas.microsoft.com/office/drawing/2014/main" id="{815006CB-2F5C-4E9D-8E26-E0666ECDC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264" y="2355726"/>
            <a:ext cx="934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b="1" dirty="0">
                <a:solidFill>
                  <a:srgbClr val="DA1F28"/>
                </a:solidFill>
                <a:latin typeface="Delicious" panose="02000506040000020004" pitchFamily="50" charset="0"/>
              </a:rPr>
              <a:t>2</a:t>
            </a:r>
            <a:r>
              <a:rPr lang="pt-BR" altLang="pt-BR" sz="2400" b="1" baseline="30000" dirty="0">
                <a:solidFill>
                  <a:srgbClr val="DA1F28"/>
                </a:solidFill>
                <a:latin typeface="Delicious" panose="02000506040000020004" pitchFamily="50" charset="0"/>
              </a:rPr>
              <a:t>2</a:t>
            </a:r>
            <a:r>
              <a:rPr lang="pt-BR" altLang="pt-BR" sz="2400" b="1" dirty="0">
                <a:solidFill>
                  <a:srgbClr val="DA1F28"/>
                </a:solidFill>
                <a:latin typeface="Delicious" panose="02000506040000020004" pitchFamily="50" charset="0"/>
              </a:rPr>
              <a:t> = 4</a:t>
            </a:r>
          </a:p>
        </p:txBody>
      </p:sp>
      <p:sp>
        <p:nvSpPr>
          <p:cNvPr id="41993" name="CaixaDeTexto 9">
            <a:extLst>
              <a:ext uri="{FF2B5EF4-FFF2-40B4-BE49-F238E27FC236}">
                <a16:creationId xmlns:a16="http://schemas.microsoft.com/office/drawing/2014/main" id="{98BA6E35-2E95-4150-ADED-1792EAF94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5561" y="4155926"/>
            <a:ext cx="934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b="1" dirty="0">
                <a:solidFill>
                  <a:srgbClr val="DA1F28"/>
                </a:solidFill>
                <a:latin typeface="Delicious" panose="02000506040000020004" pitchFamily="50" charset="0"/>
              </a:rPr>
              <a:t>2</a:t>
            </a:r>
            <a:r>
              <a:rPr lang="pt-BR" altLang="pt-BR" sz="2400" b="1" baseline="30000" dirty="0">
                <a:solidFill>
                  <a:srgbClr val="DA1F28"/>
                </a:solidFill>
                <a:latin typeface="Delicious" panose="02000506040000020004" pitchFamily="50" charset="0"/>
              </a:rPr>
              <a:t>3</a:t>
            </a:r>
            <a:r>
              <a:rPr lang="pt-BR" altLang="pt-BR" sz="2400" b="1" dirty="0">
                <a:solidFill>
                  <a:srgbClr val="DA1F28"/>
                </a:solidFill>
                <a:latin typeface="Delicious" panose="02000506040000020004" pitchFamily="50" charset="0"/>
              </a:rPr>
              <a:t> = 8</a:t>
            </a:r>
          </a:p>
        </p:txBody>
      </p:sp>
      <p:sp>
        <p:nvSpPr>
          <p:cNvPr id="41996" name="CaixaDeTexto 13">
            <a:extLst>
              <a:ext uri="{FF2B5EF4-FFF2-40B4-BE49-F238E27FC236}">
                <a16:creationId xmlns:a16="http://schemas.microsoft.com/office/drawing/2014/main" id="{F36AB8C7-94AD-464A-80EF-5CC9DB8AA99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311559" y="1596479"/>
            <a:ext cx="136447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200" b="1" dirty="0">
                <a:solidFill>
                  <a:srgbClr val="DA1F28"/>
                </a:solidFill>
                <a:latin typeface="Delicious" panose="02000506040000020004" pitchFamily="50" charset="0"/>
              </a:rPr>
              <a:t>Altura = 3</a:t>
            </a:r>
          </a:p>
          <a:p>
            <a:r>
              <a:rPr lang="pt-BR" altLang="pt-BR" sz="2200" b="1" dirty="0">
                <a:solidFill>
                  <a:srgbClr val="DA1F28"/>
                </a:solidFill>
                <a:latin typeface="Delicious" panose="02000506040000020004" pitchFamily="50" charset="0"/>
              </a:rPr>
              <a:t>Níveis = 4</a:t>
            </a:r>
          </a:p>
        </p:txBody>
      </p:sp>
      <p:sp>
        <p:nvSpPr>
          <p:cNvPr id="41997" name="CaixaDeTexto 6">
            <a:extLst>
              <a:ext uri="{FF2B5EF4-FFF2-40B4-BE49-F238E27FC236}">
                <a16:creationId xmlns:a16="http://schemas.microsoft.com/office/drawing/2014/main" id="{372049DD-6DDA-4863-9BC8-491348A93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114" y="920704"/>
            <a:ext cx="776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b="1" dirty="0">
                <a:solidFill>
                  <a:srgbClr val="DA1F28"/>
                </a:solidFill>
                <a:latin typeface="Delicious" panose="02000506040000020004" pitchFamily="50" charset="0"/>
              </a:rPr>
              <a:t>nodos</a:t>
            </a: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A2F0A254-D226-4A0B-87B1-7B8528CEE1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0" y="4851622"/>
            <a:ext cx="53340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F87CEADB-D9A1-41BE-BAA2-0C9C492B9E5B}" type="slidenum">
              <a:rPr lang="pt-BR" altLang="pt-BR" sz="2100" smtClean="0">
                <a:solidFill>
                  <a:srgbClr val="FF0000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56</a:t>
            </a:fld>
            <a:endParaRPr lang="pt-BR" altLang="pt-BR" sz="21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A873469-F2A2-50CE-21F1-495B250AC657}"/>
              </a:ext>
            </a:extLst>
          </p:cNvPr>
          <p:cNvGrpSpPr/>
          <p:nvPr/>
        </p:nvGrpSpPr>
        <p:grpSpPr>
          <a:xfrm>
            <a:off x="899592" y="267494"/>
            <a:ext cx="8208912" cy="3999600"/>
            <a:chOff x="539552" y="876406"/>
            <a:chExt cx="8208912" cy="39996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59B655A-B495-6D74-01E7-2763D2AE72E9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20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02AC6B9-1D67-55B6-CD4B-FD31B0CC704F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51</a:t>
              </a: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0DB3426-F312-8C1B-6C7E-6FA083A8C09D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607E685-DAA3-8025-DC67-B4D3596ECE09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D56F7B7-54BA-C28E-DE6B-D85658417F23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495E0FB-1007-E7C3-4E78-E1F6CC2A78EC}"/>
                </a:ext>
              </a:extLst>
            </p:cNvPr>
            <p:cNvSpPr/>
            <p:nvPr/>
          </p:nvSpPr>
          <p:spPr>
            <a:xfrm>
              <a:off x="3227851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16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2B3855B9-B5F6-ABA1-B45D-A137D9D5DB8F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ED1BDF3-E39C-493A-9F83-3514C353B000}"/>
                </a:ext>
              </a:extLst>
            </p:cNvPr>
            <p:cNvSpPr/>
            <p:nvPr/>
          </p:nvSpPr>
          <p:spPr>
            <a:xfrm>
              <a:off x="2679218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15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81AEDBF-5A1B-64C0-8528-1BA7F68EB916}"/>
                </a:ext>
              </a:extLst>
            </p:cNvPr>
            <p:cNvSpPr/>
            <p:nvPr/>
          </p:nvSpPr>
          <p:spPr>
            <a:xfrm>
              <a:off x="8028384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108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E1CB5BF-E2CE-F47B-8356-E8D40598950C}"/>
                </a:ext>
              </a:extLst>
            </p:cNvPr>
            <p:cNvSpPr/>
            <p:nvPr/>
          </p:nvSpPr>
          <p:spPr>
            <a:xfrm>
              <a:off x="6958550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77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C8BA03C4-41B0-20B8-37BD-E8FCF9E18E60}"/>
                </a:ext>
              </a:extLst>
            </p:cNvPr>
            <p:cNvSpPr/>
            <p:nvPr/>
          </p:nvSpPr>
          <p:spPr>
            <a:xfrm>
              <a:off x="5888717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0E159C65-4E4A-B63F-2971-5C38232699A4}"/>
                </a:ext>
              </a:extLst>
            </p:cNvPr>
            <p:cNvSpPr/>
            <p:nvPr/>
          </p:nvSpPr>
          <p:spPr>
            <a:xfrm>
              <a:off x="4818884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22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A6C1E1D2-76B0-2328-0179-4C97C0F84DF6}"/>
                </a:ext>
              </a:extLst>
            </p:cNvPr>
            <p:cNvSpPr/>
            <p:nvPr/>
          </p:nvSpPr>
          <p:spPr>
            <a:xfrm>
              <a:off x="3749051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18</a:t>
              </a: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B9D6315-E4E7-0DB2-A503-BBC87318FB75}"/>
                </a:ext>
              </a:extLst>
            </p:cNvPr>
            <p:cNvSpPr/>
            <p:nvPr/>
          </p:nvSpPr>
          <p:spPr>
            <a:xfrm>
              <a:off x="1609385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3678BE6E-4899-2DB9-CB89-CDBC638C67ED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FE8A6038-09A7-BECE-CA4D-945459A47042}"/>
                </a:ext>
              </a:extLst>
            </p:cNvPr>
            <p:cNvCxnSpPr>
              <a:cxnSpLocks/>
              <a:stCxn id="16" idx="3"/>
              <a:endCxn id="18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20511419-7557-D9B5-01DA-2350D235BC37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744F03DC-6788-C88E-7E14-2164FBF8C367}"/>
                </a:ext>
              </a:extLst>
            </p:cNvPr>
            <p:cNvCxnSpPr>
              <a:cxnSpLocks/>
              <a:stCxn id="18" idx="3"/>
              <a:endCxn id="22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45673DBC-013D-41F1-8F53-A3D02DB956C9}"/>
                </a:ext>
              </a:extLst>
            </p:cNvPr>
            <p:cNvCxnSpPr>
              <a:cxnSpLocks/>
              <a:stCxn id="21" idx="1"/>
              <a:endCxn id="18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18BDF0A8-7C6D-8036-68AE-D725D6E23FFE}"/>
                </a:ext>
              </a:extLst>
            </p:cNvPr>
            <p:cNvCxnSpPr>
              <a:cxnSpLocks/>
              <a:stCxn id="17" idx="3"/>
              <a:endCxn id="20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69AA40A1-6B69-709B-59DF-9816AB72B0C1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1ADBF7FF-8925-9762-54C9-A49B7AFB7ED1}"/>
                </a:ext>
              </a:extLst>
            </p:cNvPr>
            <p:cNvCxnSpPr>
              <a:cxnSpLocks/>
              <a:stCxn id="22" idx="3"/>
              <a:endCxn id="30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D228AB6A-A3D0-C3BB-BE44-07DC9C3063E4}"/>
                </a:ext>
              </a:extLst>
            </p:cNvPr>
            <p:cNvCxnSpPr>
              <a:cxnSpLocks/>
              <a:stCxn id="29" idx="0"/>
              <a:endCxn id="22" idx="5"/>
            </p:cNvCxnSpPr>
            <p:nvPr/>
          </p:nvCxnSpPr>
          <p:spPr>
            <a:xfrm flipH="1" flipV="1">
              <a:off x="1730243" y="3677379"/>
              <a:ext cx="239182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C48F1C4C-CAB6-1A8C-FFBB-4367D868AACA}"/>
                </a:ext>
              </a:extLst>
            </p:cNvPr>
            <p:cNvCxnSpPr>
              <a:cxnSpLocks/>
              <a:stCxn id="21" idx="3"/>
              <a:endCxn id="23" idx="0"/>
            </p:cNvCxnSpPr>
            <p:nvPr/>
          </p:nvCxnSpPr>
          <p:spPr>
            <a:xfrm flipH="1">
              <a:off x="3039258" y="3677379"/>
              <a:ext cx="294046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9387A296-4CBE-1934-75E7-8E0B31CD026B}"/>
                </a:ext>
              </a:extLst>
            </p:cNvPr>
            <p:cNvCxnSpPr>
              <a:cxnSpLocks/>
              <a:stCxn id="21" idx="5"/>
              <a:endCxn id="28" idx="0"/>
            </p:cNvCxnSpPr>
            <p:nvPr/>
          </p:nvCxnSpPr>
          <p:spPr>
            <a:xfrm>
              <a:off x="3842478" y="3677379"/>
              <a:ext cx="266613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9BDC8EC-DEF9-D5A8-E134-CD05E65ED9A5}"/>
                </a:ext>
              </a:extLst>
            </p:cNvPr>
            <p:cNvCxnSpPr>
              <a:cxnSpLocks/>
              <a:stCxn id="20" idx="3"/>
              <a:endCxn id="27" idx="0"/>
            </p:cNvCxnSpPr>
            <p:nvPr/>
          </p:nvCxnSpPr>
          <p:spPr>
            <a:xfrm flipH="1">
              <a:off x="5178924" y="3677379"/>
              <a:ext cx="266615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469A0AEC-F29B-683D-7B73-EAFCE1885EB9}"/>
                </a:ext>
              </a:extLst>
            </p:cNvPr>
            <p:cNvCxnSpPr>
              <a:cxnSpLocks/>
              <a:stCxn id="20" idx="5"/>
              <a:endCxn id="26" idx="0"/>
            </p:cNvCxnSpPr>
            <p:nvPr/>
          </p:nvCxnSpPr>
          <p:spPr>
            <a:xfrm>
              <a:off x="5954713" y="3677379"/>
              <a:ext cx="294044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02604A83-D1C4-59A4-ACCD-2DE48B0A75C0}"/>
                </a:ext>
              </a:extLst>
            </p:cNvPr>
            <p:cNvCxnSpPr>
              <a:cxnSpLocks/>
              <a:stCxn id="19" idx="3"/>
              <a:endCxn id="25" idx="0"/>
            </p:cNvCxnSpPr>
            <p:nvPr/>
          </p:nvCxnSpPr>
          <p:spPr>
            <a:xfrm flipH="1">
              <a:off x="7318590" y="3677379"/>
              <a:ext cx="239183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BC686BEC-8069-05D7-3073-77F498B3E1C1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8066947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DC39095-F189-57EB-9DCA-D41AB3E7C07D}"/>
                  </a:ext>
                </a:extLst>
              </p:cNvPr>
              <p:cNvSpPr txBox="1"/>
              <p:nvPr/>
            </p:nvSpPr>
            <p:spPr>
              <a:xfrm>
                <a:off x="8388424" y="194366"/>
                <a:ext cx="628954" cy="782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b="1" i="1" smtClean="0">
                              <a:solidFill>
                                <a:srgbClr val="DA1F2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1" i="1" smtClean="0">
                              <a:solidFill>
                                <a:srgbClr val="DA1F28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b="1" i="1" smtClean="0">
                              <a:solidFill>
                                <a:srgbClr val="DA1F28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1" i="1" smtClean="0">
                              <a:solidFill>
                                <a:srgbClr val="DA1F28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DA1F28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1" i="1" smtClean="0">
                              <a:solidFill>
                                <a:srgbClr val="DA1F28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DA1F28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rgbClr val="DA1F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 smtClean="0">
                                  <a:solidFill>
                                    <a:srgbClr val="DA1F28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rgbClr val="DA1F28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b="1" dirty="0">
                  <a:solidFill>
                    <a:srgbClr val="DA1F28"/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DC39095-F189-57EB-9DCA-D41AB3E7C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24" y="194366"/>
                <a:ext cx="628954" cy="782971"/>
              </a:xfrm>
              <a:prstGeom prst="rect">
                <a:avLst/>
              </a:prstGeom>
              <a:blipFill>
                <a:blip r:embed="rId2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2037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E09271A-1182-47AC-8387-C2573599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 de nodos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6448F7-5A8D-47FE-80D7-7D517ACA7D1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0F93F8-90F6-44F0-B09C-7B87C804B1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57</a:t>
            </a:fld>
            <a:endParaRPr lang="pt-BR" altLang="pt-BR"/>
          </a:p>
        </p:txBody>
      </p:sp>
      <p:sp>
        <p:nvSpPr>
          <p:cNvPr id="11" name="Espaço Reservado para Conteúdo 5">
            <a:extLst>
              <a:ext uri="{FF2B5EF4-FFF2-40B4-BE49-F238E27FC236}">
                <a16:creationId xmlns:a16="http://schemas.microsoft.com/office/drawing/2014/main" id="{A3D5C296-02B7-47DA-8840-3E1CB575E2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3"/>
          </p:nvPr>
        </p:nvSpPr>
        <p:spPr>
          <a:xfrm>
            <a:off x="323528" y="1369307"/>
            <a:ext cx="1547282" cy="1346459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  <a:defRPr/>
            </a:pPr>
            <a:r>
              <a:rPr dirty="0">
                <a:noFill/>
              </a:rPr>
              <a:t> 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7C27BD-FE87-43C6-A62B-25895A4CE623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35696" y="1563638"/>
            <a:ext cx="7256602" cy="9849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 dirty="0">
                <a:noFill/>
                <a:latin typeface="Delicious" panose="02000506040000020004" pitchFamily="50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65365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0E25D-6C6B-48CF-B739-8EE01C77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Nodos e níveis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D9D8BE-DEFC-4E81-B854-B61D6120FE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25F9C3-8D35-4006-9104-EFEBDE9C99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58</a:t>
            </a:fld>
            <a:endParaRPr lang="pt-BR" alt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25D958-4E46-9DC1-5B54-30BC59135F3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pt-BR" dirty="0"/>
                  <a:t>Uma árvore com </a:t>
                </a:r>
                <a:r>
                  <a:rPr lang="pt-BR" i="1" dirty="0"/>
                  <a:t>x</a:t>
                </a:r>
                <a:r>
                  <a:rPr lang="pt-BR" dirty="0"/>
                  <a:t> níveis tem n = 2</a:t>
                </a:r>
                <a:r>
                  <a:rPr lang="pt-BR" baseline="30000" dirty="0"/>
                  <a:t>x</a:t>
                </a:r>
                <a:r>
                  <a:rPr lang="pt-BR" dirty="0"/>
                  <a:t> – 1 nodos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pt-BR" dirty="0"/>
                  <a:t>, e a altura é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)−1</m:t>
                        </m:r>
                      </m:e>
                    </m:func>
                  </m:oMath>
                </a14:m>
                <a:endParaRPr lang="pt-BR" dirty="0"/>
              </a:p>
              <a:p>
                <a:pPr lvl="1"/>
                <a:endParaRPr lang="pt-BR" dirty="0"/>
              </a:p>
              <a:p>
                <a:r>
                  <a:rPr lang="pt-BR" dirty="0"/>
                  <a:t>Ou seja: pior caso da árvore cheia é O(log n)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25D958-4E46-9DC1-5B54-30BC59135F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2" t="-15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0246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DD60-D1B8-422D-8C8A-8153278D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DB269-7F47-4C8E-A8D0-53369AA4F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A remoção de elementos em uma ABB depende do </a:t>
            </a:r>
            <a:r>
              <a:rPr lang="pt-BR" altLang="pt-BR" i="1" dirty="0"/>
              <a:t>grau</a:t>
            </a:r>
            <a:r>
              <a:rPr lang="pt-BR" altLang="pt-BR" dirty="0"/>
              <a:t> do nodo a ser retirado.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F123D0-E3C4-498B-A6E4-BD54FDBFF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657C4C-64FE-4588-917F-7916AD1ECE2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59</a:t>
            </a:fld>
            <a:endParaRPr lang="pt-BR" alt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A0B57A2-9771-367D-5268-98C41875F5A6}"/>
              </a:ext>
            </a:extLst>
          </p:cNvPr>
          <p:cNvGrpSpPr/>
          <p:nvPr/>
        </p:nvGrpSpPr>
        <p:grpSpPr>
          <a:xfrm>
            <a:off x="2609566" y="1442387"/>
            <a:ext cx="6552729" cy="3433619"/>
            <a:chOff x="539552" y="876406"/>
            <a:chExt cx="7632848" cy="3999600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E13BE24-E818-CFE5-A56C-BC5511F0C525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D6F07FCE-FB77-753F-604E-AB7E83E89B30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BB8B0853-82C6-9A6B-B49C-745CB76C0254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E9943975-49A8-02EB-E74D-068F2685A68C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5AFF5FED-BE99-54EB-CE8D-7B3D7F4FE4EE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39</a:t>
              </a: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511BAF4E-5B4A-DCAB-F1DA-161376EA1ABC}"/>
                </a:ext>
              </a:extLst>
            </p:cNvPr>
            <p:cNvSpPr/>
            <p:nvPr/>
          </p:nvSpPr>
          <p:spPr>
            <a:xfrm>
              <a:off x="3227851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16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2F6BA26E-AC2E-05DB-D19B-27CC487F5C78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8E0EEAC1-BDAA-D71E-05B0-22355A2502E6}"/>
                </a:ext>
              </a:extLst>
            </p:cNvPr>
            <p:cNvSpPr/>
            <p:nvPr/>
          </p:nvSpPr>
          <p:spPr>
            <a:xfrm>
              <a:off x="6958550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77</a:t>
              </a: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DD86684A-BEA5-E56A-DBE3-2D674DBEFEB7}"/>
                </a:ext>
              </a:extLst>
            </p:cNvPr>
            <p:cNvSpPr/>
            <p:nvPr/>
          </p:nvSpPr>
          <p:spPr>
            <a:xfrm>
              <a:off x="3749051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48FFAFBA-C4F0-1884-6348-1F172391F075}"/>
                </a:ext>
              </a:extLst>
            </p:cNvPr>
            <p:cNvSpPr/>
            <p:nvPr/>
          </p:nvSpPr>
          <p:spPr>
            <a:xfrm>
              <a:off x="1609385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B5932D67-5202-5B37-31E8-EF34A7AA02E9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1CE82839-6F18-2708-8A4D-28B15A032FF8}"/>
                </a:ext>
              </a:extLst>
            </p:cNvPr>
            <p:cNvCxnSpPr>
              <a:cxnSpLocks/>
              <a:stCxn id="29" idx="3"/>
              <a:endCxn id="3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D7A5CBAA-BCB8-D050-E1C6-E6EBDDB0DC67}"/>
                </a:ext>
              </a:extLst>
            </p:cNvPr>
            <p:cNvCxnSpPr>
              <a:cxnSpLocks/>
              <a:stCxn id="29" idx="5"/>
              <a:endCxn id="3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6860AE40-1024-99A6-DEFB-8985D0429801}"/>
                </a:ext>
              </a:extLst>
            </p:cNvPr>
            <p:cNvCxnSpPr>
              <a:cxnSpLocks/>
              <a:stCxn id="32" idx="3"/>
              <a:endCxn id="38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2247BC53-1181-9A45-19D9-62DD39271E1A}"/>
                </a:ext>
              </a:extLst>
            </p:cNvPr>
            <p:cNvCxnSpPr>
              <a:cxnSpLocks/>
              <a:stCxn id="37" idx="1"/>
              <a:endCxn id="3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4B658831-4A2C-6BE4-D610-5B856487BD17}"/>
                </a:ext>
              </a:extLst>
            </p:cNvPr>
            <p:cNvCxnSpPr>
              <a:cxnSpLocks/>
              <a:stCxn id="31" idx="3"/>
              <a:endCxn id="35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BC308AF-7F7A-FB6C-2D44-C502FAD49DA8}"/>
                </a:ext>
              </a:extLst>
            </p:cNvPr>
            <p:cNvCxnSpPr>
              <a:cxnSpLocks/>
              <a:stCxn id="31" idx="5"/>
              <a:endCxn id="34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20860E98-6BD6-E392-AD6B-3ECDEA3C0E26}"/>
                </a:ext>
              </a:extLst>
            </p:cNvPr>
            <p:cNvCxnSpPr>
              <a:cxnSpLocks/>
              <a:stCxn id="38" idx="3"/>
              <a:endCxn id="47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E3BB0E8-91EA-70F2-9EA8-B87AB26B521A}"/>
                </a:ext>
              </a:extLst>
            </p:cNvPr>
            <p:cNvCxnSpPr>
              <a:cxnSpLocks/>
              <a:stCxn id="46" idx="0"/>
              <a:endCxn id="38" idx="5"/>
            </p:cNvCxnSpPr>
            <p:nvPr/>
          </p:nvCxnSpPr>
          <p:spPr>
            <a:xfrm flipH="1" flipV="1">
              <a:off x="1730243" y="3677379"/>
              <a:ext cx="239182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0B08D708-900B-66A2-DA33-F8B17CCF96B7}"/>
                </a:ext>
              </a:extLst>
            </p:cNvPr>
            <p:cNvCxnSpPr>
              <a:cxnSpLocks/>
              <a:stCxn id="37" idx="5"/>
              <a:endCxn id="45" idx="0"/>
            </p:cNvCxnSpPr>
            <p:nvPr/>
          </p:nvCxnSpPr>
          <p:spPr>
            <a:xfrm>
              <a:off x="3842478" y="3677379"/>
              <a:ext cx="266613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8DE8684E-E6BE-B3AA-8487-241346874FE5}"/>
                </a:ext>
              </a:extLst>
            </p:cNvPr>
            <p:cNvCxnSpPr>
              <a:cxnSpLocks/>
              <a:stCxn id="34" idx="3"/>
              <a:endCxn id="41" idx="0"/>
            </p:cNvCxnSpPr>
            <p:nvPr/>
          </p:nvCxnSpPr>
          <p:spPr>
            <a:xfrm flipH="1">
              <a:off x="7318590" y="3677379"/>
              <a:ext cx="239183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678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</a:t>
            </a:fld>
            <a:endParaRPr lang="pt-BR" alt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45D3535-3AF1-2E0E-EB24-A8E57F783D8E}"/>
              </a:ext>
            </a:extLst>
          </p:cNvPr>
          <p:cNvGrpSpPr/>
          <p:nvPr/>
        </p:nvGrpSpPr>
        <p:grpSpPr>
          <a:xfrm>
            <a:off x="4499992" y="987573"/>
            <a:ext cx="4590237" cy="3888433"/>
            <a:chOff x="1547664" y="941062"/>
            <a:chExt cx="4824536" cy="4086909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D14C431-88BD-DC25-E2E7-00C4318DA93A}"/>
                </a:ext>
              </a:extLst>
            </p:cNvPr>
            <p:cNvSpPr/>
            <p:nvPr/>
          </p:nvSpPr>
          <p:spPr>
            <a:xfrm>
              <a:off x="3635896" y="94106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F15E9F2-D33D-EE35-7314-0C8CD7C9E2F6}"/>
                </a:ext>
              </a:extLst>
            </p:cNvPr>
            <p:cNvSpPr/>
            <p:nvPr/>
          </p:nvSpPr>
          <p:spPr>
            <a:xfrm>
              <a:off x="364362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C2471E3-0E1E-4168-C26B-FA52FFDF5BE8}"/>
                </a:ext>
              </a:extLst>
            </p:cNvPr>
            <p:cNvSpPr/>
            <p:nvPr/>
          </p:nvSpPr>
          <p:spPr>
            <a:xfrm>
              <a:off x="5292080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BBBE55B-277D-56AC-4F01-BD9ADB2FB9D0}"/>
                </a:ext>
              </a:extLst>
            </p:cNvPr>
            <p:cNvSpPr/>
            <p:nvPr/>
          </p:nvSpPr>
          <p:spPr>
            <a:xfrm>
              <a:off x="237524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BE46054-B413-E32E-0387-3DBCA0FA087E}"/>
                </a:ext>
              </a:extLst>
            </p:cNvPr>
            <p:cNvSpPr/>
            <p:nvPr/>
          </p:nvSpPr>
          <p:spPr>
            <a:xfrm>
              <a:off x="565212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C1BA717B-ED8F-F9C6-9B32-057448DD0771}"/>
                </a:ext>
              </a:extLst>
            </p:cNvPr>
            <p:cNvSpPr/>
            <p:nvPr/>
          </p:nvSpPr>
          <p:spPr>
            <a:xfrm>
              <a:off x="457200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A3199E8-0111-50D5-B660-B2C839EAD1A7}"/>
                </a:ext>
              </a:extLst>
            </p:cNvPr>
            <p:cNvSpPr/>
            <p:nvPr/>
          </p:nvSpPr>
          <p:spPr>
            <a:xfrm>
              <a:off x="2735288" y="4307891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5B86AAF-5DE9-73EE-A078-16877B0A1928}"/>
                </a:ext>
              </a:extLst>
            </p:cNvPr>
            <p:cNvSpPr/>
            <p:nvPr/>
          </p:nvSpPr>
          <p:spPr>
            <a:xfrm>
              <a:off x="1547664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68EB9B7-C004-9464-A6B8-BDA92437C2FA}"/>
                </a:ext>
              </a:extLst>
            </p:cNvPr>
            <p:cNvSpPr/>
            <p:nvPr/>
          </p:nvSpPr>
          <p:spPr>
            <a:xfrm>
              <a:off x="3349687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66C93D2D-5D2F-79FC-7392-2BB8852B54A6}"/>
                </a:ext>
              </a:extLst>
            </p:cNvPr>
            <p:cNvCxnSpPr>
              <a:cxnSpLocks/>
              <a:stCxn id="8" idx="3"/>
              <a:endCxn id="12" idx="7"/>
            </p:cNvCxnSpPr>
            <p:nvPr/>
          </p:nvCxnSpPr>
          <p:spPr>
            <a:xfrm flipH="1">
              <a:off x="2989875" y="1555689"/>
              <a:ext cx="751474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F73776FC-845B-4B3F-FC02-217099F73D7A}"/>
                </a:ext>
              </a:extLst>
            </p:cNvPr>
            <p:cNvCxnSpPr>
              <a:cxnSpLocks/>
              <a:stCxn id="11" idx="1"/>
              <a:endCxn id="8" idx="5"/>
            </p:cNvCxnSpPr>
            <p:nvPr/>
          </p:nvCxnSpPr>
          <p:spPr>
            <a:xfrm flipH="1" flipV="1">
              <a:off x="4250523" y="1555689"/>
              <a:ext cx="1147010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ACEBEC8-2C90-6285-DE61-5D080CBF440D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>
              <a:off x="3995936" y="1661142"/>
              <a:ext cx="7732" cy="406552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85570F47-4CBD-2F6E-7F02-E7B5C52E68F7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V="1">
              <a:off x="1907704" y="2682321"/>
              <a:ext cx="572997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CBF5D45D-BBFB-6182-8F39-998483F6F80A}"/>
                </a:ext>
              </a:extLst>
            </p:cNvPr>
            <p:cNvCxnSpPr>
              <a:cxnSpLocks/>
              <a:stCxn id="15" idx="1"/>
              <a:endCxn id="16" idx="5"/>
            </p:cNvCxnSpPr>
            <p:nvPr/>
          </p:nvCxnSpPr>
          <p:spPr>
            <a:xfrm flipH="1" flipV="1">
              <a:off x="2162291" y="3957811"/>
              <a:ext cx="678450" cy="45553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FE2643E0-94A0-98DD-D573-7507FB58BBFB}"/>
                </a:ext>
              </a:extLst>
            </p:cNvPr>
            <p:cNvCxnSpPr>
              <a:cxnSpLocks/>
              <a:stCxn id="10" idx="3"/>
              <a:endCxn id="17" idx="0"/>
            </p:cNvCxnSpPr>
            <p:nvPr/>
          </p:nvCxnSpPr>
          <p:spPr>
            <a:xfrm flipH="1">
              <a:off x="3709727" y="2682321"/>
              <a:ext cx="39354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4A7F4438-EF41-FC1D-F6EE-E21FBCD2752B}"/>
                </a:ext>
              </a:extLst>
            </p:cNvPr>
            <p:cNvCxnSpPr>
              <a:cxnSpLocks/>
              <a:stCxn id="10" idx="5"/>
              <a:endCxn id="14" idx="1"/>
            </p:cNvCxnSpPr>
            <p:nvPr/>
          </p:nvCxnSpPr>
          <p:spPr>
            <a:xfrm>
              <a:off x="4258255" y="2682321"/>
              <a:ext cx="419198" cy="766316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7BCB0C5B-6A13-9835-3090-F0FFB1830054}"/>
                </a:ext>
              </a:extLst>
            </p:cNvPr>
            <p:cNvCxnSpPr>
              <a:cxnSpLocks/>
              <a:stCxn id="13" idx="1"/>
              <a:endCxn id="10" idx="6"/>
            </p:cNvCxnSpPr>
            <p:nvPr/>
          </p:nvCxnSpPr>
          <p:spPr>
            <a:xfrm flipH="1" flipV="1">
              <a:off x="4363708" y="2427734"/>
              <a:ext cx="1393865" cy="102090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46989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DD60-D1B8-422D-8C8A-8153278D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DB269-7F47-4C8E-A8D0-53369AA4F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Grau 0 (folha) 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F123D0-E3C4-498B-A6E4-BD54FDBFF7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657C4C-64FE-4588-917F-7916AD1ECE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60</a:t>
            </a:fld>
            <a:endParaRPr lang="pt-BR" alt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0BE3EF2-FF62-ED40-4DAA-C171DDC66FE8}"/>
              </a:ext>
            </a:extLst>
          </p:cNvPr>
          <p:cNvGrpSpPr/>
          <p:nvPr/>
        </p:nvGrpSpPr>
        <p:grpSpPr>
          <a:xfrm>
            <a:off x="2609566" y="1442387"/>
            <a:ext cx="6552729" cy="3433619"/>
            <a:chOff x="539552" y="876406"/>
            <a:chExt cx="7632848" cy="3999600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09BAD53-4AB0-99A7-8252-B18FBC16072F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368ABCEA-4557-A852-5CD5-1E9C4CCE81C8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B053CEAB-98ED-FB96-7E86-0CE200B44BA4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135908C-1990-CC4F-01B8-A69FADE2973A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1DF48180-7EE8-C520-D070-806886705BFF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39</a:t>
              </a:r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F6DE5A5B-3822-FC9E-3F60-525C1D33E4ED}"/>
                </a:ext>
              </a:extLst>
            </p:cNvPr>
            <p:cNvSpPr/>
            <p:nvPr/>
          </p:nvSpPr>
          <p:spPr>
            <a:xfrm>
              <a:off x="3227851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16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8C3397C-255A-10E3-2982-370F03526748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F81D2C31-5F2F-0F41-2F74-CE1E37831D6E}"/>
                </a:ext>
              </a:extLst>
            </p:cNvPr>
            <p:cNvSpPr/>
            <p:nvPr/>
          </p:nvSpPr>
          <p:spPr>
            <a:xfrm>
              <a:off x="6958550" y="4155926"/>
              <a:ext cx="720080" cy="7200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77</a:t>
              </a: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02FEFAF7-9AFE-3101-002B-6FF390584B55}"/>
                </a:ext>
              </a:extLst>
            </p:cNvPr>
            <p:cNvSpPr/>
            <p:nvPr/>
          </p:nvSpPr>
          <p:spPr>
            <a:xfrm>
              <a:off x="3749051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27D9A2BA-DF83-365D-F668-344381E36660}"/>
                </a:ext>
              </a:extLst>
            </p:cNvPr>
            <p:cNvSpPr/>
            <p:nvPr/>
          </p:nvSpPr>
          <p:spPr>
            <a:xfrm>
              <a:off x="1609385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CC558D96-E333-3E73-227E-E14C9248D7B9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C9EFDCC-D6F7-D365-9F5E-D6568D1AC52E}"/>
                </a:ext>
              </a:extLst>
            </p:cNvPr>
            <p:cNvCxnSpPr>
              <a:cxnSpLocks/>
              <a:stCxn id="78" idx="3"/>
              <a:endCxn id="80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AB8B069-CB77-244A-EACC-A4C9E3E8B791}"/>
                </a:ext>
              </a:extLst>
            </p:cNvPr>
            <p:cNvCxnSpPr>
              <a:cxnSpLocks/>
              <a:stCxn id="78" idx="5"/>
              <a:endCxn id="79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FB225B32-C2CF-A637-115B-49CA7AE05062}"/>
                </a:ext>
              </a:extLst>
            </p:cNvPr>
            <p:cNvCxnSpPr>
              <a:cxnSpLocks/>
              <a:stCxn id="80" idx="3"/>
              <a:endCxn id="84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A6E87A2-BFF8-8662-9457-65D019545CD8}"/>
                </a:ext>
              </a:extLst>
            </p:cNvPr>
            <p:cNvCxnSpPr>
              <a:cxnSpLocks/>
              <a:stCxn id="83" idx="1"/>
              <a:endCxn id="80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A544A89F-6DC9-AD90-0191-81826C850605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77A3FB02-D01F-27A0-A3CB-0A48964F94A0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260DC593-7684-0685-6575-D32D0C18EC06}"/>
                </a:ext>
              </a:extLst>
            </p:cNvPr>
            <p:cNvCxnSpPr>
              <a:cxnSpLocks/>
              <a:stCxn id="84" idx="3"/>
              <a:endCxn id="88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D095D81C-F5AC-3F05-FB56-43A007F7539B}"/>
                </a:ext>
              </a:extLst>
            </p:cNvPr>
            <p:cNvCxnSpPr>
              <a:cxnSpLocks/>
              <a:stCxn id="87" idx="0"/>
              <a:endCxn id="84" idx="5"/>
            </p:cNvCxnSpPr>
            <p:nvPr/>
          </p:nvCxnSpPr>
          <p:spPr>
            <a:xfrm flipH="1" flipV="1">
              <a:off x="1730243" y="3677379"/>
              <a:ext cx="239182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7B8C751C-5F9A-BFE0-E51B-29DBD4D5033D}"/>
                </a:ext>
              </a:extLst>
            </p:cNvPr>
            <p:cNvCxnSpPr>
              <a:cxnSpLocks/>
              <a:stCxn id="83" idx="5"/>
              <a:endCxn id="86" idx="0"/>
            </p:cNvCxnSpPr>
            <p:nvPr/>
          </p:nvCxnSpPr>
          <p:spPr>
            <a:xfrm>
              <a:off x="3842478" y="3677379"/>
              <a:ext cx="266613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24F1400-3A33-4803-DD59-91489C0E362E}"/>
                </a:ext>
              </a:extLst>
            </p:cNvPr>
            <p:cNvCxnSpPr>
              <a:cxnSpLocks/>
              <a:stCxn id="81" idx="3"/>
              <a:endCxn id="85" idx="0"/>
            </p:cNvCxnSpPr>
            <p:nvPr/>
          </p:nvCxnSpPr>
          <p:spPr>
            <a:xfrm flipH="1">
              <a:off x="7318590" y="3677379"/>
              <a:ext cx="239183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49395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DD60-D1B8-422D-8C8A-8153278D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DB269-7F47-4C8E-A8D0-53369AA4F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Grau 0 (folha) </a:t>
            </a:r>
          </a:p>
          <a:p>
            <a:pPr lvl="1"/>
            <a:r>
              <a:rPr lang="pt-BR" altLang="pt-BR" dirty="0"/>
              <a:t>Retornar nulo para a raiz acima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F123D0-E3C4-498B-A6E4-BD54FDBFF7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657C4C-64FE-4588-917F-7916AD1ECE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61</a:t>
            </a:fld>
            <a:endParaRPr lang="pt-BR" alt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0BE3EF2-FF62-ED40-4DAA-C171DDC66FE8}"/>
              </a:ext>
            </a:extLst>
          </p:cNvPr>
          <p:cNvGrpSpPr/>
          <p:nvPr/>
        </p:nvGrpSpPr>
        <p:grpSpPr>
          <a:xfrm>
            <a:off x="2609566" y="1442387"/>
            <a:ext cx="6552729" cy="3433619"/>
            <a:chOff x="539552" y="876406"/>
            <a:chExt cx="7632848" cy="3999600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09BAD53-4AB0-99A7-8252-B18FBC16072F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368ABCEA-4557-A852-5CD5-1E9C4CCE81C8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B053CEAB-98ED-FB96-7E86-0CE200B44BA4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135908C-1990-CC4F-01B8-A69FADE2973A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1DF48180-7EE8-C520-D070-806886705BFF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39</a:t>
              </a:r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F6DE5A5B-3822-FC9E-3F60-525C1D33E4ED}"/>
                </a:ext>
              </a:extLst>
            </p:cNvPr>
            <p:cNvSpPr/>
            <p:nvPr/>
          </p:nvSpPr>
          <p:spPr>
            <a:xfrm>
              <a:off x="3227851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16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8C3397C-255A-10E3-2982-370F03526748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02FEFAF7-9AFE-3101-002B-6FF390584B55}"/>
                </a:ext>
              </a:extLst>
            </p:cNvPr>
            <p:cNvSpPr/>
            <p:nvPr/>
          </p:nvSpPr>
          <p:spPr>
            <a:xfrm>
              <a:off x="3749051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27D9A2BA-DF83-365D-F668-344381E36660}"/>
                </a:ext>
              </a:extLst>
            </p:cNvPr>
            <p:cNvSpPr/>
            <p:nvPr/>
          </p:nvSpPr>
          <p:spPr>
            <a:xfrm>
              <a:off x="1609385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CC558D96-E333-3E73-227E-E14C9248D7B9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C9EFDCC-D6F7-D365-9F5E-D6568D1AC52E}"/>
                </a:ext>
              </a:extLst>
            </p:cNvPr>
            <p:cNvCxnSpPr>
              <a:cxnSpLocks/>
              <a:stCxn id="78" idx="3"/>
              <a:endCxn id="80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AB8B069-CB77-244A-EACC-A4C9E3E8B791}"/>
                </a:ext>
              </a:extLst>
            </p:cNvPr>
            <p:cNvCxnSpPr>
              <a:cxnSpLocks/>
              <a:stCxn id="78" idx="5"/>
              <a:endCxn id="79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FB225B32-C2CF-A637-115B-49CA7AE05062}"/>
                </a:ext>
              </a:extLst>
            </p:cNvPr>
            <p:cNvCxnSpPr>
              <a:cxnSpLocks/>
              <a:stCxn id="80" idx="3"/>
              <a:endCxn id="84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A6E87A2-BFF8-8662-9457-65D019545CD8}"/>
                </a:ext>
              </a:extLst>
            </p:cNvPr>
            <p:cNvCxnSpPr>
              <a:cxnSpLocks/>
              <a:stCxn id="83" idx="1"/>
              <a:endCxn id="80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A544A89F-6DC9-AD90-0191-81826C850605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77A3FB02-D01F-27A0-A3CB-0A48964F94A0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260DC593-7684-0685-6575-D32D0C18EC06}"/>
                </a:ext>
              </a:extLst>
            </p:cNvPr>
            <p:cNvCxnSpPr>
              <a:cxnSpLocks/>
              <a:stCxn id="84" idx="3"/>
              <a:endCxn id="88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D095D81C-F5AC-3F05-FB56-43A007F7539B}"/>
                </a:ext>
              </a:extLst>
            </p:cNvPr>
            <p:cNvCxnSpPr>
              <a:cxnSpLocks/>
              <a:stCxn id="87" idx="0"/>
              <a:endCxn id="84" idx="5"/>
            </p:cNvCxnSpPr>
            <p:nvPr/>
          </p:nvCxnSpPr>
          <p:spPr>
            <a:xfrm flipH="1" flipV="1">
              <a:off x="1730243" y="3677379"/>
              <a:ext cx="239182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7B8C751C-5F9A-BFE0-E51B-29DBD4D5033D}"/>
                </a:ext>
              </a:extLst>
            </p:cNvPr>
            <p:cNvCxnSpPr>
              <a:cxnSpLocks/>
              <a:stCxn id="83" idx="5"/>
              <a:endCxn id="86" idx="0"/>
            </p:cNvCxnSpPr>
            <p:nvPr/>
          </p:nvCxnSpPr>
          <p:spPr>
            <a:xfrm>
              <a:off x="3842478" y="3677379"/>
              <a:ext cx="266613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35326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DD60-D1B8-422D-8C8A-8153278D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DB269-7F47-4C8E-A8D0-53369AA4F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Grau 1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F123D0-E3C4-498B-A6E4-BD54FDBFF7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657C4C-64FE-4588-917F-7916AD1ECE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62</a:t>
            </a:fld>
            <a:endParaRPr lang="pt-BR" alt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0BE3EF2-FF62-ED40-4DAA-C171DDC66FE8}"/>
              </a:ext>
            </a:extLst>
          </p:cNvPr>
          <p:cNvGrpSpPr/>
          <p:nvPr/>
        </p:nvGrpSpPr>
        <p:grpSpPr>
          <a:xfrm>
            <a:off x="2609566" y="1442387"/>
            <a:ext cx="6552729" cy="3433619"/>
            <a:chOff x="539552" y="876406"/>
            <a:chExt cx="7632848" cy="3999600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09BAD53-4AB0-99A7-8252-B18FBC16072F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368ABCEA-4557-A852-5CD5-1E9C4CCE81C8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B053CEAB-98ED-FB96-7E86-0CE200B44BA4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135908C-1990-CC4F-01B8-A69FADE2973A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1DF48180-7EE8-C520-D070-806886705BFF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39</a:t>
              </a:r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F6DE5A5B-3822-FC9E-3F60-525C1D33E4ED}"/>
                </a:ext>
              </a:extLst>
            </p:cNvPr>
            <p:cNvSpPr/>
            <p:nvPr/>
          </p:nvSpPr>
          <p:spPr>
            <a:xfrm>
              <a:off x="3227851" y="3062752"/>
              <a:ext cx="720080" cy="7200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16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8C3397C-255A-10E3-2982-370F03526748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02FEFAF7-9AFE-3101-002B-6FF390584B55}"/>
                </a:ext>
              </a:extLst>
            </p:cNvPr>
            <p:cNvSpPr/>
            <p:nvPr/>
          </p:nvSpPr>
          <p:spPr>
            <a:xfrm>
              <a:off x="3749051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27D9A2BA-DF83-365D-F668-344381E36660}"/>
                </a:ext>
              </a:extLst>
            </p:cNvPr>
            <p:cNvSpPr/>
            <p:nvPr/>
          </p:nvSpPr>
          <p:spPr>
            <a:xfrm>
              <a:off x="1609385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CC558D96-E333-3E73-227E-E14C9248D7B9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C9EFDCC-D6F7-D365-9F5E-D6568D1AC52E}"/>
                </a:ext>
              </a:extLst>
            </p:cNvPr>
            <p:cNvCxnSpPr>
              <a:cxnSpLocks/>
              <a:stCxn id="78" idx="3"/>
              <a:endCxn id="80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AB8B069-CB77-244A-EACC-A4C9E3E8B791}"/>
                </a:ext>
              </a:extLst>
            </p:cNvPr>
            <p:cNvCxnSpPr>
              <a:cxnSpLocks/>
              <a:stCxn id="78" idx="5"/>
              <a:endCxn id="79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FB225B32-C2CF-A637-115B-49CA7AE05062}"/>
                </a:ext>
              </a:extLst>
            </p:cNvPr>
            <p:cNvCxnSpPr>
              <a:cxnSpLocks/>
              <a:stCxn id="80" idx="3"/>
              <a:endCxn id="84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A6E87A2-BFF8-8662-9457-65D019545CD8}"/>
                </a:ext>
              </a:extLst>
            </p:cNvPr>
            <p:cNvCxnSpPr>
              <a:cxnSpLocks/>
              <a:stCxn id="83" idx="1"/>
              <a:endCxn id="80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A544A89F-6DC9-AD90-0191-81826C850605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77A3FB02-D01F-27A0-A3CB-0A48964F94A0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260DC593-7684-0685-6575-D32D0C18EC06}"/>
                </a:ext>
              </a:extLst>
            </p:cNvPr>
            <p:cNvCxnSpPr>
              <a:cxnSpLocks/>
              <a:stCxn id="84" idx="3"/>
              <a:endCxn id="88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D095D81C-F5AC-3F05-FB56-43A007F7539B}"/>
                </a:ext>
              </a:extLst>
            </p:cNvPr>
            <p:cNvCxnSpPr>
              <a:cxnSpLocks/>
              <a:stCxn id="87" idx="0"/>
              <a:endCxn id="84" idx="5"/>
            </p:cNvCxnSpPr>
            <p:nvPr/>
          </p:nvCxnSpPr>
          <p:spPr>
            <a:xfrm flipH="1" flipV="1">
              <a:off x="1730243" y="3677379"/>
              <a:ext cx="239182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7B8C751C-5F9A-BFE0-E51B-29DBD4D5033D}"/>
                </a:ext>
              </a:extLst>
            </p:cNvPr>
            <p:cNvCxnSpPr>
              <a:cxnSpLocks/>
              <a:stCxn id="83" idx="5"/>
              <a:endCxn id="86" idx="0"/>
            </p:cNvCxnSpPr>
            <p:nvPr/>
          </p:nvCxnSpPr>
          <p:spPr>
            <a:xfrm>
              <a:off x="3842478" y="3677379"/>
              <a:ext cx="266613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9952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DD60-D1B8-422D-8C8A-8153278D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DB269-7F47-4C8E-A8D0-53369AA4F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Grau 1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F123D0-E3C4-498B-A6E4-BD54FDBFF7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657C4C-64FE-4588-917F-7916AD1ECE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63</a:t>
            </a:fld>
            <a:endParaRPr lang="pt-BR" alt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0BE3EF2-FF62-ED40-4DAA-C171DDC66FE8}"/>
              </a:ext>
            </a:extLst>
          </p:cNvPr>
          <p:cNvGrpSpPr/>
          <p:nvPr/>
        </p:nvGrpSpPr>
        <p:grpSpPr>
          <a:xfrm>
            <a:off x="2609566" y="1442387"/>
            <a:ext cx="6552729" cy="3433619"/>
            <a:chOff x="539552" y="876406"/>
            <a:chExt cx="7632848" cy="3999600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09BAD53-4AB0-99A7-8252-B18FBC16072F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368ABCEA-4557-A852-5CD5-1E9C4CCE81C8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B053CEAB-98ED-FB96-7E86-0CE200B44BA4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135908C-1990-CC4F-01B8-A69FADE2973A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1DF48180-7EE8-C520-D070-806886705BFF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39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8C3397C-255A-10E3-2982-370F03526748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02FEFAF7-9AFE-3101-002B-6FF390584B55}"/>
                </a:ext>
              </a:extLst>
            </p:cNvPr>
            <p:cNvSpPr/>
            <p:nvPr/>
          </p:nvSpPr>
          <p:spPr>
            <a:xfrm>
              <a:off x="3749051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27D9A2BA-DF83-365D-F668-344381E36660}"/>
                </a:ext>
              </a:extLst>
            </p:cNvPr>
            <p:cNvSpPr/>
            <p:nvPr/>
          </p:nvSpPr>
          <p:spPr>
            <a:xfrm>
              <a:off x="1609385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CC558D96-E333-3E73-227E-E14C9248D7B9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C9EFDCC-D6F7-D365-9F5E-D6568D1AC52E}"/>
                </a:ext>
              </a:extLst>
            </p:cNvPr>
            <p:cNvCxnSpPr>
              <a:cxnSpLocks/>
              <a:stCxn id="78" idx="3"/>
              <a:endCxn id="80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AB8B069-CB77-244A-EACC-A4C9E3E8B791}"/>
                </a:ext>
              </a:extLst>
            </p:cNvPr>
            <p:cNvCxnSpPr>
              <a:cxnSpLocks/>
              <a:stCxn id="78" idx="5"/>
              <a:endCxn id="79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FB225B32-C2CF-A637-115B-49CA7AE05062}"/>
                </a:ext>
              </a:extLst>
            </p:cNvPr>
            <p:cNvCxnSpPr>
              <a:cxnSpLocks/>
              <a:stCxn id="80" idx="3"/>
              <a:endCxn id="84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A6E87A2-BFF8-8662-9457-65D019545CD8}"/>
                </a:ext>
              </a:extLst>
            </p:cNvPr>
            <p:cNvCxnSpPr>
              <a:cxnSpLocks/>
              <a:endCxn id="80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A544A89F-6DC9-AD90-0191-81826C850605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77A3FB02-D01F-27A0-A3CB-0A48964F94A0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260DC593-7684-0685-6575-D32D0C18EC06}"/>
                </a:ext>
              </a:extLst>
            </p:cNvPr>
            <p:cNvCxnSpPr>
              <a:cxnSpLocks/>
              <a:stCxn id="84" idx="3"/>
              <a:endCxn id="88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D095D81C-F5AC-3F05-FB56-43A007F7539B}"/>
                </a:ext>
              </a:extLst>
            </p:cNvPr>
            <p:cNvCxnSpPr>
              <a:cxnSpLocks/>
              <a:stCxn id="87" idx="0"/>
              <a:endCxn id="84" idx="5"/>
            </p:cNvCxnSpPr>
            <p:nvPr/>
          </p:nvCxnSpPr>
          <p:spPr>
            <a:xfrm flipH="1" flipV="1">
              <a:off x="1730243" y="3677379"/>
              <a:ext cx="239182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7B8C751C-5F9A-BFE0-E51B-29DBD4D5033D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3842478" y="3677379"/>
              <a:ext cx="266613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0509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DD60-D1B8-422D-8C8A-8153278D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DB269-7F47-4C8E-A8D0-53369AA4F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Grau 1</a:t>
            </a:r>
          </a:p>
          <a:p>
            <a:pPr lvl="1"/>
            <a:r>
              <a:rPr lang="pt-BR" dirty="0"/>
              <a:t>Retorno do filho único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F123D0-E3C4-498B-A6E4-BD54FDBFF7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657C4C-64FE-4588-917F-7916AD1ECE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64</a:t>
            </a:fld>
            <a:endParaRPr lang="pt-BR" alt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0BE3EF2-FF62-ED40-4DAA-C171DDC66FE8}"/>
              </a:ext>
            </a:extLst>
          </p:cNvPr>
          <p:cNvGrpSpPr/>
          <p:nvPr/>
        </p:nvGrpSpPr>
        <p:grpSpPr>
          <a:xfrm>
            <a:off x="2609566" y="1442387"/>
            <a:ext cx="6552729" cy="3433619"/>
            <a:chOff x="539552" y="876406"/>
            <a:chExt cx="7632848" cy="3999600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09BAD53-4AB0-99A7-8252-B18FBC16072F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368ABCEA-4557-A852-5CD5-1E9C4CCE81C8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B053CEAB-98ED-FB96-7E86-0CE200B44BA4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135908C-1990-CC4F-01B8-A69FADE2973A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1DF48180-7EE8-C520-D070-806886705BFF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39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8C3397C-255A-10E3-2982-370F03526748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02FEFAF7-9AFE-3101-002B-6FF390584B55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27D9A2BA-DF83-365D-F668-344381E36660}"/>
                </a:ext>
              </a:extLst>
            </p:cNvPr>
            <p:cNvSpPr/>
            <p:nvPr/>
          </p:nvSpPr>
          <p:spPr>
            <a:xfrm>
              <a:off x="1609385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CC558D96-E333-3E73-227E-E14C9248D7B9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C9EFDCC-D6F7-D365-9F5E-D6568D1AC52E}"/>
                </a:ext>
              </a:extLst>
            </p:cNvPr>
            <p:cNvCxnSpPr>
              <a:cxnSpLocks/>
              <a:stCxn id="78" idx="3"/>
              <a:endCxn id="80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AB8B069-CB77-244A-EACC-A4C9E3E8B791}"/>
                </a:ext>
              </a:extLst>
            </p:cNvPr>
            <p:cNvCxnSpPr>
              <a:cxnSpLocks/>
              <a:stCxn id="78" idx="5"/>
              <a:endCxn id="79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FB225B32-C2CF-A637-115B-49CA7AE05062}"/>
                </a:ext>
              </a:extLst>
            </p:cNvPr>
            <p:cNvCxnSpPr>
              <a:cxnSpLocks/>
              <a:stCxn id="80" idx="3"/>
              <a:endCxn id="84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A6E87A2-BFF8-8662-9457-65D019545CD8}"/>
                </a:ext>
              </a:extLst>
            </p:cNvPr>
            <p:cNvCxnSpPr>
              <a:cxnSpLocks/>
              <a:endCxn id="80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A544A89F-6DC9-AD90-0191-81826C850605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77A3FB02-D01F-27A0-A3CB-0A48964F94A0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260DC593-7684-0685-6575-D32D0C18EC06}"/>
                </a:ext>
              </a:extLst>
            </p:cNvPr>
            <p:cNvCxnSpPr>
              <a:cxnSpLocks/>
              <a:stCxn id="84" idx="3"/>
              <a:endCxn id="88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D095D81C-F5AC-3F05-FB56-43A007F7539B}"/>
                </a:ext>
              </a:extLst>
            </p:cNvPr>
            <p:cNvCxnSpPr>
              <a:cxnSpLocks/>
              <a:stCxn id="87" idx="0"/>
              <a:endCxn id="84" idx="5"/>
            </p:cNvCxnSpPr>
            <p:nvPr/>
          </p:nvCxnSpPr>
          <p:spPr>
            <a:xfrm flipH="1" flipV="1">
              <a:off x="1730243" y="3677379"/>
              <a:ext cx="239182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4220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DD60-D1B8-422D-8C8A-8153278D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DB269-7F47-4C8E-A8D0-53369AA4F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Grau 2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F123D0-E3C4-498B-A6E4-BD54FDBFF7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657C4C-64FE-4588-917F-7916AD1ECE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65</a:t>
            </a:fld>
            <a:endParaRPr lang="pt-BR" alt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0BE3EF2-FF62-ED40-4DAA-C171DDC66FE8}"/>
              </a:ext>
            </a:extLst>
          </p:cNvPr>
          <p:cNvGrpSpPr/>
          <p:nvPr/>
        </p:nvGrpSpPr>
        <p:grpSpPr>
          <a:xfrm>
            <a:off x="2609566" y="1442387"/>
            <a:ext cx="6552729" cy="3433619"/>
            <a:chOff x="539552" y="876406"/>
            <a:chExt cx="7632848" cy="3999600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09BAD53-4AB0-99A7-8252-B18FBC16072F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368ABCEA-4557-A852-5CD5-1E9C4CCE81C8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B053CEAB-98ED-FB96-7E86-0CE200B44BA4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135908C-1990-CC4F-01B8-A69FADE2973A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1DF48180-7EE8-C520-D070-806886705BFF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39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8C3397C-255A-10E3-2982-370F03526748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02FEFAF7-9AFE-3101-002B-6FF390584B55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27D9A2BA-DF83-365D-F668-344381E36660}"/>
                </a:ext>
              </a:extLst>
            </p:cNvPr>
            <p:cNvSpPr/>
            <p:nvPr/>
          </p:nvSpPr>
          <p:spPr>
            <a:xfrm>
              <a:off x="1609385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CC558D96-E333-3E73-227E-E14C9248D7B9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C9EFDCC-D6F7-D365-9F5E-D6568D1AC52E}"/>
                </a:ext>
              </a:extLst>
            </p:cNvPr>
            <p:cNvCxnSpPr>
              <a:cxnSpLocks/>
              <a:stCxn id="78" idx="3"/>
              <a:endCxn id="80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AB8B069-CB77-244A-EACC-A4C9E3E8B791}"/>
                </a:ext>
              </a:extLst>
            </p:cNvPr>
            <p:cNvCxnSpPr>
              <a:cxnSpLocks/>
              <a:stCxn id="78" idx="5"/>
              <a:endCxn id="79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FB225B32-C2CF-A637-115B-49CA7AE05062}"/>
                </a:ext>
              </a:extLst>
            </p:cNvPr>
            <p:cNvCxnSpPr>
              <a:cxnSpLocks/>
              <a:stCxn id="80" idx="3"/>
              <a:endCxn id="84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A6E87A2-BFF8-8662-9457-65D019545CD8}"/>
                </a:ext>
              </a:extLst>
            </p:cNvPr>
            <p:cNvCxnSpPr>
              <a:cxnSpLocks/>
              <a:endCxn id="80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A544A89F-6DC9-AD90-0191-81826C850605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77A3FB02-D01F-27A0-A3CB-0A48964F94A0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260DC593-7684-0685-6575-D32D0C18EC06}"/>
                </a:ext>
              </a:extLst>
            </p:cNvPr>
            <p:cNvCxnSpPr>
              <a:cxnSpLocks/>
              <a:stCxn id="84" idx="3"/>
              <a:endCxn id="88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D095D81C-F5AC-3F05-FB56-43A007F7539B}"/>
                </a:ext>
              </a:extLst>
            </p:cNvPr>
            <p:cNvCxnSpPr>
              <a:cxnSpLocks/>
              <a:stCxn id="87" idx="0"/>
              <a:endCxn id="84" idx="5"/>
            </p:cNvCxnSpPr>
            <p:nvPr/>
          </p:nvCxnSpPr>
          <p:spPr>
            <a:xfrm flipH="1" flipV="1">
              <a:off x="1730243" y="3677379"/>
              <a:ext cx="239182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24847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DD60-D1B8-422D-8C8A-8153278D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DB269-7F47-4C8E-A8D0-53369AA4F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Grau 2</a:t>
            </a:r>
          </a:p>
          <a:p>
            <a:pPr lvl="1"/>
            <a:r>
              <a:rPr lang="pt-BR" altLang="pt-BR" dirty="0"/>
              <a:t>É necessário manter a estrutura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F123D0-E3C4-498B-A6E4-BD54FDBFF7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657C4C-64FE-4588-917F-7916AD1ECE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66</a:t>
            </a:fld>
            <a:endParaRPr lang="pt-BR" alt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0BE3EF2-FF62-ED40-4DAA-C171DDC66FE8}"/>
              </a:ext>
            </a:extLst>
          </p:cNvPr>
          <p:cNvGrpSpPr/>
          <p:nvPr/>
        </p:nvGrpSpPr>
        <p:grpSpPr>
          <a:xfrm>
            <a:off x="2609566" y="1442387"/>
            <a:ext cx="6552729" cy="3433619"/>
            <a:chOff x="539552" y="876406"/>
            <a:chExt cx="7632848" cy="3999600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09BAD53-4AB0-99A7-8252-B18FBC16072F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368ABCEA-4557-A852-5CD5-1E9C4CCE81C8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B053CEAB-98ED-FB96-7E86-0CE200B44BA4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135908C-1990-CC4F-01B8-A69FADE2973A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1DF48180-7EE8-C520-D070-806886705BFF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39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8C3397C-255A-10E3-2982-370F03526748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02FEFAF7-9AFE-3101-002B-6FF390584B55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27D9A2BA-DF83-365D-F668-344381E36660}"/>
                </a:ext>
              </a:extLst>
            </p:cNvPr>
            <p:cNvSpPr/>
            <p:nvPr/>
          </p:nvSpPr>
          <p:spPr>
            <a:xfrm>
              <a:off x="1609385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CC558D96-E333-3E73-227E-E14C9248D7B9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C9EFDCC-D6F7-D365-9F5E-D6568D1AC52E}"/>
                </a:ext>
              </a:extLst>
            </p:cNvPr>
            <p:cNvCxnSpPr>
              <a:cxnSpLocks/>
              <a:stCxn id="78" idx="3"/>
              <a:endCxn id="80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AB8B069-CB77-244A-EACC-A4C9E3E8B791}"/>
                </a:ext>
              </a:extLst>
            </p:cNvPr>
            <p:cNvCxnSpPr>
              <a:cxnSpLocks/>
              <a:stCxn id="78" idx="5"/>
              <a:endCxn id="79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FB225B32-C2CF-A637-115B-49CA7AE05062}"/>
                </a:ext>
              </a:extLst>
            </p:cNvPr>
            <p:cNvCxnSpPr>
              <a:cxnSpLocks/>
              <a:stCxn id="80" idx="3"/>
              <a:endCxn id="84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A6E87A2-BFF8-8662-9457-65D019545CD8}"/>
                </a:ext>
              </a:extLst>
            </p:cNvPr>
            <p:cNvCxnSpPr>
              <a:cxnSpLocks/>
              <a:endCxn id="80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A544A89F-6DC9-AD90-0191-81826C850605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77A3FB02-D01F-27A0-A3CB-0A48964F94A0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260DC593-7684-0685-6575-D32D0C18EC06}"/>
                </a:ext>
              </a:extLst>
            </p:cNvPr>
            <p:cNvCxnSpPr>
              <a:cxnSpLocks/>
              <a:stCxn id="84" idx="3"/>
              <a:endCxn id="88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D095D81C-F5AC-3F05-FB56-43A007F7539B}"/>
                </a:ext>
              </a:extLst>
            </p:cNvPr>
            <p:cNvCxnSpPr>
              <a:cxnSpLocks/>
              <a:stCxn id="87" idx="0"/>
              <a:endCxn id="84" idx="5"/>
            </p:cNvCxnSpPr>
            <p:nvPr/>
          </p:nvCxnSpPr>
          <p:spPr>
            <a:xfrm flipH="1" flipV="1">
              <a:off x="1730243" y="3677379"/>
              <a:ext cx="239182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0095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DD60-D1B8-422D-8C8A-8153278D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DB269-7F47-4C8E-A8D0-53369AA4F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Grau 2</a:t>
            </a:r>
          </a:p>
          <a:p>
            <a:pPr lvl="1"/>
            <a:r>
              <a:rPr lang="pt-BR" altLang="pt-BR" dirty="0"/>
              <a:t>É necessário manter a estrutura</a:t>
            </a:r>
          </a:p>
          <a:p>
            <a:pPr lvl="1"/>
            <a:r>
              <a:rPr lang="pt-BR" altLang="pt-BR" dirty="0"/>
              <a:t>O que fazer??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F123D0-E3C4-498B-A6E4-BD54FDBFF7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657C4C-64FE-4588-917F-7916AD1ECE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67</a:t>
            </a:fld>
            <a:endParaRPr lang="pt-BR" alt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0BE3EF2-FF62-ED40-4DAA-C171DDC66FE8}"/>
              </a:ext>
            </a:extLst>
          </p:cNvPr>
          <p:cNvGrpSpPr/>
          <p:nvPr/>
        </p:nvGrpSpPr>
        <p:grpSpPr>
          <a:xfrm>
            <a:off x="2609566" y="1442387"/>
            <a:ext cx="6552729" cy="3433619"/>
            <a:chOff x="539552" y="876406"/>
            <a:chExt cx="7632848" cy="3999600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09BAD53-4AB0-99A7-8252-B18FBC16072F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368ABCEA-4557-A852-5CD5-1E9C4CCE81C8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135908C-1990-CC4F-01B8-A69FADE2973A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1DF48180-7EE8-C520-D070-806886705BFF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39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8C3397C-255A-10E3-2982-370F03526748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02FEFAF7-9AFE-3101-002B-6FF390584B55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27D9A2BA-DF83-365D-F668-344381E36660}"/>
                </a:ext>
              </a:extLst>
            </p:cNvPr>
            <p:cNvSpPr/>
            <p:nvPr/>
          </p:nvSpPr>
          <p:spPr>
            <a:xfrm>
              <a:off x="1609385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CC558D96-E333-3E73-227E-E14C9248D7B9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C9EFDCC-D6F7-D365-9F5E-D6568D1AC52E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AB8B069-CB77-244A-EACC-A4C9E3E8B791}"/>
                </a:ext>
              </a:extLst>
            </p:cNvPr>
            <p:cNvCxnSpPr>
              <a:cxnSpLocks/>
              <a:stCxn id="78" idx="5"/>
              <a:endCxn id="79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FB225B32-C2CF-A637-115B-49CA7AE05062}"/>
                </a:ext>
              </a:extLst>
            </p:cNvPr>
            <p:cNvCxnSpPr>
              <a:cxnSpLocks/>
              <a:endCxn id="84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A6E87A2-BFF8-8662-9457-65D019545C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A544A89F-6DC9-AD90-0191-81826C850605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77A3FB02-D01F-27A0-A3CB-0A48964F94A0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260DC593-7684-0685-6575-D32D0C18EC06}"/>
                </a:ext>
              </a:extLst>
            </p:cNvPr>
            <p:cNvCxnSpPr>
              <a:cxnSpLocks/>
              <a:stCxn id="84" idx="3"/>
              <a:endCxn id="88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D095D81C-F5AC-3F05-FB56-43A007F7539B}"/>
                </a:ext>
              </a:extLst>
            </p:cNvPr>
            <p:cNvCxnSpPr>
              <a:cxnSpLocks/>
              <a:stCxn id="87" idx="0"/>
              <a:endCxn id="84" idx="5"/>
            </p:cNvCxnSpPr>
            <p:nvPr/>
          </p:nvCxnSpPr>
          <p:spPr>
            <a:xfrm flipH="1" flipV="1">
              <a:off x="1730243" y="3677379"/>
              <a:ext cx="239182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78805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DD60-D1B8-422D-8C8A-8153278D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DB269-7F47-4C8E-A8D0-53369AA4F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Grau 2</a:t>
            </a:r>
          </a:p>
          <a:p>
            <a:pPr lvl="1"/>
            <a:r>
              <a:rPr lang="pt-BR" altLang="pt-BR" dirty="0"/>
              <a:t>Localizar </a:t>
            </a:r>
            <a:r>
              <a:rPr lang="pt-BR" altLang="pt-BR" b="1" i="1" dirty="0">
                <a:solidFill>
                  <a:srgbClr val="DA1F28"/>
                </a:solidFill>
              </a:rPr>
              <a:t>antecessor</a:t>
            </a:r>
            <a:endParaRPr lang="pt-BR" altLang="pt-BR" b="1" dirty="0">
              <a:solidFill>
                <a:srgbClr val="DA1F28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F123D0-E3C4-498B-A6E4-BD54FDBFF7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657C4C-64FE-4588-917F-7916AD1ECE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68</a:t>
            </a:fld>
            <a:endParaRPr lang="pt-BR" alt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0BE3EF2-FF62-ED40-4DAA-C171DDC66FE8}"/>
              </a:ext>
            </a:extLst>
          </p:cNvPr>
          <p:cNvGrpSpPr/>
          <p:nvPr/>
        </p:nvGrpSpPr>
        <p:grpSpPr>
          <a:xfrm>
            <a:off x="2609566" y="1442387"/>
            <a:ext cx="6552729" cy="3433619"/>
            <a:chOff x="539552" y="876406"/>
            <a:chExt cx="7632848" cy="3999600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09BAD53-4AB0-99A7-8252-B18FBC16072F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368ABCEA-4557-A852-5CD5-1E9C4CCE81C8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B053CEAB-98ED-FB96-7E86-0CE200B44BA4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135908C-1990-CC4F-01B8-A69FADE2973A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1DF48180-7EE8-C520-D070-806886705BFF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39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8C3397C-255A-10E3-2982-370F03526748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02FEFAF7-9AFE-3101-002B-6FF390584B55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27D9A2BA-DF83-365D-F668-344381E36660}"/>
                </a:ext>
              </a:extLst>
            </p:cNvPr>
            <p:cNvSpPr/>
            <p:nvPr/>
          </p:nvSpPr>
          <p:spPr>
            <a:xfrm>
              <a:off x="1609385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CC558D96-E333-3E73-227E-E14C9248D7B9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C9EFDCC-D6F7-D365-9F5E-D6568D1AC52E}"/>
                </a:ext>
              </a:extLst>
            </p:cNvPr>
            <p:cNvCxnSpPr>
              <a:cxnSpLocks/>
              <a:stCxn id="78" idx="3"/>
              <a:endCxn id="80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AB8B069-CB77-244A-EACC-A4C9E3E8B791}"/>
                </a:ext>
              </a:extLst>
            </p:cNvPr>
            <p:cNvCxnSpPr>
              <a:cxnSpLocks/>
              <a:stCxn id="78" idx="5"/>
              <a:endCxn id="79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FB225B32-C2CF-A637-115B-49CA7AE05062}"/>
                </a:ext>
              </a:extLst>
            </p:cNvPr>
            <p:cNvCxnSpPr>
              <a:cxnSpLocks/>
              <a:stCxn id="80" idx="3"/>
              <a:endCxn id="84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A6E87A2-BFF8-8662-9457-65D019545CD8}"/>
                </a:ext>
              </a:extLst>
            </p:cNvPr>
            <p:cNvCxnSpPr>
              <a:cxnSpLocks/>
              <a:endCxn id="80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A544A89F-6DC9-AD90-0191-81826C850605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77A3FB02-D01F-27A0-A3CB-0A48964F94A0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260DC593-7684-0685-6575-D32D0C18EC06}"/>
                </a:ext>
              </a:extLst>
            </p:cNvPr>
            <p:cNvCxnSpPr>
              <a:cxnSpLocks/>
              <a:stCxn id="84" idx="3"/>
              <a:endCxn id="88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D095D81C-F5AC-3F05-FB56-43A007F7539B}"/>
                </a:ext>
              </a:extLst>
            </p:cNvPr>
            <p:cNvCxnSpPr>
              <a:cxnSpLocks/>
              <a:stCxn id="87" idx="0"/>
              <a:endCxn id="84" idx="5"/>
            </p:cNvCxnSpPr>
            <p:nvPr/>
          </p:nvCxnSpPr>
          <p:spPr>
            <a:xfrm flipH="1" flipV="1">
              <a:off x="1730243" y="3677379"/>
              <a:ext cx="239182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40463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DD60-D1B8-422D-8C8A-8153278D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DB269-7F47-4C8E-A8D0-53369AA4F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Grau 2</a:t>
            </a:r>
          </a:p>
          <a:p>
            <a:pPr lvl="1"/>
            <a:r>
              <a:rPr lang="pt-BR" altLang="pt-BR" dirty="0"/>
              <a:t>Localizar </a:t>
            </a:r>
            <a:r>
              <a:rPr lang="pt-BR" altLang="pt-BR" b="1" i="1" dirty="0">
                <a:solidFill>
                  <a:srgbClr val="DA1F28"/>
                </a:solidFill>
              </a:rPr>
              <a:t>antecessor</a:t>
            </a:r>
            <a:endParaRPr lang="pt-BR" altLang="pt-BR" b="1" dirty="0">
              <a:solidFill>
                <a:srgbClr val="DA1F28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F123D0-E3C4-498B-A6E4-BD54FDBFF7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657C4C-64FE-4588-917F-7916AD1ECE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69</a:t>
            </a:fld>
            <a:endParaRPr lang="pt-BR" alt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0BE3EF2-FF62-ED40-4DAA-C171DDC66FE8}"/>
              </a:ext>
            </a:extLst>
          </p:cNvPr>
          <p:cNvGrpSpPr/>
          <p:nvPr/>
        </p:nvGrpSpPr>
        <p:grpSpPr>
          <a:xfrm>
            <a:off x="2609566" y="1442387"/>
            <a:ext cx="6552729" cy="3433619"/>
            <a:chOff x="539552" y="876406"/>
            <a:chExt cx="7632848" cy="3999600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09BAD53-4AB0-99A7-8252-B18FBC16072F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368ABCEA-4557-A852-5CD5-1E9C4CCE81C8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B053CEAB-98ED-FB96-7E86-0CE200B44BA4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135908C-1990-CC4F-01B8-A69FADE2973A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1DF48180-7EE8-C520-D070-806886705BFF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39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8C3397C-255A-10E3-2982-370F03526748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02FEFAF7-9AFE-3101-002B-6FF390584B55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27D9A2BA-DF83-365D-F668-344381E36660}"/>
                </a:ext>
              </a:extLst>
            </p:cNvPr>
            <p:cNvSpPr/>
            <p:nvPr/>
          </p:nvSpPr>
          <p:spPr>
            <a:xfrm>
              <a:off x="1609385" y="4155926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CC558D96-E333-3E73-227E-E14C9248D7B9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C9EFDCC-D6F7-D365-9F5E-D6568D1AC52E}"/>
                </a:ext>
              </a:extLst>
            </p:cNvPr>
            <p:cNvCxnSpPr>
              <a:cxnSpLocks/>
              <a:stCxn id="78" idx="3"/>
              <a:endCxn id="80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AB8B069-CB77-244A-EACC-A4C9E3E8B791}"/>
                </a:ext>
              </a:extLst>
            </p:cNvPr>
            <p:cNvCxnSpPr>
              <a:cxnSpLocks/>
              <a:stCxn id="78" idx="5"/>
              <a:endCxn id="79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FB225B32-C2CF-A637-115B-49CA7AE05062}"/>
                </a:ext>
              </a:extLst>
            </p:cNvPr>
            <p:cNvCxnSpPr>
              <a:cxnSpLocks/>
              <a:stCxn id="80" idx="3"/>
              <a:endCxn id="84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A6E87A2-BFF8-8662-9457-65D019545CD8}"/>
                </a:ext>
              </a:extLst>
            </p:cNvPr>
            <p:cNvCxnSpPr>
              <a:cxnSpLocks/>
              <a:endCxn id="80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A544A89F-6DC9-AD90-0191-81826C850605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77A3FB02-D01F-27A0-A3CB-0A48964F94A0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260DC593-7684-0685-6575-D32D0C18EC06}"/>
                </a:ext>
              </a:extLst>
            </p:cNvPr>
            <p:cNvCxnSpPr>
              <a:cxnSpLocks/>
              <a:stCxn id="84" idx="3"/>
              <a:endCxn id="88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D095D81C-F5AC-3F05-FB56-43A007F7539B}"/>
                </a:ext>
              </a:extLst>
            </p:cNvPr>
            <p:cNvCxnSpPr>
              <a:cxnSpLocks/>
              <a:stCxn id="87" idx="0"/>
              <a:endCxn id="84" idx="5"/>
            </p:cNvCxnSpPr>
            <p:nvPr/>
          </p:nvCxnSpPr>
          <p:spPr>
            <a:xfrm flipH="1" flipV="1">
              <a:off x="1730243" y="3677379"/>
              <a:ext cx="239182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018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</a:t>
            </a:fld>
            <a:endParaRPr lang="pt-BR" altLang="pt-BR" dirty="0"/>
          </a:p>
        </p:txBody>
      </p:sp>
      <p:sp>
        <p:nvSpPr>
          <p:cNvPr id="10" name="CaixaDeTexto 6">
            <a:extLst>
              <a:ext uri="{FF2B5EF4-FFF2-40B4-BE49-F238E27FC236}">
                <a16:creationId xmlns:a16="http://schemas.microsoft.com/office/drawing/2014/main" id="{73CC0832-B4FB-4E4D-958F-956BF799D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2053970"/>
            <a:ext cx="1150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Grau 1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E890265F-4396-4F27-B595-004879B96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1097371"/>
            <a:ext cx="1152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Grau 3</a:t>
            </a:r>
          </a:p>
        </p:txBody>
      </p:sp>
      <p:sp>
        <p:nvSpPr>
          <p:cNvPr id="12" name="CaixaDeTexto 9">
            <a:extLst>
              <a:ext uri="{FF2B5EF4-FFF2-40B4-BE49-F238E27FC236}">
                <a16:creationId xmlns:a16="http://schemas.microsoft.com/office/drawing/2014/main" id="{2779645E-859F-457B-824B-2FEA013DC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87" y="4270325"/>
            <a:ext cx="1152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Grau 0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F19EACA-8CAC-105A-5B4D-6C8F6F5D1688}"/>
              </a:ext>
            </a:extLst>
          </p:cNvPr>
          <p:cNvGrpSpPr/>
          <p:nvPr/>
        </p:nvGrpSpPr>
        <p:grpSpPr>
          <a:xfrm>
            <a:off x="4499992" y="987573"/>
            <a:ext cx="4590237" cy="3888433"/>
            <a:chOff x="1547664" y="941062"/>
            <a:chExt cx="4824536" cy="4086909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FB94A96E-D657-C417-43B3-33299AF269DE}"/>
                </a:ext>
              </a:extLst>
            </p:cNvPr>
            <p:cNvSpPr/>
            <p:nvPr/>
          </p:nvSpPr>
          <p:spPr>
            <a:xfrm>
              <a:off x="3635896" y="94106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E54F18-3D69-34A0-4973-D71EE15D0CE1}"/>
                </a:ext>
              </a:extLst>
            </p:cNvPr>
            <p:cNvSpPr/>
            <p:nvPr/>
          </p:nvSpPr>
          <p:spPr>
            <a:xfrm>
              <a:off x="364362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C6CBD78-580D-59B6-72DE-F9A480CE572E}"/>
                </a:ext>
              </a:extLst>
            </p:cNvPr>
            <p:cNvSpPr/>
            <p:nvPr/>
          </p:nvSpPr>
          <p:spPr>
            <a:xfrm>
              <a:off x="5292080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3A7A20F-1142-2FEC-9265-8A08D7A448C3}"/>
                </a:ext>
              </a:extLst>
            </p:cNvPr>
            <p:cNvSpPr/>
            <p:nvPr/>
          </p:nvSpPr>
          <p:spPr>
            <a:xfrm>
              <a:off x="237524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76267300-87A3-6E0D-8D49-13E1687A69A0}"/>
                </a:ext>
              </a:extLst>
            </p:cNvPr>
            <p:cNvSpPr/>
            <p:nvPr/>
          </p:nvSpPr>
          <p:spPr>
            <a:xfrm>
              <a:off x="565212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12347690-7CC9-8567-1A40-9367A7F5C65E}"/>
                </a:ext>
              </a:extLst>
            </p:cNvPr>
            <p:cNvSpPr/>
            <p:nvPr/>
          </p:nvSpPr>
          <p:spPr>
            <a:xfrm>
              <a:off x="457200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7AF6A61-3DF7-CE6A-292B-8F3A222E4E33}"/>
                </a:ext>
              </a:extLst>
            </p:cNvPr>
            <p:cNvSpPr/>
            <p:nvPr/>
          </p:nvSpPr>
          <p:spPr>
            <a:xfrm>
              <a:off x="2735288" y="4307891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EC81678-DD37-C2A8-7836-AD691DC8F586}"/>
                </a:ext>
              </a:extLst>
            </p:cNvPr>
            <p:cNvSpPr/>
            <p:nvPr/>
          </p:nvSpPr>
          <p:spPr>
            <a:xfrm>
              <a:off x="1547664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AD57BFFB-51A3-8307-A6B6-A4CF4D412936}"/>
                </a:ext>
              </a:extLst>
            </p:cNvPr>
            <p:cNvSpPr/>
            <p:nvPr/>
          </p:nvSpPr>
          <p:spPr>
            <a:xfrm>
              <a:off x="3349687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5D45198D-2141-C7BF-F38A-BC085EC8443C}"/>
                </a:ext>
              </a:extLst>
            </p:cNvPr>
            <p:cNvCxnSpPr>
              <a:cxnSpLocks/>
              <a:stCxn id="31" idx="3"/>
              <a:endCxn id="34" idx="7"/>
            </p:cNvCxnSpPr>
            <p:nvPr/>
          </p:nvCxnSpPr>
          <p:spPr>
            <a:xfrm flipH="1">
              <a:off x="2989875" y="1555689"/>
              <a:ext cx="751474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D4381B3-4EFE-FCBC-E01F-25A40DF09E94}"/>
                </a:ext>
              </a:extLst>
            </p:cNvPr>
            <p:cNvCxnSpPr>
              <a:cxnSpLocks/>
              <a:stCxn id="33" idx="1"/>
              <a:endCxn id="31" idx="5"/>
            </p:cNvCxnSpPr>
            <p:nvPr/>
          </p:nvCxnSpPr>
          <p:spPr>
            <a:xfrm flipH="1" flipV="1">
              <a:off x="4250523" y="1555689"/>
              <a:ext cx="1147010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9590B43C-AC6B-8563-5EF7-C4740FD92733}"/>
                </a:ext>
              </a:extLst>
            </p:cNvPr>
            <p:cNvCxnSpPr>
              <a:cxnSpLocks/>
              <a:stCxn id="31" idx="4"/>
              <a:endCxn id="32" idx="0"/>
            </p:cNvCxnSpPr>
            <p:nvPr/>
          </p:nvCxnSpPr>
          <p:spPr>
            <a:xfrm>
              <a:off x="3995936" y="1661142"/>
              <a:ext cx="7732" cy="406552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653EE646-CED1-2754-0C67-8FCC9E4B88A1}"/>
                </a:ext>
              </a:extLst>
            </p:cNvPr>
            <p:cNvCxnSpPr>
              <a:cxnSpLocks/>
              <a:stCxn id="38" idx="0"/>
              <a:endCxn id="34" idx="3"/>
            </p:cNvCxnSpPr>
            <p:nvPr/>
          </p:nvCxnSpPr>
          <p:spPr>
            <a:xfrm flipV="1">
              <a:off x="1907704" y="2682321"/>
              <a:ext cx="572997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045F173F-A100-CC13-8E75-EF910E7D1044}"/>
                </a:ext>
              </a:extLst>
            </p:cNvPr>
            <p:cNvCxnSpPr>
              <a:cxnSpLocks/>
              <a:stCxn id="37" idx="1"/>
              <a:endCxn id="38" idx="5"/>
            </p:cNvCxnSpPr>
            <p:nvPr/>
          </p:nvCxnSpPr>
          <p:spPr>
            <a:xfrm flipH="1" flipV="1">
              <a:off x="2162291" y="3957811"/>
              <a:ext cx="678450" cy="45553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B3603413-1A90-8F53-0E36-A5CF8AC79BBE}"/>
                </a:ext>
              </a:extLst>
            </p:cNvPr>
            <p:cNvCxnSpPr>
              <a:cxnSpLocks/>
              <a:stCxn id="32" idx="3"/>
              <a:endCxn id="39" idx="0"/>
            </p:cNvCxnSpPr>
            <p:nvPr/>
          </p:nvCxnSpPr>
          <p:spPr>
            <a:xfrm flipH="1">
              <a:off x="3709727" y="2682321"/>
              <a:ext cx="39354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B3774F4F-D45E-A76F-AF9D-7BDA1DF0F88A}"/>
                </a:ext>
              </a:extLst>
            </p:cNvPr>
            <p:cNvCxnSpPr>
              <a:cxnSpLocks/>
              <a:stCxn id="32" idx="5"/>
              <a:endCxn id="36" idx="1"/>
            </p:cNvCxnSpPr>
            <p:nvPr/>
          </p:nvCxnSpPr>
          <p:spPr>
            <a:xfrm>
              <a:off x="4258255" y="2682321"/>
              <a:ext cx="419198" cy="766316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EEFED6AD-2B25-6CBD-7DCF-64749CF908D6}"/>
                </a:ext>
              </a:extLst>
            </p:cNvPr>
            <p:cNvCxnSpPr>
              <a:cxnSpLocks/>
              <a:stCxn id="35" idx="1"/>
              <a:endCxn id="32" idx="6"/>
            </p:cNvCxnSpPr>
            <p:nvPr/>
          </p:nvCxnSpPr>
          <p:spPr>
            <a:xfrm flipH="1" flipV="1">
              <a:off x="4363708" y="2427734"/>
              <a:ext cx="1393865" cy="102090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0637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DD60-D1B8-422D-8C8A-8153278D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DB269-7F47-4C8E-A8D0-53369AA4F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Grau 2</a:t>
            </a:r>
          </a:p>
          <a:p>
            <a:pPr lvl="1"/>
            <a:r>
              <a:rPr lang="pt-BR" altLang="pt-BR" dirty="0"/>
              <a:t>Localizar </a:t>
            </a:r>
            <a:r>
              <a:rPr lang="pt-BR" altLang="pt-BR" b="1" i="1" dirty="0">
                <a:solidFill>
                  <a:srgbClr val="DA1F28"/>
                </a:solidFill>
              </a:rPr>
              <a:t>antecessor</a:t>
            </a:r>
          </a:p>
          <a:p>
            <a:pPr lvl="1"/>
            <a:r>
              <a:rPr lang="pt-BR" altLang="pt-BR" dirty="0"/>
              <a:t>Copiar o antecessor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F123D0-E3C4-498B-A6E4-BD54FDBFF7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657C4C-64FE-4588-917F-7916AD1ECE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70</a:t>
            </a:fld>
            <a:endParaRPr lang="pt-BR" alt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0BE3EF2-FF62-ED40-4DAA-C171DDC66FE8}"/>
              </a:ext>
            </a:extLst>
          </p:cNvPr>
          <p:cNvGrpSpPr/>
          <p:nvPr/>
        </p:nvGrpSpPr>
        <p:grpSpPr>
          <a:xfrm>
            <a:off x="2609566" y="1442387"/>
            <a:ext cx="6552729" cy="3433619"/>
            <a:chOff x="539552" y="876406"/>
            <a:chExt cx="7632848" cy="3999600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09BAD53-4AB0-99A7-8252-B18FBC16072F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368ABCEA-4557-A852-5CD5-1E9C4CCE81C8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B053CEAB-98ED-FB96-7E86-0CE200B44BA4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135908C-1990-CC4F-01B8-A69FADE2973A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1DF48180-7EE8-C520-D070-806886705BFF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39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8C3397C-255A-10E3-2982-370F03526748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02FEFAF7-9AFE-3101-002B-6FF390584B55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27D9A2BA-DF83-365D-F668-344381E36660}"/>
                </a:ext>
              </a:extLst>
            </p:cNvPr>
            <p:cNvSpPr/>
            <p:nvPr/>
          </p:nvSpPr>
          <p:spPr>
            <a:xfrm>
              <a:off x="1609385" y="4155926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CC558D96-E333-3E73-227E-E14C9248D7B9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C9EFDCC-D6F7-D365-9F5E-D6568D1AC52E}"/>
                </a:ext>
              </a:extLst>
            </p:cNvPr>
            <p:cNvCxnSpPr>
              <a:cxnSpLocks/>
              <a:stCxn id="78" idx="3"/>
              <a:endCxn id="80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AB8B069-CB77-244A-EACC-A4C9E3E8B791}"/>
                </a:ext>
              </a:extLst>
            </p:cNvPr>
            <p:cNvCxnSpPr>
              <a:cxnSpLocks/>
              <a:stCxn id="78" idx="5"/>
              <a:endCxn id="79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FB225B32-C2CF-A637-115B-49CA7AE05062}"/>
                </a:ext>
              </a:extLst>
            </p:cNvPr>
            <p:cNvCxnSpPr>
              <a:cxnSpLocks/>
              <a:stCxn id="80" idx="3"/>
              <a:endCxn id="84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A6E87A2-BFF8-8662-9457-65D019545CD8}"/>
                </a:ext>
              </a:extLst>
            </p:cNvPr>
            <p:cNvCxnSpPr>
              <a:cxnSpLocks/>
              <a:endCxn id="80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A544A89F-6DC9-AD90-0191-81826C850605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77A3FB02-D01F-27A0-A3CB-0A48964F94A0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260DC593-7684-0685-6575-D32D0C18EC06}"/>
                </a:ext>
              </a:extLst>
            </p:cNvPr>
            <p:cNvCxnSpPr>
              <a:cxnSpLocks/>
              <a:stCxn id="84" idx="3"/>
              <a:endCxn id="88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D095D81C-F5AC-3F05-FB56-43A007F7539B}"/>
                </a:ext>
              </a:extLst>
            </p:cNvPr>
            <p:cNvCxnSpPr>
              <a:cxnSpLocks/>
              <a:stCxn id="87" idx="0"/>
              <a:endCxn id="84" idx="5"/>
            </p:cNvCxnSpPr>
            <p:nvPr/>
          </p:nvCxnSpPr>
          <p:spPr>
            <a:xfrm flipH="1" flipV="1">
              <a:off x="1730243" y="3677379"/>
              <a:ext cx="239182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2245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DD60-D1B8-422D-8C8A-8153278D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DB269-7F47-4C8E-A8D0-53369AA4F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Grau 2</a:t>
            </a:r>
          </a:p>
          <a:p>
            <a:pPr lvl="1"/>
            <a:r>
              <a:rPr lang="pt-BR" altLang="pt-BR" dirty="0"/>
              <a:t>Localizar </a:t>
            </a:r>
            <a:r>
              <a:rPr lang="pt-BR" altLang="pt-BR" b="1" i="1" dirty="0">
                <a:solidFill>
                  <a:srgbClr val="DA1F28"/>
                </a:solidFill>
              </a:rPr>
              <a:t>antecessor</a:t>
            </a:r>
          </a:p>
          <a:p>
            <a:pPr lvl="1"/>
            <a:r>
              <a:rPr lang="pt-BR" altLang="pt-BR" dirty="0"/>
              <a:t>Copiar o antecessor</a:t>
            </a:r>
          </a:p>
          <a:p>
            <a:pPr lvl="1"/>
            <a:r>
              <a:rPr lang="pt-BR" altLang="pt-BR" dirty="0"/>
              <a:t>Retirar o elemento</a:t>
            </a:r>
          </a:p>
          <a:p>
            <a:pPr marL="366713" lvl="1" indent="0">
              <a:buNone/>
            </a:pPr>
            <a:r>
              <a:rPr lang="pt-BR" altLang="pt-BR" dirty="0"/>
              <a:t>duplicado na</a:t>
            </a:r>
          </a:p>
          <a:p>
            <a:pPr marL="366713" lvl="1" indent="0">
              <a:buNone/>
            </a:pPr>
            <a:r>
              <a:rPr lang="pt-BR" altLang="pt-BR" dirty="0"/>
              <a:t>esquerda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F123D0-E3C4-498B-A6E4-BD54FDBFF7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657C4C-64FE-4588-917F-7916AD1ECE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71</a:t>
            </a:fld>
            <a:endParaRPr lang="pt-BR" alt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0BE3EF2-FF62-ED40-4DAA-C171DDC66FE8}"/>
              </a:ext>
            </a:extLst>
          </p:cNvPr>
          <p:cNvGrpSpPr/>
          <p:nvPr/>
        </p:nvGrpSpPr>
        <p:grpSpPr>
          <a:xfrm>
            <a:off x="2609566" y="1442387"/>
            <a:ext cx="6552729" cy="3433619"/>
            <a:chOff x="539552" y="876406"/>
            <a:chExt cx="7632848" cy="3999600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09BAD53-4AB0-99A7-8252-B18FBC16072F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368ABCEA-4557-A852-5CD5-1E9C4CCE81C8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B053CEAB-98ED-FB96-7E86-0CE200B44BA4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135908C-1990-CC4F-01B8-A69FADE2973A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1DF48180-7EE8-C520-D070-806886705BFF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39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8C3397C-255A-10E3-2982-370F03526748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02FEFAF7-9AFE-3101-002B-6FF390584B55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27D9A2BA-DF83-365D-F668-344381E36660}"/>
                </a:ext>
              </a:extLst>
            </p:cNvPr>
            <p:cNvSpPr/>
            <p:nvPr/>
          </p:nvSpPr>
          <p:spPr>
            <a:xfrm>
              <a:off x="1609385" y="4155926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CC558D96-E333-3E73-227E-E14C9248D7B9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C9EFDCC-D6F7-D365-9F5E-D6568D1AC52E}"/>
                </a:ext>
              </a:extLst>
            </p:cNvPr>
            <p:cNvCxnSpPr>
              <a:cxnSpLocks/>
              <a:stCxn id="78" idx="3"/>
              <a:endCxn id="80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AB8B069-CB77-244A-EACC-A4C9E3E8B791}"/>
                </a:ext>
              </a:extLst>
            </p:cNvPr>
            <p:cNvCxnSpPr>
              <a:cxnSpLocks/>
              <a:stCxn id="78" idx="5"/>
              <a:endCxn id="79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FB225B32-C2CF-A637-115B-49CA7AE05062}"/>
                </a:ext>
              </a:extLst>
            </p:cNvPr>
            <p:cNvCxnSpPr>
              <a:cxnSpLocks/>
              <a:stCxn id="80" idx="3"/>
              <a:endCxn id="84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A6E87A2-BFF8-8662-9457-65D019545CD8}"/>
                </a:ext>
              </a:extLst>
            </p:cNvPr>
            <p:cNvCxnSpPr>
              <a:cxnSpLocks/>
              <a:endCxn id="80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A544A89F-6DC9-AD90-0191-81826C850605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77A3FB02-D01F-27A0-A3CB-0A48964F94A0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260DC593-7684-0685-6575-D32D0C18EC06}"/>
                </a:ext>
              </a:extLst>
            </p:cNvPr>
            <p:cNvCxnSpPr>
              <a:cxnSpLocks/>
              <a:stCxn id="84" idx="3"/>
              <a:endCxn id="88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D095D81C-F5AC-3F05-FB56-43A007F7539B}"/>
                </a:ext>
              </a:extLst>
            </p:cNvPr>
            <p:cNvCxnSpPr>
              <a:cxnSpLocks/>
              <a:stCxn id="87" idx="0"/>
              <a:endCxn id="84" idx="5"/>
            </p:cNvCxnSpPr>
            <p:nvPr/>
          </p:nvCxnSpPr>
          <p:spPr>
            <a:xfrm flipH="1" flipV="1">
              <a:off x="1730243" y="3677379"/>
              <a:ext cx="239182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1349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DD60-D1B8-422D-8C8A-8153278D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DB269-7F47-4C8E-A8D0-53369AA4F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Grau 2</a:t>
            </a:r>
          </a:p>
          <a:p>
            <a:pPr lvl="1"/>
            <a:r>
              <a:rPr lang="pt-BR" altLang="pt-BR" dirty="0"/>
              <a:t>Localizar </a:t>
            </a:r>
            <a:r>
              <a:rPr lang="pt-BR" altLang="pt-BR" b="1" i="1" dirty="0">
                <a:solidFill>
                  <a:srgbClr val="DA1F28"/>
                </a:solidFill>
              </a:rPr>
              <a:t>antecessor</a:t>
            </a:r>
          </a:p>
          <a:p>
            <a:pPr lvl="1"/>
            <a:r>
              <a:rPr lang="pt-BR" altLang="pt-BR" dirty="0"/>
              <a:t>Copiar o antecessor</a:t>
            </a:r>
          </a:p>
          <a:p>
            <a:pPr lvl="1"/>
            <a:r>
              <a:rPr lang="pt-BR" altLang="pt-BR" dirty="0"/>
              <a:t>Retirar o elemento</a:t>
            </a:r>
          </a:p>
          <a:p>
            <a:pPr marL="366713" lvl="1" indent="0">
              <a:buNone/>
            </a:pPr>
            <a:r>
              <a:rPr lang="pt-BR" altLang="pt-BR" dirty="0"/>
              <a:t>duplicado na</a:t>
            </a:r>
          </a:p>
          <a:p>
            <a:pPr marL="366713" lvl="1" indent="0">
              <a:buNone/>
            </a:pPr>
            <a:r>
              <a:rPr lang="pt-BR" altLang="pt-BR" dirty="0"/>
              <a:t>esquerda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F123D0-E3C4-498B-A6E4-BD54FDBFF7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657C4C-64FE-4588-917F-7916AD1ECE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72</a:t>
            </a:fld>
            <a:endParaRPr lang="pt-BR" alt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0BE3EF2-FF62-ED40-4DAA-C171DDC66FE8}"/>
              </a:ext>
            </a:extLst>
          </p:cNvPr>
          <p:cNvGrpSpPr/>
          <p:nvPr/>
        </p:nvGrpSpPr>
        <p:grpSpPr>
          <a:xfrm>
            <a:off x="2609566" y="1442387"/>
            <a:ext cx="6552729" cy="3433619"/>
            <a:chOff x="539552" y="876406"/>
            <a:chExt cx="7632848" cy="3999600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09BAD53-4AB0-99A7-8252-B18FBC16072F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368ABCEA-4557-A852-5CD5-1E9C4CCE81C8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B053CEAB-98ED-FB96-7E86-0CE200B44BA4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135908C-1990-CC4F-01B8-A69FADE2973A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1DF48180-7EE8-C520-D070-806886705BFF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39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8C3397C-255A-10E3-2982-370F03526748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02FEFAF7-9AFE-3101-002B-6FF390584B55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CC558D96-E333-3E73-227E-E14C9248D7B9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C9EFDCC-D6F7-D365-9F5E-D6568D1AC52E}"/>
                </a:ext>
              </a:extLst>
            </p:cNvPr>
            <p:cNvCxnSpPr>
              <a:cxnSpLocks/>
              <a:stCxn id="78" idx="3"/>
              <a:endCxn id="80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AB8B069-CB77-244A-EACC-A4C9E3E8B791}"/>
                </a:ext>
              </a:extLst>
            </p:cNvPr>
            <p:cNvCxnSpPr>
              <a:cxnSpLocks/>
              <a:stCxn id="78" idx="5"/>
              <a:endCxn id="79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FB225B32-C2CF-A637-115B-49CA7AE05062}"/>
                </a:ext>
              </a:extLst>
            </p:cNvPr>
            <p:cNvCxnSpPr>
              <a:cxnSpLocks/>
              <a:stCxn id="80" idx="3"/>
              <a:endCxn id="84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A6E87A2-BFF8-8662-9457-65D019545CD8}"/>
                </a:ext>
              </a:extLst>
            </p:cNvPr>
            <p:cNvCxnSpPr>
              <a:cxnSpLocks/>
              <a:endCxn id="80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A544A89F-6DC9-AD90-0191-81826C850605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77A3FB02-D01F-27A0-A3CB-0A48964F94A0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260DC593-7684-0685-6575-D32D0C18EC06}"/>
                </a:ext>
              </a:extLst>
            </p:cNvPr>
            <p:cNvCxnSpPr>
              <a:cxnSpLocks/>
              <a:stCxn id="84" idx="3"/>
              <a:endCxn id="88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50565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DD60-D1B8-422D-8C8A-8153278D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DB269-7F47-4C8E-A8D0-53369AA4F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Grau 2</a:t>
            </a:r>
          </a:p>
          <a:p>
            <a:pPr lvl="1"/>
            <a:r>
              <a:rPr lang="pt-BR" altLang="pt-BR" dirty="0"/>
              <a:t>Localizar </a:t>
            </a:r>
            <a:r>
              <a:rPr lang="pt-BR" altLang="pt-BR" b="1" i="1" dirty="0">
                <a:solidFill>
                  <a:srgbClr val="DA1F28"/>
                </a:solidFill>
              </a:rPr>
              <a:t>antecessor</a:t>
            </a:r>
          </a:p>
          <a:p>
            <a:pPr lvl="1"/>
            <a:r>
              <a:rPr lang="pt-BR" altLang="pt-BR" dirty="0"/>
              <a:t>Copiar o antecessor</a:t>
            </a:r>
          </a:p>
          <a:p>
            <a:pPr lvl="1"/>
            <a:r>
              <a:rPr lang="pt-BR" altLang="pt-BR" dirty="0"/>
              <a:t>Retirar o elemento</a:t>
            </a:r>
          </a:p>
          <a:p>
            <a:pPr marL="366713" lvl="1" indent="0">
              <a:buNone/>
            </a:pPr>
            <a:r>
              <a:rPr lang="pt-BR" altLang="pt-BR" dirty="0"/>
              <a:t>duplicado na</a:t>
            </a:r>
          </a:p>
          <a:p>
            <a:pPr marL="366713" lvl="1" indent="0">
              <a:buNone/>
            </a:pPr>
            <a:r>
              <a:rPr lang="pt-BR" altLang="pt-BR" dirty="0"/>
              <a:t>esquerda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F123D0-E3C4-498B-A6E4-BD54FDBFF7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657C4C-64FE-4588-917F-7916AD1ECE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73</a:t>
            </a:fld>
            <a:endParaRPr lang="pt-BR" alt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0BE3EF2-FF62-ED40-4DAA-C171DDC66FE8}"/>
              </a:ext>
            </a:extLst>
          </p:cNvPr>
          <p:cNvGrpSpPr/>
          <p:nvPr/>
        </p:nvGrpSpPr>
        <p:grpSpPr>
          <a:xfrm>
            <a:off x="2609566" y="1442387"/>
            <a:ext cx="6552729" cy="3433619"/>
            <a:chOff x="539552" y="876406"/>
            <a:chExt cx="7632848" cy="3999600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09BAD53-4AB0-99A7-8252-B18FBC16072F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368ABCEA-4557-A852-5CD5-1E9C4CCE81C8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B053CEAB-98ED-FB96-7E86-0CE200B44BA4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8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135908C-1990-CC4F-01B8-A69FADE2973A}"/>
                </a:ext>
              </a:extLst>
            </p:cNvPr>
            <p:cNvSpPr/>
            <p:nvPr/>
          </p:nvSpPr>
          <p:spPr>
            <a:xfrm>
              <a:off x="7452320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1DF48180-7EE8-C520-D070-806886705BFF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39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8C3397C-255A-10E3-2982-370F03526748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5</a:t>
              </a: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02FEFAF7-9AFE-3101-002B-6FF390584B55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CC558D96-E333-3E73-227E-E14C9248D7B9}"/>
                </a:ext>
              </a:extLst>
            </p:cNvPr>
            <p:cNvSpPr/>
            <p:nvPr/>
          </p:nvSpPr>
          <p:spPr>
            <a:xfrm>
              <a:off x="539552" y="415592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C9EFDCC-D6F7-D365-9F5E-D6568D1AC52E}"/>
                </a:ext>
              </a:extLst>
            </p:cNvPr>
            <p:cNvCxnSpPr>
              <a:cxnSpLocks/>
              <a:stCxn id="78" idx="3"/>
              <a:endCxn id="80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AB8B069-CB77-244A-EACC-A4C9E3E8B791}"/>
                </a:ext>
              </a:extLst>
            </p:cNvPr>
            <p:cNvCxnSpPr>
              <a:cxnSpLocks/>
              <a:stCxn id="78" idx="5"/>
              <a:endCxn id="79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FB225B32-C2CF-A637-115B-49CA7AE05062}"/>
                </a:ext>
              </a:extLst>
            </p:cNvPr>
            <p:cNvCxnSpPr>
              <a:cxnSpLocks/>
              <a:stCxn id="80" idx="3"/>
              <a:endCxn id="84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A6E87A2-BFF8-8662-9457-65D019545CD8}"/>
                </a:ext>
              </a:extLst>
            </p:cNvPr>
            <p:cNvCxnSpPr>
              <a:cxnSpLocks/>
              <a:endCxn id="80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A544A89F-6DC9-AD90-0191-81826C850605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77A3FB02-D01F-27A0-A3CB-0A48964F94A0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6914819" y="2584206"/>
              <a:ext cx="642954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260DC593-7684-0685-6575-D32D0C18EC06}"/>
                </a:ext>
              </a:extLst>
            </p:cNvPr>
            <p:cNvCxnSpPr>
              <a:cxnSpLocks/>
              <a:stCxn id="84" idx="3"/>
              <a:endCxn id="88" idx="0"/>
            </p:cNvCxnSpPr>
            <p:nvPr/>
          </p:nvCxnSpPr>
          <p:spPr>
            <a:xfrm flipH="1">
              <a:off x="899592" y="3677379"/>
              <a:ext cx="321477" cy="478547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77903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C03D4-D38F-4A78-B1D0-816B3E4A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na árvore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0D6A20-8C98-49BE-BA43-553EF47A78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Operação que lista todos os nodos de uma árvore</a:t>
            </a:r>
          </a:p>
          <a:p>
            <a:endParaRPr lang="pt-BR" dirty="0"/>
          </a:p>
          <a:p>
            <a:r>
              <a:rPr lang="pt-BR" dirty="0"/>
              <a:t>A ordem de visita às subárvores determina resultados diferentes para o caminhamento</a:t>
            </a:r>
          </a:p>
          <a:p>
            <a:pPr lvl="1"/>
            <a:r>
              <a:rPr lang="pt-BR" dirty="0"/>
              <a:t>Em-ordem, pré-ordem e pós-ordem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C38E30-808C-47EF-8654-A217FED2DC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60B456-8775-4022-A272-982E75C31B1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036251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em-ordem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</a:t>
            </a:r>
          </a:p>
          <a:p>
            <a:pPr lvl="1"/>
            <a:r>
              <a:rPr lang="pt-BR" altLang="pt-BR" dirty="0"/>
              <a:t>Subárvore esquerda</a:t>
            </a:r>
          </a:p>
          <a:p>
            <a:pPr lvl="1"/>
            <a:r>
              <a:rPr lang="pt-BR" altLang="pt-BR" dirty="0"/>
              <a:t>Valor da raiz</a:t>
            </a:r>
          </a:p>
          <a:p>
            <a:pPr lvl="1"/>
            <a:r>
              <a:rPr lang="pt-BR" altLang="pt-BR" dirty="0"/>
              <a:t>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75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72660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em-ordem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</a:t>
            </a:r>
          </a:p>
          <a:p>
            <a:pPr lvl="1"/>
            <a:r>
              <a:rPr lang="pt-BR" altLang="pt-BR" dirty="0">
                <a:solidFill>
                  <a:srgbClr val="DA1F28"/>
                </a:solidFill>
              </a:rPr>
              <a:t>Subárvore esquerda</a:t>
            </a:r>
          </a:p>
          <a:p>
            <a:pPr lvl="1"/>
            <a:r>
              <a:rPr lang="pt-BR" altLang="pt-BR" dirty="0"/>
              <a:t>Valor da raiz</a:t>
            </a:r>
          </a:p>
          <a:p>
            <a:pPr lvl="1"/>
            <a:r>
              <a:rPr lang="pt-BR" altLang="pt-BR" dirty="0"/>
              <a:t>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76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2129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em-ordem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</a:t>
            </a:r>
          </a:p>
          <a:p>
            <a:pPr lvl="1"/>
            <a:r>
              <a:rPr lang="pt-BR" altLang="pt-BR" dirty="0">
                <a:solidFill>
                  <a:srgbClr val="DA1F28"/>
                </a:solidFill>
              </a:rPr>
              <a:t>Subárvore esquerda</a:t>
            </a:r>
          </a:p>
          <a:p>
            <a:pPr lvl="1"/>
            <a:r>
              <a:rPr lang="pt-BR" altLang="pt-BR" dirty="0"/>
              <a:t>Valor da raiz</a:t>
            </a:r>
          </a:p>
          <a:p>
            <a:pPr lvl="1"/>
            <a:r>
              <a:rPr lang="pt-BR" altLang="pt-BR" dirty="0"/>
              <a:t>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77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7323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em-ordem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</a:t>
            </a:r>
          </a:p>
          <a:p>
            <a:pPr lvl="1"/>
            <a:r>
              <a:rPr lang="pt-BR" altLang="pt-BR" dirty="0">
                <a:solidFill>
                  <a:srgbClr val="DA1F28"/>
                </a:solidFill>
              </a:rPr>
              <a:t>Subárvore esquerda</a:t>
            </a:r>
          </a:p>
          <a:p>
            <a:pPr lvl="1"/>
            <a:r>
              <a:rPr lang="pt-BR" altLang="pt-BR" dirty="0"/>
              <a:t>Valor da raiz</a:t>
            </a:r>
          </a:p>
          <a:p>
            <a:pPr lvl="1"/>
            <a:r>
              <a:rPr lang="pt-BR" altLang="pt-BR" dirty="0"/>
              <a:t>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78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3392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em-ordem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 </a:t>
            </a:r>
            <a:r>
              <a:rPr lang="pt-BR" dirty="0">
                <a:solidFill>
                  <a:srgbClr val="DA1F28"/>
                </a:solidFill>
              </a:rPr>
              <a:t>1 -</a:t>
            </a:r>
            <a:r>
              <a:rPr lang="pt-BR" dirty="0"/>
              <a:t> </a:t>
            </a:r>
          </a:p>
          <a:p>
            <a:pPr lvl="1"/>
            <a:r>
              <a:rPr lang="pt-BR" altLang="pt-BR" dirty="0"/>
              <a:t>Subárvore esquerda</a:t>
            </a:r>
          </a:p>
          <a:p>
            <a:pPr lvl="1"/>
            <a:r>
              <a:rPr lang="pt-BR" altLang="pt-BR" dirty="0">
                <a:solidFill>
                  <a:srgbClr val="DA1F28"/>
                </a:solidFill>
              </a:rPr>
              <a:t>Valor da raiz</a:t>
            </a:r>
          </a:p>
          <a:p>
            <a:pPr lvl="1"/>
            <a:r>
              <a:rPr lang="pt-BR" altLang="pt-BR" dirty="0"/>
              <a:t>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79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72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  <a:p>
            <a:pPr lvl="1">
              <a:buClr>
                <a:srgbClr val="721015"/>
              </a:buClr>
            </a:pPr>
            <a:r>
              <a:rPr lang="pt-BR" altLang="pt-BR" i="1" dirty="0">
                <a:solidFill>
                  <a:srgbClr val="FF0000"/>
                </a:solidFill>
              </a:rPr>
              <a:t>Folhas</a:t>
            </a:r>
            <a:r>
              <a:rPr lang="pt-BR" altLang="pt-BR" dirty="0"/>
              <a:t>: nodos de grau 0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</a:t>
            </a:fld>
            <a:endParaRPr lang="pt-BR" altLang="pt-BR" dirty="0"/>
          </a:p>
        </p:txBody>
      </p:sp>
      <p:sp>
        <p:nvSpPr>
          <p:cNvPr id="13" name="CaixaDeTexto 6">
            <a:extLst>
              <a:ext uri="{FF2B5EF4-FFF2-40B4-BE49-F238E27FC236}">
                <a16:creationId xmlns:a16="http://schemas.microsoft.com/office/drawing/2014/main" id="{0F349B98-27C9-0214-573C-FA9D5A7E2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2053970"/>
            <a:ext cx="1150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Grau 1</a:t>
            </a:r>
          </a:p>
        </p:txBody>
      </p:sp>
      <p:sp>
        <p:nvSpPr>
          <p:cNvPr id="14" name="CaixaDeTexto 8">
            <a:extLst>
              <a:ext uri="{FF2B5EF4-FFF2-40B4-BE49-F238E27FC236}">
                <a16:creationId xmlns:a16="http://schemas.microsoft.com/office/drawing/2014/main" id="{8576F23B-2EBA-1E3E-2524-6A3029E9F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1097371"/>
            <a:ext cx="1152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Grau 3</a:t>
            </a:r>
          </a:p>
        </p:txBody>
      </p:sp>
      <p:sp>
        <p:nvSpPr>
          <p:cNvPr id="15" name="CaixaDeTexto 9">
            <a:extLst>
              <a:ext uri="{FF2B5EF4-FFF2-40B4-BE49-F238E27FC236}">
                <a16:creationId xmlns:a16="http://schemas.microsoft.com/office/drawing/2014/main" id="{D464EF5A-EDA9-0A3D-CE03-B7BA3C778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87" y="4270325"/>
            <a:ext cx="1152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Grau 0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C8A8F32-FC8D-FE31-99BD-4EC2F5ADE526}"/>
              </a:ext>
            </a:extLst>
          </p:cNvPr>
          <p:cNvGrpSpPr/>
          <p:nvPr/>
        </p:nvGrpSpPr>
        <p:grpSpPr>
          <a:xfrm>
            <a:off x="4499992" y="987573"/>
            <a:ext cx="4590237" cy="3888433"/>
            <a:chOff x="1547664" y="941062"/>
            <a:chExt cx="4824536" cy="4086909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42CC808-F23C-A8F5-B2B3-50230EF8924B}"/>
                </a:ext>
              </a:extLst>
            </p:cNvPr>
            <p:cNvSpPr/>
            <p:nvPr/>
          </p:nvSpPr>
          <p:spPr>
            <a:xfrm>
              <a:off x="3635896" y="94106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E3C1F37-2F09-6A1E-014F-FF0905E9847D}"/>
                </a:ext>
              </a:extLst>
            </p:cNvPr>
            <p:cNvSpPr/>
            <p:nvPr/>
          </p:nvSpPr>
          <p:spPr>
            <a:xfrm>
              <a:off x="364362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159BC5F-9C99-4AA3-2B68-3C827039D076}"/>
                </a:ext>
              </a:extLst>
            </p:cNvPr>
            <p:cNvSpPr/>
            <p:nvPr/>
          </p:nvSpPr>
          <p:spPr>
            <a:xfrm>
              <a:off x="5292080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5D9ED867-2C4E-FA05-9D2A-2A91B5D9AA14}"/>
                </a:ext>
              </a:extLst>
            </p:cNvPr>
            <p:cNvSpPr/>
            <p:nvPr/>
          </p:nvSpPr>
          <p:spPr>
            <a:xfrm>
              <a:off x="2375248" y="206769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44F49F2-F1B9-6B81-DBD3-04DD133B37EE}"/>
                </a:ext>
              </a:extLst>
            </p:cNvPr>
            <p:cNvSpPr/>
            <p:nvPr/>
          </p:nvSpPr>
          <p:spPr>
            <a:xfrm>
              <a:off x="565212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43FB646-0594-A7ED-73BB-C057C1FBFB73}"/>
                </a:ext>
              </a:extLst>
            </p:cNvPr>
            <p:cNvSpPr/>
            <p:nvPr/>
          </p:nvSpPr>
          <p:spPr>
            <a:xfrm>
              <a:off x="4572000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BFE42717-CC94-79D6-6892-40B8AA180FA2}"/>
                </a:ext>
              </a:extLst>
            </p:cNvPr>
            <p:cNvSpPr/>
            <p:nvPr/>
          </p:nvSpPr>
          <p:spPr>
            <a:xfrm>
              <a:off x="2735288" y="4307891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041C308-A545-703B-50A8-9645E5D1F0F8}"/>
                </a:ext>
              </a:extLst>
            </p:cNvPr>
            <p:cNvSpPr/>
            <p:nvPr/>
          </p:nvSpPr>
          <p:spPr>
            <a:xfrm>
              <a:off x="1547664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FF34564-D80B-CBEB-D567-E27C421251EA}"/>
                </a:ext>
              </a:extLst>
            </p:cNvPr>
            <p:cNvSpPr/>
            <p:nvPr/>
          </p:nvSpPr>
          <p:spPr>
            <a:xfrm>
              <a:off x="3349687" y="334318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685F61FE-834D-9D87-C564-1D136D1D7558}"/>
                </a:ext>
              </a:extLst>
            </p:cNvPr>
            <p:cNvCxnSpPr>
              <a:cxnSpLocks/>
              <a:stCxn id="17" idx="3"/>
              <a:endCxn id="20" idx="7"/>
            </p:cNvCxnSpPr>
            <p:nvPr/>
          </p:nvCxnSpPr>
          <p:spPr>
            <a:xfrm flipH="1">
              <a:off x="2989875" y="1555689"/>
              <a:ext cx="751474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0A7AB3-A3DE-DB76-6C2E-C2D1C34D7472}"/>
                </a:ext>
              </a:extLst>
            </p:cNvPr>
            <p:cNvCxnSpPr>
              <a:cxnSpLocks/>
              <a:stCxn id="19" idx="1"/>
              <a:endCxn id="17" idx="5"/>
            </p:cNvCxnSpPr>
            <p:nvPr/>
          </p:nvCxnSpPr>
          <p:spPr>
            <a:xfrm flipH="1" flipV="1">
              <a:off x="4250523" y="1555689"/>
              <a:ext cx="1147010" cy="617458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214BB2B7-E753-C01D-9DAA-8BBDA4583AAC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3995936" y="1661142"/>
              <a:ext cx="7732" cy="406552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401BDE9-F425-CE4A-0FA3-67A113DFA106}"/>
                </a:ext>
              </a:extLst>
            </p:cNvPr>
            <p:cNvCxnSpPr>
              <a:cxnSpLocks/>
              <a:stCxn id="24" idx="0"/>
              <a:endCxn id="20" idx="3"/>
            </p:cNvCxnSpPr>
            <p:nvPr/>
          </p:nvCxnSpPr>
          <p:spPr>
            <a:xfrm flipV="1">
              <a:off x="1907704" y="2682321"/>
              <a:ext cx="572997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FB5F3C06-6735-84CD-DAA5-A9D9591A4161}"/>
                </a:ext>
              </a:extLst>
            </p:cNvPr>
            <p:cNvCxnSpPr>
              <a:cxnSpLocks/>
              <a:stCxn id="23" idx="1"/>
              <a:endCxn id="24" idx="5"/>
            </p:cNvCxnSpPr>
            <p:nvPr/>
          </p:nvCxnSpPr>
          <p:spPr>
            <a:xfrm flipH="1" flipV="1">
              <a:off x="2162291" y="3957811"/>
              <a:ext cx="678450" cy="45553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79AA8BEA-EAF0-D3C8-6ADF-294281968AC9}"/>
                </a:ext>
              </a:extLst>
            </p:cNvPr>
            <p:cNvCxnSpPr>
              <a:cxnSpLocks/>
              <a:stCxn id="18" idx="3"/>
              <a:endCxn id="25" idx="0"/>
            </p:cNvCxnSpPr>
            <p:nvPr/>
          </p:nvCxnSpPr>
          <p:spPr>
            <a:xfrm flipH="1">
              <a:off x="3709727" y="2682321"/>
              <a:ext cx="39354" cy="66086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EE33385-76CE-FD30-1F4F-DB3C41EDBBFE}"/>
                </a:ext>
              </a:extLst>
            </p:cNvPr>
            <p:cNvCxnSpPr>
              <a:cxnSpLocks/>
              <a:stCxn id="18" idx="5"/>
              <a:endCxn id="22" idx="1"/>
            </p:cNvCxnSpPr>
            <p:nvPr/>
          </p:nvCxnSpPr>
          <p:spPr>
            <a:xfrm>
              <a:off x="4258255" y="2682321"/>
              <a:ext cx="419198" cy="766316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27584BC5-21AC-370B-E596-47FB93F09B01}"/>
                </a:ext>
              </a:extLst>
            </p:cNvPr>
            <p:cNvCxnSpPr>
              <a:cxnSpLocks/>
              <a:stCxn id="21" idx="1"/>
              <a:endCxn id="18" idx="6"/>
            </p:cNvCxnSpPr>
            <p:nvPr/>
          </p:nvCxnSpPr>
          <p:spPr>
            <a:xfrm flipH="1" flipV="1">
              <a:off x="4363708" y="2427734"/>
              <a:ext cx="1393865" cy="1020903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8481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em-ordem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 </a:t>
            </a:r>
            <a:r>
              <a:rPr lang="pt-BR" dirty="0">
                <a:solidFill>
                  <a:srgbClr val="DA1F28"/>
                </a:solidFill>
              </a:rPr>
              <a:t>1 - 12</a:t>
            </a:r>
            <a:r>
              <a:rPr lang="pt-BR" dirty="0"/>
              <a:t> </a:t>
            </a:r>
          </a:p>
          <a:p>
            <a:pPr lvl="1"/>
            <a:r>
              <a:rPr lang="pt-BR" altLang="pt-BR" dirty="0"/>
              <a:t>Subárvore esquerda</a:t>
            </a:r>
          </a:p>
          <a:p>
            <a:pPr lvl="1"/>
            <a:r>
              <a:rPr lang="pt-BR" altLang="pt-BR" dirty="0">
                <a:solidFill>
                  <a:srgbClr val="DA1F28"/>
                </a:solidFill>
              </a:rPr>
              <a:t>Valor da raiz</a:t>
            </a:r>
          </a:p>
          <a:p>
            <a:pPr lvl="1"/>
            <a:r>
              <a:rPr lang="pt-BR" altLang="pt-BR" dirty="0"/>
              <a:t>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80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46611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em-ordem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 </a:t>
            </a:r>
            <a:r>
              <a:rPr lang="pt-BR" dirty="0">
                <a:solidFill>
                  <a:srgbClr val="DA1F28"/>
                </a:solidFill>
              </a:rPr>
              <a:t>1 - 12</a:t>
            </a:r>
            <a:r>
              <a:rPr lang="pt-BR" dirty="0"/>
              <a:t> </a:t>
            </a:r>
          </a:p>
          <a:p>
            <a:pPr lvl="1"/>
            <a:r>
              <a:rPr lang="pt-BR" altLang="pt-BR" dirty="0"/>
              <a:t>Subárvore esquerda</a:t>
            </a:r>
          </a:p>
          <a:p>
            <a:pPr lvl="1"/>
            <a:r>
              <a:rPr lang="pt-BR" altLang="pt-BR" dirty="0"/>
              <a:t>Valor da raiz</a:t>
            </a:r>
          </a:p>
          <a:p>
            <a:pPr lvl="1"/>
            <a:r>
              <a:rPr lang="pt-BR" altLang="pt-BR" dirty="0">
                <a:solidFill>
                  <a:srgbClr val="DA1F28"/>
                </a:solidFill>
              </a:rPr>
              <a:t>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81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5477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em-ordem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 </a:t>
            </a:r>
            <a:r>
              <a:rPr lang="pt-BR" dirty="0">
                <a:solidFill>
                  <a:srgbClr val="DA1F28"/>
                </a:solidFill>
              </a:rPr>
              <a:t>1 – 12 - 19</a:t>
            </a:r>
            <a:r>
              <a:rPr lang="pt-BR" dirty="0"/>
              <a:t> </a:t>
            </a:r>
          </a:p>
          <a:p>
            <a:pPr lvl="1"/>
            <a:r>
              <a:rPr lang="pt-BR" altLang="pt-BR" dirty="0"/>
              <a:t>Subárvore esquerda</a:t>
            </a:r>
          </a:p>
          <a:p>
            <a:pPr lvl="1"/>
            <a:r>
              <a:rPr lang="pt-BR" altLang="pt-BR" dirty="0">
                <a:solidFill>
                  <a:srgbClr val="DA1F28"/>
                </a:solidFill>
              </a:rPr>
              <a:t>Valor da raiz</a:t>
            </a:r>
          </a:p>
          <a:p>
            <a:pPr lvl="1"/>
            <a:r>
              <a:rPr lang="pt-BR" altLang="pt-BR" dirty="0"/>
              <a:t>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82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39065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em-ordem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 </a:t>
            </a:r>
            <a:r>
              <a:rPr lang="pt-BR" dirty="0">
                <a:solidFill>
                  <a:srgbClr val="DA1F28"/>
                </a:solidFill>
              </a:rPr>
              <a:t>1 – 12 - 19</a:t>
            </a:r>
            <a:r>
              <a:rPr lang="pt-BR" dirty="0"/>
              <a:t> </a:t>
            </a:r>
          </a:p>
          <a:p>
            <a:pPr lvl="1"/>
            <a:r>
              <a:rPr lang="pt-BR" altLang="pt-BR" dirty="0"/>
              <a:t>Subárvore esquerda</a:t>
            </a:r>
          </a:p>
          <a:p>
            <a:pPr lvl="1"/>
            <a:r>
              <a:rPr lang="pt-BR" altLang="pt-BR" dirty="0"/>
              <a:t>Valor da raiz</a:t>
            </a:r>
          </a:p>
          <a:p>
            <a:pPr lvl="1"/>
            <a:r>
              <a:rPr lang="pt-BR" altLang="pt-BR" dirty="0">
                <a:solidFill>
                  <a:srgbClr val="DA1F28"/>
                </a:solidFill>
              </a:rPr>
              <a:t>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83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19361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em-ordem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 </a:t>
            </a:r>
            <a:r>
              <a:rPr lang="pt-BR" dirty="0">
                <a:solidFill>
                  <a:srgbClr val="DA1F28"/>
                </a:solidFill>
              </a:rPr>
              <a:t>1 – 12 – 19 – 26 </a:t>
            </a:r>
            <a:endParaRPr lang="pt-BR" dirty="0"/>
          </a:p>
          <a:p>
            <a:pPr lvl="1"/>
            <a:r>
              <a:rPr lang="pt-BR" altLang="pt-BR" dirty="0"/>
              <a:t>Subárvore esquerda</a:t>
            </a:r>
          </a:p>
          <a:p>
            <a:pPr lvl="1"/>
            <a:r>
              <a:rPr lang="pt-BR" altLang="pt-BR" dirty="0">
                <a:solidFill>
                  <a:srgbClr val="DA1F28"/>
                </a:solidFill>
              </a:rPr>
              <a:t>Valor da raiz</a:t>
            </a:r>
          </a:p>
          <a:p>
            <a:pPr lvl="1"/>
            <a:r>
              <a:rPr lang="pt-BR" altLang="pt-BR" dirty="0"/>
              <a:t>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84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01471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em-ordem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 </a:t>
            </a:r>
            <a:r>
              <a:rPr lang="pt-BR" dirty="0">
                <a:solidFill>
                  <a:srgbClr val="DA1F28"/>
                </a:solidFill>
              </a:rPr>
              <a:t>1 – 12 – 19 – 26 </a:t>
            </a:r>
            <a:endParaRPr lang="pt-BR" dirty="0"/>
          </a:p>
          <a:p>
            <a:pPr lvl="1"/>
            <a:r>
              <a:rPr lang="pt-BR" altLang="pt-BR" dirty="0"/>
              <a:t>Subárvore esquerda</a:t>
            </a:r>
          </a:p>
          <a:p>
            <a:pPr lvl="1"/>
            <a:r>
              <a:rPr lang="pt-BR" altLang="pt-BR" dirty="0"/>
              <a:t>Valor da raiz</a:t>
            </a:r>
          </a:p>
          <a:p>
            <a:pPr lvl="1"/>
            <a:r>
              <a:rPr lang="pt-BR" altLang="pt-BR" dirty="0">
                <a:solidFill>
                  <a:srgbClr val="DA1F28"/>
                </a:solidFill>
              </a:rPr>
              <a:t>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85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7087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em-ordem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 </a:t>
            </a:r>
            <a:r>
              <a:rPr lang="pt-BR" dirty="0">
                <a:solidFill>
                  <a:srgbClr val="DA1F28"/>
                </a:solidFill>
              </a:rPr>
              <a:t>1 – 12 – 19 – 26 </a:t>
            </a:r>
            <a:endParaRPr lang="pt-BR" dirty="0"/>
          </a:p>
          <a:p>
            <a:pPr lvl="1"/>
            <a:r>
              <a:rPr lang="pt-BR" altLang="pt-BR" dirty="0">
                <a:solidFill>
                  <a:srgbClr val="DA1F28"/>
                </a:solidFill>
              </a:rPr>
              <a:t>Subárvore esquerda</a:t>
            </a:r>
          </a:p>
          <a:p>
            <a:pPr lvl="1"/>
            <a:r>
              <a:rPr lang="pt-BR" altLang="pt-BR" dirty="0"/>
              <a:t>Valor da raiz</a:t>
            </a:r>
          </a:p>
          <a:p>
            <a:pPr lvl="1"/>
            <a:r>
              <a:rPr lang="pt-BR" altLang="pt-BR" dirty="0"/>
              <a:t>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86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7549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em-ordem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 </a:t>
            </a:r>
            <a:r>
              <a:rPr lang="pt-BR" dirty="0">
                <a:solidFill>
                  <a:srgbClr val="DA1F28"/>
                </a:solidFill>
              </a:rPr>
              <a:t>1 – 12 – 19 – 26 – 42 </a:t>
            </a:r>
            <a:endParaRPr lang="pt-BR" dirty="0"/>
          </a:p>
          <a:p>
            <a:pPr lvl="1"/>
            <a:r>
              <a:rPr lang="pt-BR" altLang="pt-BR" dirty="0"/>
              <a:t>Subárvore esquerda</a:t>
            </a:r>
          </a:p>
          <a:p>
            <a:pPr lvl="1"/>
            <a:r>
              <a:rPr lang="pt-BR" altLang="pt-BR" dirty="0">
                <a:solidFill>
                  <a:srgbClr val="DA1F28"/>
                </a:solidFill>
              </a:rPr>
              <a:t>Valor da raiz</a:t>
            </a:r>
          </a:p>
          <a:p>
            <a:pPr lvl="1"/>
            <a:r>
              <a:rPr lang="pt-BR" altLang="pt-BR" dirty="0"/>
              <a:t>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87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54527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em-ordem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 </a:t>
            </a:r>
            <a:r>
              <a:rPr lang="pt-BR" dirty="0">
                <a:solidFill>
                  <a:srgbClr val="DA1F28"/>
                </a:solidFill>
              </a:rPr>
              <a:t>1 – 12 – 19 – 26 – 42 – 93  </a:t>
            </a:r>
            <a:endParaRPr lang="pt-BR" dirty="0"/>
          </a:p>
          <a:p>
            <a:pPr lvl="1"/>
            <a:r>
              <a:rPr lang="pt-BR" altLang="pt-BR" dirty="0"/>
              <a:t>Subárvore esquerda</a:t>
            </a:r>
          </a:p>
          <a:p>
            <a:pPr lvl="1"/>
            <a:r>
              <a:rPr lang="pt-BR" altLang="pt-BR" dirty="0">
                <a:solidFill>
                  <a:srgbClr val="DA1F28"/>
                </a:solidFill>
              </a:rPr>
              <a:t>Valor da raiz</a:t>
            </a:r>
          </a:p>
          <a:p>
            <a:pPr lvl="1"/>
            <a:r>
              <a:rPr lang="pt-BR" altLang="pt-BR" dirty="0"/>
              <a:t>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88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38008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em-ordem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 </a:t>
            </a:r>
            <a:r>
              <a:rPr lang="pt-BR" dirty="0">
                <a:solidFill>
                  <a:srgbClr val="DA1F28"/>
                </a:solidFill>
              </a:rPr>
              <a:t>1 – 12 – 19 – 26 – 42 – 93  </a:t>
            </a:r>
            <a:endParaRPr lang="pt-BR" dirty="0"/>
          </a:p>
          <a:p>
            <a:pPr lvl="1"/>
            <a:r>
              <a:rPr lang="pt-BR" altLang="pt-BR" dirty="0"/>
              <a:t>Subárvore esquerda</a:t>
            </a:r>
          </a:p>
          <a:p>
            <a:pPr lvl="1"/>
            <a:r>
              <a:rPr lang="pt-BR" altLang="pt-BR" dirty="0"/>
              <a:t>Valor da raiz</a:t>
            </a:r>
          </a:p>
          <a:p>
            <a:pPr lvl="1"/>
            <a:r>
              <a:rPr lang="pt-BR" altLang="pt-BR" dirty="0">
                <a:solidFill>
                  <a:srgbClr val="DA1F28"/>
                </a:solidFill>
              </a:rPr>
              <a:t>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89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26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FF073-CA1C-411E-A293-D06A1C7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genérica - definições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9F3DED7-9F14-4C59-BAD8-87A53044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Grau</a:t>
            </a:r>
            <a:r>
              <a:rPr lang="pt-BR" dirty="0"/>
              <a:t> de um nodo</a:t>
            </a:r>
          </a:p>
          <a:p>
            <a:pPr lvl="1">
              <a:buClr>
                <a:srgbClr val="721015"/>
              </a:buClr>
            </a:pPr>
            <a:r>
              <a:rPr lang="pt-BR" altLang="pt-BR" i="1" dirty="0">
                <a:solidFill>
                  <a:srgbClr val="FF0000"/>
                </a:solidFill>
              </a:rPr>
              <a:t>Folhas</a:t>
            </a:r>
            <a:r>
              <a:rPr lang="pt-BR" altLang="pt-BR" dirty="0"/>
              <a:t>: nodos de grau 0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E45D97-7B1C-491D-85E6-31F26694FE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6BED35-191C-46C6-97DB-768142FBBA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</a:t>
            </a:fld>
            <a:endParaRPr lang="pt-BR" altLang="pt-BR" dirty="0"/>
          </a:p>
        </p:txBody>
      </p:sp>
      <p:sp>
        <p:nvSpPr>
          <p:cNvPr id="13" name="CaixaDeTexto 6">
            <a:extLst>
              <a:ext uri="{FF2B5EF4-FFF2-40B4-BE49-F238E27FC236}">
                <a16:creationId xmlns:a16="http://schemas.microsoft.com/office/drawing/2014/main" id="{0F349B98-27C9-0214-573C-FA9D5A7E2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2053970"/>
            <a:ext cx="1150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Grau 1</a:t>
            </a:r>
          </a:p>
        </p:txBody>
      </p:sp>
      <p:sp>
        <p:nvSpPr>
          <p:cNvPr id="14" name="CaixaDeTexto 8">
            <a:extLst>
              <a:ext uri="{FF2B5EF4-FFF2-40B4-BE49-F238E27FC236}">
                <a16:creationId xmlns:a16="http://schemas.microsoft.com/office/drawing/2014/main" id="{8576F23B-2EBA-1E3E-2524-6A3029E9F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1097371"/>
            <a:ext cx="1152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Grau 3</a:t>
            </a:r>
          </a:p>
        </p:txBody>
      </p:sp>
      <p:sp>
        <p:nvSpPr>
          <p:cNvPr id="15" name="CaixaDeTexto 9">
            <a:extLst>
              <a:ext uri="{FF2B5EF4-FFF2-40B4-BE49-F238E27FC236}">
                <a16:creationId xmlns:a16="http://schemas.microsoft.com/office/drawing/2014/main" id="{D464EF5A-EDA9-0A3D-CE03-B7BA3C778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87" y="4270325"/>
            <a:ext cx="1152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721015"/>
                </a:solidFill>
                <a:latin typeface="Delicious" panose="02000506040000020004" pitchFamily="50" charset="0"/>
              </a:rPr>
              <a:t>Grau 0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42CC808-F23C-A8F5-B2B3-50230EF8924B}"/>
              </a:ext>
            </a:extLst>
          </p:cNvPr>
          <p:cNvSpPr/>
          <p:nvPr/>
        </p:nvSpPr>
        <p:spPr>
          <a:xfrm>
            <a:off x="6486811" y="987573"/>
            <a:ext cx="685110" cy="68511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E3C1F37-2F09-6A1E-014F-FF0905E9847D}"/>
              </a:ext>
            </a:extLst>
          </p:cNvPr>
          <p:cNvSpPr/>
          <p:nvPr/>
        </p:nvSpPr>
        <p:spPr>
          <a:xfrm>
            <a:off x="6494168" y="2059491"/>
            <a:ext cx="685110" cy="68511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159BC5F-9C99-4AA3-2B68-3C827039D076}"/>
              </a:ext>
            </a:extLst>
          </p:cNvPr>
          <p:cNvSpPr/>
          <p:nvPr/>
        </p:nvSpPr>
        <p:spPr>
          <a:xfrm>
            <a:off x="8062564" y="2059491"/>
            <a:ext cx="685110" cy="68511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D9ED867-2C4E-FA05-9D2A-2A91B5D9AA14}"/>
              </a:ext>
            </a:extLst>
          </p:cNvPr>
          <p:cNvSpPr/>
          <p:nvPr/>
        </p:nvSpPr>
        <p:spPr>
          <a:xfrm>
            <a:off x="5287385" y="2059491"/>
            <a:ext cx="685110" cy="68511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44F49F2-F1B9-6B81-DBD3-04DD133B37EE}"/>
              </a:ext>
            </a:extLst>
          </p:cNvPr>
          <p:cNvSpPr/>
          <p:nvPr/>
        </p:nvSpPr>
        <p:spPr>
          <a:xfrm>
            <a:off x="8405119" y="3273039"/>
            <a:ext cx="685110" cy="68511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43FB646-0594-A7ED-73BB-C057C1FBFB73}"/>
              </a:ext>
            </a:extLst>
          </p:cNvPr>
          <p:cNvSpPr/>
          <p:nvPr/>
        </p:nvSpPr>
        <p:spPr>
          <a:xfrm>
            <a:off x="7377454" y="3273039"/>
            <a:ext cx="685110" cy="68511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FE42717-CC94-79D6-6892-40B8AA180FA2}"/>
              </a:ext>
            </a:extLst>
          </p:cNvPr>
          <p:cNvSpPr/>
          <p:nvPr/>
        </p:nvSpPr>
        <p:spPr>
          <a:xfrm>
            <a:off x="5629940" y="4190896"/>
            <a:ext cx="685110" cy="68511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041C308-A545-703B-50A8-9645E5D1F0F8}"/>
              </a:ext>
            </a:extLst>
          </p:cNvPr>
          <p:cNvSpPr/>
          <p:nvPr/>
        </p:nvSpPr>
        <p:spPr>
          <a:xfrm>
            <a:off x="4499992" y="3273039"/>
            <a:ext cx="685110" cy="68511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FF34564-D80B-CBEB-D567-E27C421251EA}"/>
              </a:ext>
            </a:extLst>
          </p:cNvPr>
          <p:cNvSpPr/>
          <p:nvPr/>
        </p:nvSpPr>
        <p:spPr>
          <a:xfrm>
            <a:off x="6214501" y="3273039"/>
            <a:ext cx="685110" cy="685110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85F61FE-834D-9D87-C564-1D136D1D7558}"/>
              </a:ext>
            </a:extLst>
          </p:cNvPr>
          <p:cNvCxnSpPr>
            <a:cxnSpLocks/>
            <a:stCxn id="17" idx="3"/>
            <a:endCxn id="20" idx="7"/>
          </p:cNvCxnSpPr>
          <p:nvPr/>
        </p:nvCxnSpPr>
        <p:spPr>
          <a:xfrm flipH="1">
            <a:off x="5872163" y="1572351"/>
            <a:ext cx="714979" cy="587472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A0A7AB3-A3DE-DB76-6C2E-C2D1C34D7472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7071589" y="1572351"/>
            <a:ext cx="1091307" cy="587472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14BB2B7-E753-C01D-9DAA-8BBDA4583AAC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829366" y="1672683"/>
            <a:ext cx="7357" cy="386808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401BDE9-F425-CE4A-0FA3-67A113DFA106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842547" y="2644270"/>
            <a:ext cx="545170" cy="62876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B5F3C06-6735-84CD-DAA5-A9D9591A4161}"/>
              </a:ext>
            </a:extLst>
          </p:cNvPr>
          <p:cNvCxnSpPr>
            <a:cxnSpLocks/>
            <a:stCxn id="23" idx="1"/>
            <a:endCxn id="24" idx="5"/>
          </p:cNvCxnSpPr>
          <p:nvPr/>
        </p:nvCxnSpPr>
        <p:spPr>
          <a:xfrm flipH="1" flipV="1">
            <a:off x="5084770" y="3857817"/>
            <a:ext cx="645502" cy="433411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9AA8BEA-EAF0-D3C8-6ADF-294281968AC9}"/>
              </a:ext>
            </a:extLst>
          </p:cNvPr>
          <p:cNvCxnSpPr>
            <a:cxnSpLocks/>
            <a:stCxn id="18" idx="3"/>
            <a:endCxn id="25" idx="0"/>
          </p:cNvCxnSpPr>
          <p:nvPr/>
        </p:nvCxnSpPr>
        <p:spPr>
          <a:xfrm flipH="1">
            <a:off x="6557056" y="2644270"/>
            <a:ext cx="37443" cy="628769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EEE33385-76CE-FD30-1F4F-DB3C41EDBBFE}"/>
              </a:ext>
            </a:extLst>
          </p:cNvPr>
          <p:cNvCxnSpPr>
            <a:cxnSpLocks/>
            <a:stCxn id="18" idx="5"/>
            <a:endCxn id="22" idx="1"/>
          </p:cNvCxnSpPr>
          <p:nvPr/>
        </p:nvCxnSpPr>
        <p:spPr>
          <a:xfrm>
            <a:off x="7078946" y="2644270"/>
            <a:ext cx="398840" cy="729101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7584BC5-21AC-370B-E596-47FB93F09B01}"/>
              </a:ext>
            </a:extLst>
          </p:cNvPr>
          <p:cNvCxnSpPr>
            <a:cxnSpLocks/>
            <a:stCxn id="21" idx="1"/>
            <a:endCxn id="18" idx="6"/>
          </p:cNvCxnSpPr>
          <p:nvPr/>
        </p:nvCxnSpPr>
        <p:spPr>
          <a:xfrm flipH="1" flipV="1">
            <a:off x="7179278" y="2402046"/>
            <a:ext cx="1326173" cy="971324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501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em-ordem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 </a:t>
            </a:r>
            <a:r>
              <a:rPr lang="pt-BR" dirty="0">
                <a:solidFill>
                  <a:srgbClr val="DA1F28"/>
                </a:solidFill>
              </a:rPr>
              <a:t>1 – 12 – 19 – 26 – 42 – 93  </a:t>
            </a:r>
            <a:endParaRPr lang="pt-BR" dirty="0"/>
          </a:p>
          <a:p>
            <a:pPr lvl="1"/>
            <a:r>
              <a:rPr lang="pt-BR" altLang="pt-BR" dirty="0"/>
              <a:t>Subárvore esquerda</a:t>
            </a:r>
          </a:p>
          <a:p>
            <a:pPr lvl="1"/>
            <a:r>
              <a:rPr lang="pt-BR" altLang="pt-BR" dirty="0"/>
              <a:t>Valor da raiz</a:t>
            </a:r>
          </a:p>
          <a:p>
            <a:pPr lvl="1"/>
            <a:r>
              <a:rPr lang="pt-BR" altLang="pt-BR" dirty="0">
                <a:solidFill>
                  <a:srgbClr val="DA1F28"/>
                </a:solidFill>
              </a:rPr>
              <a:t>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90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90314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em-ordem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 </a:t>
            </a:r>
            <a:r>
              <a:rPr lang="pt-BR" dirty="0">
                <a:solidFill>
                  <a:srgbClr val="DA1F28"/>
                </a:solidFill>
              </a:rPr>
              <a:t>1 – 12 – 19 – 26 – 42 – 93  </a:t>
            </a:r>
            <a:endParaRPr lang="pt-BR" dirty="0"/>
          </a:p>
          <a:p>
            <a:pPr lvl="1"/>
            <a:r>
              <a:rPr lang="pt-BR" altLang="pt-BR" dirty="0"/>
              <a:t>Subárvore esquerda</a:t>
            </a:r>
          </a:p>
          <a:p>
            <a:pPr lvl="1"/>
            <a:r>
              <a:rPr lang="pt-BR" altLang="pt-BR" dirty="0"/>
              <a:t>Valor da raiz</a:t>
            </a:r>
          </a:p>
          <a:p>
            <a:pPr lvl="1"/>
            <a:r>
              <a:rPr lang="pt-BR" altLang="pt-BR" dirty="0"/>
              <a:t>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91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  <a:solidFill>
            <a:srgbClr val="DA1F28"/>
          </a:solidFill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grpFill/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grpFill/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grpFill/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grpFill/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grpFill/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15228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pré-ordem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</a:t>
            </a:r>
          </a:p>
          <a:p>
            <a:pPr lvl="1"/>
            <a:r>
              <a:rPr lang="pt-BR" altLang="pt-BR" dirty="0"/>
              <a:t>Valor da raiz</a:t>
            </a:r>
          </a:p>
          <a:p>
            <a:pPr lvl="1"/>
            <a:r>
              <a:rPr lang="pt-BR" altLang="pt-BR" dirty="0"/>
              <a:t>Subárvore esquerda</a:t>
            </a:r>
          </a:p>
          <a:p>
            <a:pPr lvl="1"/>
            <a:r>
              <a:rPr lang="pt-BR" altLang="pt-BR" dirty="0"/>
              <a:t>Subárvore direita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92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  <a:solidFill>
            <a:srgbClr val="DA1F28"/>
          </a:solidFill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grpFill/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grpFill/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grpFill/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grpFill/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grpFill/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66417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444F-CC38-4A18-9537-78B72DAB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Caminhamento pré-ordem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F95A-2B1F-42CE-98B4-1A39E7787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Recursivamente:</a:t>
            </a:r>
          </a:p>
          <a:p>
            <a:pPr lvl="1"/>
            <a:r>
              <a:rPr lang="pt-BR" altLang="pt-BR" dirty="0"/>
              <a:t>Valor da raiz</a:t>
            </a:r>
          </a:p>
          <a:p>
            <a:pPr lvl="1"/>
            <a:r>
              <a:rPr lang="pt-BR" altLang="pt-BR" dirty="0"/>
              <a:t>Subárvore esquerda</a:t>
            </a:r>
          </a:p>
          <a:p>
            <a:pPr lvl="1"/>
            <a:r>
              <a:rPr lang="pt-BR" altLang="pt-BR" dirty="0"/>
              <a:t>Subárvore direita</a:t>
            </a:r>
          </a:p>
          <a:p>
            <a:pPr lvl="1"/>
            <a:endParaRPr lang="pt-BR" altLang="pt-BR" dirty="0"/>
          </a:p>
          <a:p>
            <a:r>
              <a:rPr lang="pt-BR" altLang="pt-BR" dirty="0"/>
              <a:t>Como fica?</a:t>
            </a:r>
          </a:p>
          <a:p>
            <a:r>
              <a:rPr lang="pt-BR" altLang="pt-BR" dirty="0"/>
              <a:t>Para que serve?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42F29-9571-4FA1-9D1C-E76C99CDE1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6DF83-F6A1-4758-B547-7D6C977EB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93</a:t>
            </a:fld>
            <a:endParaRPr lang="pt-BR" alt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A2FE6-0DE3-97C1-E994-B9951769DB8F}"/>
              </a:ext>
            </a:extLst>
          </p:cNvPr>
          <p:cNvGrpSpPr/>
          <p:nvPr/>
        </p:nvGrpSpPr>
        <p:grpSpPr>
          <a:xfrm>
            <a:off x="3607365" y="1868258"/>
            <a:ext cx="5069091" cy="2503692"/>
            <a:chOff x="1115616" y="876406"/>
            <a:chExt cx="5904656" cy="2916388"/>
          </a:xfrm>
          <a:solidFill>
            <a:srgbClr val="DA1F28"/>
          </a:solidFill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ADF990-4242-6365-E88F-727C2F5EA23B}"/>
                </a:ext>
              </a:extLst>
            </p:cNvPr>
            <p:cNvSpPr/>
            <p:nvPr/>
          </p:nvSpPr>
          <p:spPr>
            <a:xfrm>
              <a:off x="4139952" y="876406"/>
              <a:ext cx="720080" cy="72008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26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F7C014-4CAC-4192-6884-3E27ECB1D3DE}"/>
                </a:ext>
              </a:extLst>
            </p:cNvPr>
            <p:cNvSpPr/>
            <p:nvPr/>
          </p:nvSpPr>
          <p:spPr>
            <a:xfrm>
              <a:off x="6300192" y="1969579"/>
              <a:ext cx="720080" cy="72008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93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F9BFE7C-31EF-9E74-6DDA-05811A9ACF21}"/>
                </a:ext>
              </a:extLst>
            </p:cNvPr>
            <p:cNvSpPr/>
            <p:nvPr/>
          </p:nvSpPr>
          <p:spPr>
            <a:xfrm>
              <a:off x="2195736" y="1969579"/>
              <a:ext cx="720080" cy="72008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203685-A98D-7425-C2BE-B2C29218A9D4}"/>
                </a:ext>
              </a:extLst>
            </p:cNvPr>
            <p:cNvSpPr/>
            <p:nvPr/>
          </p:nvSpPr>
          <p:spPr>
            <a:xfrm>
              <a:off x="5340086" y="3062752"/>
              <a:ext cx="720080" cy="72008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42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3E77D2D-26F2-1DD6-3226-CB5D1B3AE1A0}"/>
                </a:ext>
              </a:extLst>
            </p:cNvPr>
            <p:cNvSpPr/>
            <p:nvPr/>
          </p:nvSpPr>
          <p:spPr>
            <a:xfrm>
              <a:off x="1115616" y="3062752"/>
              <a:ext cx="720080" cy="72008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F9A6D3-FF52-8F73-CC1C-0AD572858E71}"/>
                </a:ext>
              </a:extLst>
            </p:cNvPr>
            <p:cNvSpPr/>
            <p:nvPr/>
          </p:nvSpPr>
          <p:spPr>
            <a:xfrm>
              <a:off x="3227850" y="3072714"/>
              <a:ext cx="720080" cy="720080"/>
            </a:xfrm>
            <a:prstGeom prst="ellipse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Delicious" panose="02000506040000020004" pitchFamily="50" charset="0"/>
                </a:rPr>
                <a:t>19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B17A2C7-3F02-D7C8-D1AD-DC6927EDBB0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2810363" y="1491033"/>
              <a:ext cx="1435042" cy="583999"/>
            </a:xfrm>
            <a:prstGeom prst="line">
              <a:avLst/>
            </a:prstGeom>
            <a:grpFill/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E57F540-3694-3E96-9502-271F7D515FBB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4754579" y="1491033"/>
              <a:ext cx="1651066" cy="583999"/>
            </a:xfrm>
            <a:prstGeom prst="line">
              <a:avLst/>
            </a:prstGeom>
            <a:grpFill/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194CE14-EA91-B916-FFDC-AB91F30A4EA5}"/>
                </a:ext>
              </a:extLst>
            </p:cNvPr>
            <p:cNvCxnSpPr>
              <a:cxnSpLocks/>
              <a:stCxn id="22" idx="3"/>
              <a:endCxn id="25" idx="7"/>
            </p:cNvCxnSpPr>
            <p:nvPr/>
          </p:nvCxnSpPr>
          <p:spPr>
            <a:xfrm flipH="1">
              <a:off x="1730243" y="2584206"/>
              <a:ext cx="570946" cy="583999"/>
            </a:xfrm>
            <a:prstGeom prst="line">
              <a:avLst/>
            </a:prstGeom>
            <a:grpFill/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79372C-4C79-D408-2D11-3058137A6856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810363" y="2584206"/>
              <a:ext cx="522941" cy="583999"/>
            </a:xfrm>
            <a:prstGeom prst="line">
              <a:avLst/>
            </a:prstGeom>
            <a:grpFill/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5940EA5-F329-52A0-AD21-8581E559006F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5954713" y="2584206"/>
              <a:ext cx="450932" cy="583999"/>
            </a:xfrm>
            <a:prstGeom prst="line">
              <a:avLst/>
            </a:prstGeom>
            <a:grpFill/>
            <a:ln w="5715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22059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778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3669</Words>
  <Application>Microsoft Office PowerPoint</Application>
  <PresentationFormat>Apresentação na tela (16:9)</PresentationFormat>
  <Paragraphs>1145</Paragraphs>
  <Slides>94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94</vt:i4>
      </vt:variant>
    </vt:vector>
  </HeadingPairs>
  <TitlesOfParts>
    <vt:vector size="103" baseType="lpstr">
      <vt:lpstr>Calibri</vt:lpstr>
      <vt:lpstr>Cambria Math</vt:lpstr>
      <vt:lpstr>Consolas</vt:lpstr>
      <vt:lpstr>Delicious</vt:lpstr>
      <vt:lpstr>Delicious Smcp</vt:lpstr>
      <vt:lpstr>Tw Cen MT</vt:lpstr>
      <vt:lpstr>Wingdings</vt:lpstr>
      <vt:lpstr>Wingdings 2</vt:lpstr>
      <vt:lpstr>WidescreenPresentation</vt:lpstr>
      <vt:lpstr>Árvores de pesquisa</vt:lpstr>
      <vt:lpstr>Árvores</vt:lpstr>
      <vt:lpstr>Uma árvore genérica</vt:lpstr>
      <vt:lpstr>Árvore em sistema de arquivos</vt:lpstr>
      <vt:lpstr>Árvore genérica - definições</vt:lpstr>
      <vt:lpstr>Árvore genérica - definições</vt:lpstr>
      <vt:lpstr>Árvore genérica - definições</vt:lpstr>
      <vt:lpstr>Árvore genérica - definições</vt:lpstr>
      <vt:lpstr>Árvore genérica - definições</vt:lpstr>
      <vt:lpstr>Árvore genérica - definições</vt:lpstr>
      <vt:lpstr>Árvore genérica - definições</vt:lpstr>
      <vt:lpstr>Árvore genérica - definições</vt:lpstr>
      <vt:lpstr>Árvore genérica - definições</vt:lpstr>
      <vt:lpstr>Árvore genérica - definições</vt:lpstr>
      <vt:lpstr>Árvore genérica - definições</vt:lpstr>
      <vt:lpstr>Árvore genérica - definições</vt:lpstr>
      <vt:lpstr>Árvore genérica - definições</vt:lpstr>
      <vt:lpstr>Árvore genérica - definições</vt:lpstr>
      <vt:lpstr>Árvore genérica - definições</vt:lpstr>
      <vt:lpstr>Árvore genérica - definições</vt:lpstr>
      <vt:lpstr>Árvore genérica - definições</vt:lpstr>
      <vt:lpstr>Árvore genérica - definições</vt:lpstr>
      <vt:lpstr>Árvore genérica - definições</vt:lpstr>
      <vt:lpstr>Árvore genérica - definições</vt:lpstr>
      <vt:lpstr>Árvores Binárias de Busca</vt:lpstr>
      <vt:lpstr>Árvores binárias</vt:lpstr>
      <vt:lpstr>Árvores e busca</vt:lpstr>
      <vt:lpstr>Árvores binárias de busca</vt:lpstr>
      <vt:lpstr>Árvores binárias de busca</vt:lpstr>
      <vt:lpstr>Implementação – Classe ABB</vt:lpstr>
      <vt:lpstr>Implementação – Classe ABB</vt:lpstr>
      <vt:lpstr>Implementação – Classe ABB</vt:lpstr>
      <vt:lpstr>ABB - Operações</vt:lpstr>
      <vt:lpstr>ABB - Busca</vt:lpstr>
      <vt:lpstr>ABB - Busca</vt:lpstr>
      <vt:lpstr>ABB - Busca</vt:lpstr>
      <vt:lpstr>ABB - Busca</vt:lpstr>
      <vt:lpstr>ABB - Busca</vt:lpstr>
      <vt:lpstr>ABB - Busca</vt:lpstr>
      <vt:lpstr>ABB - Busca</vt:lpstr>
      <vt:lpstr>ABB - Busca</vt:lpstr>
      <vt:lpstr>ABB - Busca</vt:lpstr>
      <vt:lpstr>ABB - Busca</vt:lpstr>
      <vt:lpstr>ABB - Busca</vt:lpstr>
      <vt:lpstr>ABB - Busca</vt:lpstr>
      <vt:lpstr>ABB - Busca</vt:lpstr>
      <vt:lpstr>ABB - Busca</vt:lpstr>
      <vt:lpstr>ABB – Busca / algoritmo</vt:lpstr>
      <vt:lpstr>ABB - Inserção</vt:lpstr>
      <vt:lpstr>ABB – Inserção / exemplo</vt:lpstr>
      <vt:lpstr>ABB – Inserção / algoritmo</vt:lpstr>
      <vt:lpstr>ABB – Complexidade das operações</vt:lpstr>
      <vt:lpstr>Árvore binária cheia</vt:lpstr>
      <vt:lpstr>Apresentação do PowerPoint</vt:lpstr>
      <vt:lpstr>Apresentação do PowerPoint</vt:lpstr>
      <vt:lpstr>Apresentação do PowerPoint</vt:lpstr>
      <vt:lpstr>Número de nodos</vt:lpstr>
      <vt:lpstr>Nodos e níveis</vt:lpstr>
      <vt:lpstr>Remoção</vt:lpstr>
      <vt:lpstr>Remoção</vt:lpstr>
      <vt:lpstr>Remoção</vt:lpstr>
      <vt:lpstr>Remoção</vt:lpstr>
      <vt:lpstr>Remoção</vt:lpstr>
      <vt:lpstr>Remoção</vt:lpstr>
      <vt:lpstr>Remoção</vt:lpstr>
      <vt:lpstr>Remoção</vt:lpstr>
      <vt:lpstr>Remoção</vt:lpstr>
      <vt:lpstr>Remoção</vt:lpstr>
      <vt:lpstr>Remoção</vt:lpstr>
      <vt:lpstr>Remoção</vt:lpstr>
      <vt:lpstr>Remoção</vt:lpstr>
      <vt:lpstr>Remoção</vt:lpstr>
      <vt:lpstr>Remoção</vt:lpstr>
      <vt:lpstr>Caminhamento na árvore</vt:lpstr>
      <vt:lpstr>Caminhamento em-ordem</vt:lpstr>
      <vt:lpstr>Caminhamento em-ordem</vt:lpstr>
      <vt:lpstr>Caminhamento em-ordem</vt:lpstr>
      <vt:lpstr>Caminhamento em-ordem</vt:lpstr>
      <vt:lpstr>Caminhamento em-ordem</vt:lpstr>
      <vt:lpstr>Caminhamento em-ordem</vt:lpstr>
      <vt:lpstr>Caminhamento em-ordem</vt:lpstr>
      <vt:lpstr>Caminhamento em-ordem</vt:lpstr>
      <vt:lpstr>Caminhamento em-ordem</vt:lpstr>
      <vt:lpstr>Caminhamento em-ordem</vt:lpstr>
      <vt:lpstr>Caminhamento em-ordem</vt:lpstr>
      <vt:lpstr>Caminhamento em-ordem</vt:lpstr>
      <vt:lpstr>Caminhamento em-ordem</vt:lpstr>
      <vt:lpstr>Caminhamento em-ordem</vt:lpstr>
      <vt:lpstr>Caminhamento em-ordem</vt:lpstr>
      <vt:lpstr>Caminhamento em-ordem</vt:lpstr>
      <vt:lpstr>Caminhamento em-ordem</vt:lpstr>
      <vt:lpstr>Caminhamento pré-ordem</vt:lpstr>
      <vt:lpstr>Caminhamento pré-ordem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2015-04-17T02:28:50Z</dcterms:created>
  <dcterms:modified xsi:type="dcterms:W3CDTF">2022-05-31T03:16:01Z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