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1"/>
  </p:notesMasterIdLst>
  <p:sldIdLst>
    <p:sldId id="380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396" r:id="rId17"/>
    <p:sldId id="397" r:id="rId18"/>
    <p:sldId id="398" r:id="rId19"/>
    <p:sldId id="399" r:id="rId20"/>
    <p:sldId id="432" r:id="rId21"/>
    <p:sldId id="438" r:id="rId22"/>
    <p:sldId id="442" r:id="rId23"/>
    <p:sldId id="440" r:id="rId24"/>
    <p:sldId id="441" r:id="rId25"/>
    <p:sldId id="443" r:id="rId26"/>
    <p:sldId id="444" r:id="rId27"/>
    <p:sldId id="439" r:id="rId28"/>
    <p:sldId id="445" r:id="rId29"/>
    <p:sldId id="446" r:id="rId30"/>
    <p:sldId id="447" r:id="rId31"/>
    <p:sldId id="448" r:id="rId32"/>
    <p:sldId id="449" r:id="rId33"/>
    <p:sldId id="401" r:id="rId34"/>
    <p:sldId id="402" r:id="rId35"/>
    <p:sldId id="423" r:id="rId36"/>
    <p:sldId id="424" r:id="rId37"/>
    <p:sldId id="403" r:id="rId38"/>
    <p:sldId id="404" r:id="rId39"/>
    <p:sldId id="405" r:id="rId40"/>
    <p:sldId id="406" r:id="rId41"/>
    <p:sldId id="408" r:id="rId42"/>
    <p:sldId id="433" r:id="rId43"/>
    <p:sldId id="409" r:id="rId44"/>
    <p:sldId id="410" r:id="rId45"/>
    <p:sldId id="411" r:id="rId46"/>
    <p:sldId id="413" r:id="rId47"/>
    <p:sldId id="434" r:id="rId48"/>
    <p:sldId id="414" r:id="rId49"/>
    <p:sldId id="435" r:id="rId50"/>
    <p:sldId id="436" r:id="rId51"/>
    <p:sldId id="437" r:id="rId52"/>
    <p:sldId id="415" r:id="rId53"/>
    <p:sldId id="417" r:id="rId54"/>
    <p:sldId id="418" r:id="rId55"/>
    <p:sldId id="419" r:id="rId56"/>
    <p:sldId id="420" r:id="rId57"/>
    <p:sldId id="421" r:id="rId58"/>
    <p:sldId id="422" r:id="rId59"/>
    <p:sldId id="381" r:id="rId60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721015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2928" autoAdjust="0"/>
  </p:normalViewPr>
  <p:slideViewPr>
    <p:cSldViewPr>
      <p:cViewPr varScale="1">
        <p:scale>
          <a:sx n="95" d="100"/>
          <a:sy n="95" d="100"/>
        </p:scale>
        <p:origin x="35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31/05/2022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508DA-C186-4A38-A06D-87859BEDE88C}" type="slidenum">
              <a:rPr lang="pt-BR" altLang="pt-BR" smtClean="0"/>
              <a:pPr>
                <a:defRPr/>
              </a:pPr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864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balanceadas AVL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0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Fator calculado da </a:t>
            </a:r>
          </a:p>
          <a:p>
            <a:pPr marL="366713" lvl="1" indent="0">
              <a:buNone/>
            </a:pPr>
            <a:r>
              <a:rPr lang="pt-BR" altLang="pt-BR" dirty="0"/>
              <a:t>folha até a raiz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9E998BF-4DCF-6998-23EC-E0FD9B86F0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2959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0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Fator calculado da </a:t>
            </a:r>
          </a:p>
          <a:p>
            <a:pPr marL="366713" lvl="1" indent="0">
              <a:buNone/>
            </a:pPr>
            <a:r>
              <a:rPr lang="pt-BR" altLang="pt-BR" dirty="0"/>
              <a:t>folha até a raiz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2" name="CaixaDeTexto 53">
            <a:extLst>
              <a:ext uri="{FF2B5EF4-FFF2-40B4-BE49-F238E27FC236}">
                <a16:creationId xmlns:a16="http://schemas.microsoft.com/office/drawing/2014/main" id="{0C574931-D7BE-5C35-2A94-3EA62CEF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3221563"/>
            <a:ext cx="1476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1-0 = 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1F6ED8-ECFF-0D8F-4AAB-57809E5D67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2539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0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Fator calculado da </a:t>
            </a:r>
          </a:p>
          <a:p>
            <a:pPr marL="366713" lvl="1" indent="0">
              <a:buNone/>
            </a:pPr>
            <a:r>
              <a:rPr lang="pt-BR" altLang="pt-BR" dirty="0"/>
              <a:t>folha até a raiz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2" name="CaixaDeTexto 53">
            <a:extLst>
              <a:ext uri="{FF2B5EF4-FFF2-40B4-BE49-F238E27FC236}">
                <a16:creationId xmlns:a16="http://schemas.microsoft.com/office/drawing/2014/main" id="{0C574931-D7BE-5C35-2A94-3EA62CEF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525" y="3304378"/>
            <a:ext cx="359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53" name="CaixaDeTexto 53">
            <a:extLst>
              <a:ext uri="{FF2B5EF4-FFF2-40B4-BE49-F238E27FC236}">
                <a16:creationId xmlns:a16="http://schemas.microsoft.com/office/drawing/2014/main" id="{957B9BE8-C863-AAC6-DE1A-E7A4B53B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41" y="2004261"/>
            <a:ext cx="1476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2-1 = 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E8741B-3D90-8B6F-AD9F-39FE1062CE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073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0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Fator calculado da </a:t>
            </a:r>
          </a:p>
          <a:p>
            <a:pPr marL="366713" lvl="1" indent="0">
              <a:buNone/>
            </a:pPr>
            <a:r>
              <a:rPr lang="pt-BR" altLang="pt-BR" dirty="0"/>
              <a:t>folha até a raiz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3" name="CaixaDeTexto 53">
            <a:extLst>
              <a:ext uri="{FF2B5EF4-FFF2-40B4-BE49-F238E27FC236}">
                <a16:creationId xmlns:a16="http://schemas.microsoft.com/office/drawing/2014/main" id="{957B9BE8-C863-AAC6-DE1A-E7A4B53B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42" y="2004261"/>
            <a:ext cx="373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330DDA3-CA6E-F66B-2028-3324DA3CA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657" y="1032052"/>
            <a:ext cx="1476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3-3 = 0</a:t>
            </a:r>
          </a:p>
        </p:txBody>
      </p:sp>
      <p:sp>
        <p:nvSpPr>
          <p:cNvPr id="55" name="CaixaDeTexto 53">
            <a:extLst>
              <a:ext uri="{FF2B5EF4-FFF2-40B4-BE49-F238E27FC236}">
                <a16:creationId xmlns:a16="http://schemas.microsoft.com/office/drawing/2014/main" id="{1A2B062E-0C22-4FBE-6588-85DD7F0C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525" y="3304378"/>
            <a:ext cx="359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CB6BAB9-C54C-9ADE-265D-C53305A563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8817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0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Fator calculado da </a:t>
            </a:r>
          </a:p>
          <a:p>
            <a:pPr marL="366713" lvl="1" indent="0">
              <a:buNone/>
            </a:pPr>
            <a:r>
              <a:rPr lang="pt-BR" altLang="pt-BR" dirty="0"/>
              <a:t>folha até a raiz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3" name="CaixaDeTexto 53">
            <a:extLst>
              <a:ext uri="{FF2B5EF4-FFF2-40B4-BE49-F238E27FC236}">
                <a16:creationId xmlns:a16="http://schemas.microsoft.com/office/drawing/2014/main" id="{957B9BE8-C863-AAC6-DE1A-E7A4B53B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42" y="2004261"/>
            <a:ext cx="373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330DDA3-CA6E-F66B-2028-3324DA3CA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657" y="989315"/>
            <a:ext cx="1476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5" name="CaixaDeTexto 53">
            <a:extLst>
              <a:ext uri="{FF2B5EF4-FFF2-40B4-BE49-F238E27FC236}">
                <a16:creationId xmlns:a16="http://schemas.microsoft.com/office/drawing/2014/main" id="{EC47F3BA-2C30-0EE8-C550-E3F74143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414" y="3263932"/>
            <a:ext cx="388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6" name="CaixaDeTexto 53">
            <a:extLst>
              <a:ext uri="{FF2B5EF4-FFF2-40B4-BE49-F238E27FC236}">
                <a16:creationId xmlns:a16="http://schemas.microsoft.com/office/drawing/2014/main" id="{66C96B43-B688-E28B-CA1B-7F5112A8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597974"/>
            <a:ext cx="18324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1-2 = -1</a:t>
            </a:r>
          </a:p>
        </p:txBody>
      </p:sp>
      <p:sp>
        <p:nvSpPr>
          <p:cNvPr id="57" name="CaixaDeTexto 53">
            <a:extLst>
              <a:ext uri="{FF2B5EF4-FFF2-40B4-BE49-F238E27FC236}">
                <a16:creationId xmlns:a16="http://schemas.microsoft.com/office/drawing/2014/main" id="{1B00E417-C55E-97DE-108B-51506E4D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525" y="3304378"/>
            <a:ext cx="359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5C7E5B-58DA-BCEC-D6C5-075A867D38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8989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0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Fator calculado da </a:t>
            </a:r>
          </a:p>
          <a:p>
            <a:pPr marL="366713" lvl="1" indent="0">
              <a:buNone/>
            </a:pPr>
            <a:r>
              <a:rPr lang="pt-BR" altLang="pt-BR" dirty="0"/>
              <a:t>folha até a raiz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3" name="CaixaDeTexto 53">
            <a:extLst>
              <a:ext uri="{FF2B5EF4-FFF2-40B4-BE49-F238E27FC236}">
                <a16:creationId xmlns:a16="http://schemas.microsoft.com/office/drawing/2014/main" id="{957B9BE8-C863-AAC6-DE1A-E7A4B53B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142" y="2004261"/>
            <a:ext cx="373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330DDA3-CA6E-F66B-2028-3324DA3CA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657" y="1032052"/>
            <a:ext cx="14760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5" name="CaixaDeTexto 53">
            <a:extLst>
              <a:ext uri="{FF2B5EF4-FFF2-40B4-BE49-F238E27FC236}">
                <a16:creationId xmlns:a16="http://schemas.microsoft.com/office/drawing/2014/main" id="{EC47F3BA-2C30-0EE8-C550-E3F74143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414" y="3263932"/>
            <a:ext cx="388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6" name="CaixaDeTexto 53">
            <a:extLst>
              <a:ext uri="{FF2B5EF4-FFF2-40B4-BE49-F238E27FC236}">
                <a16:creationId xmlns:a16="http://schemas.microsoft.com/office/drawing/2014/main" id="{66C96B43-B688-E28B-CA1B-7F5112A8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597974"/>
            <a:ext cx="18324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-1</a:t>
            </a:r>
          </a:p>
        </p:txBody>
      </p:sp>
      <p:sp>
        <p:nvSpPr>
          <p:cNvPr id="57" name="CaixaDeTexto 53">
            <a:extLst>
              <a:ext uri="{FF2B5EF4-FFF2-40B4-BE49-F238E27FC236}">
                <a16:creationId xmlns:a16="http://schemas.microsoft.com/office/drawing/2014/main" id="{96C811B7-E670-0934-4806-19D99FDA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525" y="3304378"/>
            <a:ext cx="359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3945C9-E236-78F5-3264-9AA76564ED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7124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E19F-C3E7-4F1D-B103-C9DD52A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de uma subárvore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4D0F3-3DE8-45CA-AEBB-07E41B327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Diminui em 1 a altura da subárvore rotacionada</a:t>
            </a:r>
          </a:p>
          <a:p>
            <a:r>
              <a:rPr lang="pt-BR" dirty="0"/>
              <a:t>Pode ser feita à direita ou à 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F52CA9-94AB-410C-A792-E73E834BA1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929F04-F3BF-4014-86CE-658D96DBC15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AB8CD58-9D4F-4D0C-AE5E-DE198F195391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95998A-3677-4570-AC4E-1B18D2798042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F108CA-687E-492C-A6C8-060F6567FBB6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D168FE3-9E28-4285-A73C-2667969E88A7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039428" y="2771912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364DEC4-A782-4843-ABB3-A86B8F1EB2EA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D04BDF9-9386-4CF9-94B3-F60FBFD52A02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2A3C416-C5B3-43AE-B6E9-A2C15EA17F9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C6BC85E-155A-4BFE-AC84-378941DFD31F}"/>
              </a:ext>
            </a:extLst>
          </p:cNvPr>
          <p:cNvCxnSpPr>
            <a:cxnSpLocks/>
            <a:stCxn id="6" idx="5"/>
            <a:endCxn id="20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90FF093-5C8C-F4AF-78D2-23A3E2927C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247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E19F-C3E7-4F1D-B103-C9DD52A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de uma subárvore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4D0F3-3DE8-45CA-AEBB-07E41B327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Diminui em 1 a altura da subárvore rotacionada</a:t>
            </a:r>
          </a:p>
          <a:p>
            <a:pPr lvl="1"/>
            <a:r>
              <a:rPr lang="pt-BR" dirty="0"/>
              <a:t>Pode ser feita à direita ou à 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F52CA9-94AB-410C-A792-E73E834BA1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F35BCA6F-84E3-410E-BEE7-0628E0AC984B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E0319D-4A0D-4EAB-971B-BC01B645C977}"/>
              </a:ext>
            </a:extLst>
          </p:cNvPr>
          <p:cNvSpPr txBox="1"/>
          <p:nvPr/>
        </p:nvSpPr>
        <p:spPr>
          <a:xfrm>
            <a:off x="3098312" y="421802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Delicious" panose="02000506040000020004" pitchFamily="50" charset="0"/>
              </a:rPr>
              <a:t>Rotação à direta:</a:t>
            </a:r>
          </a:p>
          <a:p>
            <a:r>
              <a:rPr lang="pt-BR" sz="2400" dirty="0">
                <a:latin typeface="Delicious" panose="02000506040000020004" pitchFamily="50" charset="0"/>
              </a:rPr>
              <a:t>diminui a altura da esquerda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390E18-2929-87B5-D154-10AB6067781B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8BEF041-E8EB-04F7-EBA8-00D3771C179F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D684D4E-4B58-4EC6-FE0A-CB164A1F36F0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6A76ECE-1D26-E4F3-6CC1-8E8C6F1C3B85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158F16F-9648-EEA6-03C6-CE241848886F}"/>
              </a:ext>
            </a:extLst>
          </p:cNvPr>
          <p:cNvCxnSpPr>
            <a:cxnSpLocks/>
            <a:stCxn id="22" idx="3"/>
            <a:endCxn id="17" idx="0"/>
          </p:cNvCxnSpPr>
          <p:nvPr/>
        </p:nvCxnSpPr>
        <p:spPr>
          <a:xfrm flipH="1">
            <a:off x="2039428" y="2771912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D9D19CD-1A3F-ECCB-08FE-4945897AA1F9}"/>
              </a:ext>
            </a:extLst>
          </p:cNvPr>
          <p:cNvCxnSpPr>
            <a:stCxn id="18" idx="0"/>
            <a:endCxn id="22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9E9549EF-379B-4A7C-4473-22F5D842822D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81564BC-643B-028E-7486-F311A7128C54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40B698E-58B6-8092-8AAC-412EAA0795D0}"/>
              </a:ext>
            </a:extLst>
          </p:cNvPr>
          <p:cNvCxnSpPr>
            <a:cxnSpLocks/>
            <a:stCxn id="17" idx="5"/>
            <a:endCxn id="26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E33229A3-BD1C-586F-074A-E482575439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7101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E19F-C3E7-4F1D-B103-C9DD52A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de uma subárvore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4D0F3-3DE8-45CA-AEBB-07E41B327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Diminui em 1 a altura da subárvore rotacionada</a:t>
            </a:r>
          </a:p>
          <a:p>
            <a:pPr lvl="1"/>
            <a:r>
              <a:rPr lang="pt-BR" dirty="0"/>
              <a:t>Pode ser feita à direita ou à 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F52CA9-94AB-410C-A792-E73E834BA1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556DF0-2D0E-46BF-86A0-DB8D554E43DD}"/>
              </a:ext>
            </a:extLst>
          </p:cNvPr>
          <p:cNvSpPr/>
          <p:nvPr/>
        </p:nvSpPr>
        <p:spPr>
          <a:xfrm>
            <a:off x="6372603" y="217990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968EE44-396D-4313-B0E6-D87428DB540F}"/>
              </a:ext>
            </a:extLst>
          </p:cNvPr>
          <p:cNvSpPr/>
          <p:nvPr/>
        </p:nvSpPr>
        <p:spPr>
          <a:xfrm>
            <a:off x="7657215" y="404161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68C3B4E-3A72-40B0-91A5-E7087E23B0D7}"/>
              </a:ext>
            </a:extLst>
          </p:cNvPr>
          <p:cNvSpPr/>
          <p:nvPr/>
        </p:nvSpPr>
        <p:spPr>
          <a:xfrm>
            <a:off x="5730318" y="3110760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E0A96CD-7BF2-49FE-80DB-0EC3C8876653}"/>
              </a:ext>
            </a:extLst>
          </p:cNvPr>
          <p:cNvSpPr/>
          <p:nvPr/>
        </p:nvSpPr>
        <p:spPr>
          <a:xfrm>
            <a:off x="7016656" y="3110760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D1E3757-D91E-43C6-8F4B-B5C0C25FCAD5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6922337" y="2729636"/>
            <a:ext cx="417529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5F39F9-5E1D-49F9-9DBC-EDB44B291D6F}"/>
              </a:ext>
            </a:extLst>
          </p:cNvPr>
          <p:cNvCxnSpPr>
            <a:stCxn id="18" idx="0"/>
            <a:endCxn id="22" idx="5"/>
          </p:cNvCxnSpPr>
          <p:nvPr/>
        </p:nvCxnSpPr>
        <p:spPr>
          <a:xfrm flipH="1" flipV="1">
            <a:off x="7568410" y="3660494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6BCF0F2-D414-48C7-9BF3-0E433AA57A37}"/>
              </a:ext>
            </a:extLst>
          </p:cNvPr>
          <p:cNvSpPr/>
          <p:nvPr/>
        </p:nvSpPr>
        <p:spPr>
          <a:xfrm>
            <a:off x="6372602" y="404161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69905FA-1510-4E8B-846E-CC5A6A850FCD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6052345" y="2729636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FB571A1-A948-4EDB-A554-E3A6DAEA4E43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6694629" y="3660494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ta: Curva para Baixo 28">
            <a:extLst>
              <a:ext uri="{FF2B5EF4-FFF2-40B4-BE49-F238E27FC236}">
                <a16:creationId xmlns:a16="http://schemas.microsoft.com/office/drawing/2014/main" id="{0ABA154F-0DA4-114E-1E4F-8130C986CE05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F501D55-BF22-AC72-27D9-613B5722978E}"/>
              </a:ext>
            </a:extLst>
          </p:cNvPr>
          <p:cNvSpPr txBox="1"/>
          <p:nvPr/>
        </p:nvSpPr>
        <p:spPr>
          <a:xfrm>
            <a:off x="3098312" y="4218028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Delicious" panose="02000506040000020004" pitchFamily="50" charset="0"/>
              </a:rPr>
              <a:t>Rotação à direta:</a:t>
            </a:r>
          </a:p>
          <a:p>
            <a:r>
              <a:rPr lang="pt-BR" sz="2400" dirty="0">
                <a:latin typeface="Delicious" panose="02000506040000020004" pitchFamily="50" charset="0"/>
              </a:rPr>
              <a:t>diminui a altura da esquerda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447E7FF-9315-9DCB-7F0B-BA86DFE679ED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D9B9305-AF66-6E99-1A62-D7ED30CE27D6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6D51187-E631-53D1-0137-512407301332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13B5F7B-A49C-B60A-CA43-8F12AF25ACA7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3FE5BA6-E58F-4B0C-0B6E-8C0C1514D251}"/>
              </a:ext>
            </a:extLst>
          </p:cNvPr>
          <p:cNvCxnSpPr>
            <a:cxnSpLocks/>
            <a:stCxn id="34" idx="3"/>
            <a:endCxn id="31" idx="0"/>
          </p:cNvCxnSpPr>
          <p:nvPr/>
        </p:nvCxnSpPr>
        <p:spPr>
          <a:xfrm flipH="1">
            <a:off x="2039428" y="2771912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5C8817B-3C6F-DB0F-52F3-3FCA6B083B48}"/>
              </a:ext>
            </a:extLst>
          </p:cNvPr>
          <p:cNvCxnSpPr>
            <a:stCxn id="32" idx="0"/>
            <a:endCxn id="34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A05D721D-7247-D2F6-64DC-B9B20C53A74B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D00A76E-A907-8C05-BB64-C1733A7AC30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BE6D5E9-4697-3A60-3A63-6DCB5DB1F725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936CD0C-496A-AEA5-CB9B-07217D9382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1180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E19F-C3E7-4F1D-B103-C9DD52A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de uma subárvore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4D0F3-3DE8-45CA-AEBB-07E41B327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Diminui em 1 a altura da subárvore rotacionada</a:t>
            </a:r>
          </a:p>
          <a:p>
            <a:pPr lvl="1"/>
            <a:r>
              <a:rPr lang="pt-BR" dirty="0"/>
              <a:t>Pode ser feita à direita ou à 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F52CA9-94AB-410C-A792-E73E834BA1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F35BCA6F-84E3-410E-BEE7-0628E0AC984B}"/>
              </a:ext>
            </a:extLst>
          </p:cNvPr>
          <p:cNvSpPr/>
          <p:nvPr/>
        </p:nvSpPr>
        <p:spPr>
          <a:xfrm flipH="1">
            <a:off x="5522740" y="1996831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E47B41-5862-45C2-8402-9BB736DB1FD7}"/>
              </a:ext>
            </a:extLst>
          </p:cNvPr>
          <p:cNvSpPr txBox="1"/>
          <p:nvPr/>
        </p:nvSpPr>
        <p:spPr>
          <a:xfrm>
            <a:off x="3563888" y="4218028"/>
            <a:ext cx="3429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Delicious" panose="02000506040000020004" pitchFamily="50" charset="0"/>
              </a:rPr>
              <a:t>Rotação à esquerda:</a:t>
            </a:r>
          </a:p>
          <a:p>
            <a:r>
              <a:rPr lang="pt-BR" sz="2400" dirty="0">
                <a:latin typeface="Delicious" panose="02000506040000020004" pitchFamily="50" charset="0"/>
              </a:rPr>
              <a:t>diminui a altura da direita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9092E0B-2F9D-B9AB-794B-25E1C9914F2E}"/>
              </a:ext>
            </a:extLst>
          </p:cNvPr>
          <p:cNvSpPr/>
          <p:nvPr/>
        </p:nvSpPr>
        <p:spPr>
          <a:xfrm>
            <a:off x="6372603" y="217990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7B7F03-9519-42FD-3E19-6B8B328F3B28}"/>
              </a:ext>
            </a:extLst>
          </p:cNvPr>
          <p:cNvSpPr/>
          <p:nvPr/>
        </p:nvSpPr>
        <p:spPr>
          <a:xfrm>
            <a:off x="7657215" y="404161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C3D18D5-4BEB-4C60-1355-375C16D6014C}"/>
              </a:ext>
            </a:extLst>
          </p:cNvPr>
          <p:cNvSpPr/>
          <p:nvPr/>
        </p:nvSpPr>
        <p:spPr>
          <a:xfrm>
            <a:off x="5730318" y="3110760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141CDF4-D472-3B60-7642-8570AE24B747}"/>
              </a:ext>
            </a:extLst>
          </p:cNvPr>
          <p:cNvSpPr/>
          <p:nvPr/>
        </p:nvSpPr>
        <p:spPr>
          <a:xfrm>
            <a:off x="7016656" y="3110760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333C878-5738-B36A-D30F-DC4A1AC14449}"/>
              </a:ext>
            </a:extLst>
          </p:cNvPr>
          <p:cNvCxnSpPr>
            <a:cxnSpLocks/>
            <a:stCxn id="30" idx="0"/>
            <a:endCxn id="20" idx="5"/>
          </p:cNvCxnSpPr>
          <p:nvPr/>
        </p:nvCxnSpPr>
        <p:spPr>
          <a:xfrm flipH="1" flipV="1">
            <a:off x="6922337" y="2729636"/>
            <a:ext cx="417529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90D630B-3B14-026C-DC95-FF27D6687322}"/>
              </a:ext>
            </a:extLst>
          </p:cNvPr>
          <p:cNvCxnSpPr>
            <a:stCxn id="21" idx="0"/>
            <a:endCxn id="30" idx="5"/>
          </p:cNvCxnSpPr>
          <p:nvPr/>
        </p:nvCxnSpPr>
        <p:spPr>
          <a:xfrm flipH="1" flipV="1">
            <a:off x="7568410" y="3660494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465F7016-327F-2361-3390-401A97BF4B3A}"/>
              </a:ext>
            </a:extLst>
          </p:cNvPr>
          <p:cNvSpPr/>
          <p:nvPr/>
        </p:nvSpPr>
        <p:spPr>
          <a:xfrm>
            <a:off x="6372602" y="404161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5A9D4A7-7D4C-FB37-3BB9-5212B2AC8F3A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052345" y="2729636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FA7C2CF-1F5E-6883-1CB0-78B6E1FAA14E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6694629" y="3660494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5AD20-18AE-56CA-401E-3D69796474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254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e desbalanceamento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Árvores binárias podem se tornar ineficientes se suas subárvores estiverem desbalanceadas</a:t>
            </a:r>
          </a:p>
          <a:p>
            <a:pPr marL="366713" lvl="1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Forma Livre 2">
            <a:extLst>
              <a:ext uri="{FF2B5EF4-FFF2-40B4-BE49-F238E27FC236}">
                <a16:creationId xmlns:a16="http://schemas.microsoft.com/office/drawing/2014/main" id="{89FF26F3-FAFA-4E6A-BEB6-589920784419}"/>
              </a:ext>
            </a:extLst>
          </p:cNvPr>
          <p:cNvSpPr/>
          <p:nvPr/>
        </p:nvSpPr>
        <p:spPr>
          <a:xfrm>
            <a:off x="4327525" y="2180431"/>
            <a:ext cx="244475" cy="2460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Forma Livre 3">
            <a:extLst>
              <a:ext uri="{FF2B5EF4-FFF2-40B4-BE49-F238E27FC236}">
                <a16:creationId xmlns:a16="http://schemas.microsoft.com/office/drawing/2014/main" id="{7CC6E834-DDBC-4772-B60E-25A0D14A0D61}"/>
              </a:ext>
            </a:extLst>
          </p:cNvPr>
          <p:cNvSpPr/>
          <p:nvPr/>
        </p:nvSpPr>
        <p:spPr>
          <a:xfrm>
            <a:off x="3836988" y="2670969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Forma Livre 4">
            <a:extLst>
              <a:ext uri="{FF2B5EF4-FFF2-40B4-BE49-F238E27FC236}">
                <a16:creationId xmlns:a16="http://schemas.microsoft.com/office/drawing/2014/main" id="{C6A268C0-48E1-4F8A-8422-E3898EEEB2D2}"/>
              </a:ext>
            </a:extLst>
          </p:cNvPr>
          <p:cNvSpPr/>
          <p:nvPr/>
        </p:nvSpPr>
        <p:spPr>
          <a:xfrm>
            <a:off x="4816475" y="2670969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Forma Livre 5">
            <a:extLst>
              <a:ext uri="{FF2B5EF4-FFF2-40B4-BE49-F238E27FC236}">
                <a16:creationId xmlns:a16="http://schemas.microsoft.com/office/drawing/2014/main" id="{C4575267-5758-4562-BDAA-A74C975790DB}"/>
              </a:ext>
            </a:extLst>
          </p:cNvPr>
          <p:cNvSpPr/>
          <p:nvPr/>
        </p:nvSpPr>
        <p:spPr>
          <a:xfrm>
            <a:off x="5307013" y="3161506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Forma Livre 6">
            <a:extLst>
              <a:ext uri="{FF2B5EF4-FFF2-40B4-BE49-F238E27FC236}">
                <a16:creationId xmlns:a16="http://schemas.microsoft.com/office/drawing/2014/main" id="{2FA12B94-E26F-4BF8-B1F3-FE8D7E8A35E8}"/>
              </a:ext>
            </a:extLst>
          </p:cNvPr>
          <p:cNvSpPr/>
          <p:nvPr/>
        </p:nvSpPr>
        <p:spPr>
          <a:xfrm>
            <a:off x="5795963" y="3650456"/>
            <a:ext cx="246062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Forma Livre 7">
            <a:extLst>
              <a:ext uri="{FF2B5EF4-FFF2-40B4-BE49-F238E27FC236}">
                <a16:creationId xmlns:a16="http://schemas.microsoft.com/office/drawing/2014/main" id="{206F32B5-19F3-4CEE-8752-03DF33DD3289}"/>
              </a:ext>
            </a:extLst>
          </p:cNvPr>
          <p:cNvSpPr/>
          <p:nvPr/>
        </p:nvSpPr>
        <p:spPr>
          <a:xfrm>
            <a:off x="6286500" y="4140994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2" name="Forma Livre 8">
            <a:extLst>
              <a:ext uri="{FF2B5EF4-FFF2-40B4-BE49-F238E27FC236}">
                <a16:creationId xmlns:a16="http://schemas.microsoft.com/office/drawing/2014/main" id="{5EE7CDD3-6BB4-4667-A7D3-7B77FBA164C7}"/>
              </a:ext>
            </a:extLst>
          </p:cNvPr>
          <p:cNvSpPr/>
          <p:nvPr/>
        </p:nvSpPr>
        <p:spPr>
          <a:xfrm>
            <a:off x="4327525" y="3161506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3" name="Forma Livre 9">
            <a:extLst>
              <a:ext uri="{FF2B5EF4-FFF2-40B4-BE49-F238E27FC236}">
                <a16:creationId xmlns:a16="http://schemas.microsoft.com/office/drawing/2014/main" id="{FFE4C4B0-62FA-4C5B-B570-B8518797EF0D}"/>
              </a:ext>
            </a:extLst>
          </p:cNvPr>
          <p:cNvSpPr/>
          <p:nvPr/>
        </p:nvSpPr>
        <p:spPr>
          <a:xfrm>
            <a:off x="5795963" y="4629944"/>
            <a:ext cx="246062" cy="2460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14" name="Conector de Seta Reta 10">
            <a:extLst>
              <a:ext uri="{FF2B5EF4-FFF2-40B4-BE49-F238E27FC236}">
                <a16:creationId xmlns:a16="http://schemas.microsoft.com/office/drawing/2014/main" id="{985A6A1F-7B70-44D8-9913-A42C117F80CA}"/>
              </a:ext>
            </a:extLst>
          </p:cNvPr>
          <p:cNvCxnSpPr>
            <a:cxnSpLocks noChangeShapeType="1"/>
            <a:stCxn id="8" idx="9"/>
            <a:endCxn id="9" idx="5"/>
          </p:cNvCxnSpPr>
          <p:nvPr/>
        </p:nvCxnSpPr>
        <p:spPr bwMode="auto">
          <a:xfrm>
            <a:off x="5026025" y="2880519"/>
            <a:ext cx="315913" cy="315912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ector de Seta Reta 11">
            <a:extLst>
              <a:ext uri="{FF2B5EF4-FFF2-40B4-BE49-F238E27FC236}">
                <a16:creationId xmlns:a16="http://schemas.microsoft.com/office/drawing/2014/main" id="{B0811079-EFB2-44E4-97A7-58B776FB4756}"/>
              </a:ext>
            </a:extLst>
          </p:cNvPr>
          <p:cNvCxnSpPr>
            <a:cxnSpLocks noChangeShapeType="1"/>
            <a:stCxn id="9" idx="9"/>
            <a:endCxn id="10" idx="5"/>
          </p:cNvCxnSpPr>
          <p:nvPr/>
        </p:nvCxnSpPr>
        <p:spPr bwMode="auto">
          <a:xfrm>
            <a:off x="5514975" y="3369469"/>
            <a:ext cx="317500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ector de Seta Reta 12">
            <a:extLst>
              <a:ext uri="{FF2B5EF4-FFF2-40B4-BE49-F238E27FC236}">
                <a16:creationId xmlns:a16="http://schemas.microsoft.com/office/drawing/2014/main" id="{0A84A51F-252A-42EA-8C31-F9C31D3760C2}"/>
              </a:ext>
            </a:extLst>
          </p:cNvPr>
          <p:cNvCxnSpPr>
            <a:cxnSpLocks noChangeShapeType="1"/>
            <a:stCxn id="10" idx="9"/>
            <a:endCxn id="11" idx="5"/>
          </p:cNvCxnSpPr>
          <p:nvPr/>
        </p:nvCxnSpPr>
        <p:spPr bwMode="auto">
          <a:xfrm>
            <a:off x="6005513" y="3860006"/>
            <a:ext cx="317500" cy="315913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ector de Seta Reta 13">
            <a:extLst>
              <a:ext uri="{FF2B5EF4-FFF2-40B4-BE49-F238E27FC236}">
                <a16:creationId xmlns:a16="http://schemas.microsoft.com/office/drawing/2014/main" id="{85221A13-6E61-4B6B-AB06-0FF98426A636}"/>
              </a:ext>
            </a:extLst>
          </p:cNvPr>
          <p:cNvCxnSpPr>
            <a:cxnSpLocks noChangeShapeType="1"/>
            <a:stCxn id="11" idx="7"/>
            <a:endCxn id="13" idx="11"/>
          </p:cNvCxnSpPr>
          <p:nvPr/>
        </p:nvCxnSpPr>
        <p:spPr bwMode="auto">
          <a:xfrm flipH="1">
            <a:off x="6005513" y="4348956"/>
            <a:ext cx="317500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ector de Seta Reta 14">
            <a:extLst>
              <a:ext uri="{FF2B5EF4-FFF2-40B4-BE49-F238E27FC236}">
                <a16:creationId xmlns:a16="http://schemas.microsoft.com/office/drawing/2014/main" id="{694A2C1B-C758-419E-A8D5-3870EE3CCA80}"/>
              </a:ext>
            </a:extLst>
          </p:cNvPr>
          <p:cNvCxnSpPr>
            <a:cxnSpLocks noChangeShapeType="1"/>
            <a:stCxn id="7" idx="9"/>
            <a:endCxn id="12" idx="5"/>
          </p:cNvCxnSpPr>
          <p:nvPr/>
        </p:nvCxnSpPr>
        <p:spPr bwMode="auto">
          <a:xfrm>
            <a:off x="4046538" y="2880519"/>
            <a:ext cx="315912" cy="315912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ector de Seta Reta 15">
            <a:extLst>
              <a:ext uri="{FF2B5EF4-FFF2-40B4-BE49-F238E27FC236}">
                <a16:creationId xmlns:a16="http://schemas.microsoft.com/office/drawing/2014/main" id="{176830D5-A19F-499F-B3B7-7D97AB7FDE42}"/>
              </a:ext>
            </a:extLst>
          </p:cNvPr>
          <p:cNvCxnSpPr>
            <a:cxnSpLocks noChangeShapeType="1"/>
            <a:stCxn id="7" idx="11"/>
            <a:endCxn id="6" idx="7"/>
          </p:cNvCxnSpPr>
          <p:nvPr/>
        </p:nvCxnSpPr>
        <p:spPr bwMode="auto">
          <a:xfrm flipV="1">
            <a:off x="4046538" y="2389981"/>
            <a:ext cx="315912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de Seta Reta 16">
            <a:extLst>
              <a:ext uri="{FF2B5EF4-FFF2-40B4-BE49-F238E27FC236}">
                <a16:creationId xmlns:a16="http://schemas.microsoft.com/office/drawing/2014/main" id="{D84B3C87-5D07-4724-BF1F-6F8DEDE72A0C}"/>
              </a:ext>
            </a:extLst>
          </p:cNvPr>
          <p:cNvCxnSpPr>
            <a:cxnSpLocks noChangeShapeType="1"/>
            <a:stCxn id="6" idx="9"/>
            <a:endCxn id="8" idx="5"/>
          </p:cNvCxnSpPr>
          <p:nvPr/>
        </p:nvCxnSpPr>
        <p:spPr bwMode="auto">
          <a:xfrm>
            <a:off x="4535488" y="2389981"/>
            <a:ext cx="317500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41C2B5B5-04E9-48F6-6616-1BEAF99525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320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E19F-C3E7-4F1D-B103-C9DD52A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de uma subárvore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4D0F3-3DE8-45CA-AEBB-07E41B3270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Diminui em 1 a altura da subárvore rotacionada</a:t>
            </a:r>
          </a:p>
          <a:p>
            <a:pPr lvl="1"/>
            <a:r>
              <a:rPr lang="pt-BR" dirty="0"/>
              <a:t>Pode ser feita à direita ou à 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F52CA9-94AB-410C-A792-E73E834BA1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F35BCA6F-84E3-410E-BEE7-0628E0AC984B}"/>
              </a:ext>
            </a:extLst>
          </p:cNvPr>
          <p:cNvSpPr/>
          <p:nvPr/>
        </p:nvSpPr>
        <p:spPr>
          <a:xfrm flipH="1">
            <a:off x="5522740" y="1996831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5E47B41-5862-45C2-8402-9BB736DB1FD7}"/>
              </a:ext>
            </a:extLst>
          </p:cNvPr>
          <p:cNvSpPr txBox="1"/>
          <p:nvPr/>
        </p:nvSpPr>
        <p:spPr>
          <a:xfrm>
            <a:off x="3563888" y="4218028"/>
            <a:ext cx="3429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Delicious" panose="02000506040000020004" pitchFamily="50" charset="0"/>
              </a:rPr>
              <a:t>Rotação à esquerda:</a:t>
            </a:r>
          </a:p>
          <a:p>
            <a:r>
              <a:rPr lang="pt-BR" sz="2400" dirty="0">
                <a:latin typeface="Delicious" panose="02000506040000020004" pitchFamily="50" charset="0"/>
              </a:rPr>
              <a:t>diminui a altura da direita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9092E0B-2F9D-B9AB-794B-25E1C9914F2E}"/>
              </a:ext>
            </a:extLst>
          </p:cNvPr>
          <p:cNvSpPr/>
          <p:nvPr/>
        </p:nvSpPr>
        <p:spPr>
          <a:xfrm>
            <a:off x="6372603" y="217990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7B7F03-9519-42FD-3E19-6B8B328F3B28}"/>
              </a:ext>
            </a:extLst>
          </p:cNvPr>
          <p:cNvSpPr/>
          <p:nvPr/>
        </p:nvSpPr>
        <p:spPr>
          <a:xfrm>
            <a:off x="7657215" y="404161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C3D18D5-4BEB-4C60-1355-375C16D6014C}"/>
              </a:ext>
            </a:extLst>
          </p:cNvPr>
          <p:cNvSpPr/>
          <p:nvPr/>
        </p:nvSpPr>
        <p:spPr>
          <a:xfrm>
            <a:off x="5730318" y="3110760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141CDF4-D472-3B60-7642-8570AE24B747}"/>
              </a:ext>
            </a:extLst>
          </p:cNvPr>
          <p:cNvSpPr/>
          <p:nvPr/>
        </p:nvSpPr>
        <p:spPr>
          <a:xfrm>
            <a:off x="7016656" y="3110760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333C878-5738-B36A-D30F-DC4A1AC14449}"/>
              </a:ext>
            </a:extLst>
          </p:cNvPr>
          <p:cNvCxnSpPr>
            <a:cxnSpLocks/>
            <a:stCxn id="30" idx="0"/>
            <a:endCxn id="20" idx="5"/>
          </p:cNvCxnSpPr>
          <p:nvPr/>
        </p:nvCxnSpPr>
        <p:spPr>
          <a:xfrm flipH="1" flipV="1">
            <a:off x="6922337" y="2729636"/>
            <a:ext cx="417529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90D630B-3B14-026C-DC95-FF27D6687322}"/>
              </a:ext>
            </a:extLst>
          </p:cNvPr>
          <p:cNvCxnSpPr>
            <a:stCxn id="21" idx="0"/>
            <a:endCxn id="30" idx="5"/>
          </p:cNvCxnSpPr>
          <p:nvPr/>
        </p:nvCxnSpPr>
        <p:spPr>
          <a:xfrm flipH="1" flipV="1">
            <a:off x="7568410" y="3660494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465F7016-327F-2361-3390-401A97BF4B3A}"/>
              </a:ext>
            </a:extLst>
          </p:cNvPr>
          <p:cNvSpPr/>
          <p:nvPr/>
        </p:nvSpPr>
        <p:spPr>
          <a:xfrm>
            <a:off x="6372602" y="404161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5A9D4A7-7D4C-FB37-3BB9-5212B2AC8F3A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6052345" y="2729636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FA7C2CF-1F5E-6883-1CB0-78B6E1FAA14E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6694629" y="3660494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E1B3695-5E25-BACD-140B-DC5EA2D15880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BB31439-0BA1-544E-8F36-9B0ABE736311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82796A0-6344-FC9A-74FD-76D1FA394303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656C9BD-7416-0256-DF99-F8038F2C63E7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5149CEC-73BC-6E08-E731-B19E870B8049}"/>
              </a:ext>
            </a:extLst>
          </p:cNvPr>
          <p:cNvCxnSpPr>
            <a:cxnSpLocks/>
            <a:stCxn id="22" idx="3"/>
            <a:endCxn id="17" idx="0"/>
          </p:cNvCxnSpPr>
          <p:nvPr/>
        </p:nvCxnSpPr>
        <p:spPr>
          <a:xfrm flipH="1">
            <a:off x="2039428" y="2771912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4D81E14-B076-54CA-E686-A22153022DE2}"/>
              </a:ext>
            </a:extLst>
          </p:cNvPr>
          <p:cNvCxnSpPr>
            <a:stCxn id="18" idx="0"/>
            <a:endCxn id="22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59CF58E-1C07-8DD9-0E29-F508DC473F8D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2BB6C76-4751-8224-B134-1FF55902CEC7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9B1BC22-1C74-F4FF-46A6-967A8A3A8708}"/>
              </a:ext>
            </a:extLst>
          </p:cNvPr>
          <p:cNvCxnSpPr>
            <a:cxnSpLocks/>
            <a:stCxn id="17" idx="5"/>
            <a:endCxn id="26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2894F-3885-2F0F-A1E5-76CC0EF0B2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8767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F0D0-FD85-D006-4C9A-68275C0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F5E1-E748-F051-4D57-6561395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Guardar raiz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0DCD1-8CD0-AA53-B873-6E1ABB477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C7AD8ECE-3747-EE61-E300-DD1BEF3340EB}"/>
              </a:ext>
            </a:extLst>
          </p:cNvPr>
          <p:cNvSpPr/>
          <p:nvPr/>
        </p:nvSpPr>
        <p:spPr>
          <a:xfrm flipH="1">
            <a:off x="5897928" y="1419622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5957BA-B391-53EC-623B-86350EFF2328}"/>
              </a:ext>
            </a:extLst>
          </p:cNvPr>
          <p:cNvSpPr/>
          <p:nvPr/>
        </p:nvSpPr>
        <p:spPr>
          <a:xfrm>
            <a:off x="6747791" y="1602693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2C0D81-BE56-CFC3-8C8F-E72043A1B667}"/>
              </a:ext>
            </a:extLst>
          </p:cNvPr>
          <p:cNvSpPr/>
          <p:nvPr/>
        </p:nvSpPr>
        <p:spPr>
          <a:xfrm>
            <a:off x="8032403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04C08-8311-F558-D0B5-221A5078BFCC}"/>
              </a:ext>
            </a:extLst>
          </p:cNvPr>
          <p:cNvSpPr/>
          <p:nvPr/>
        </p:nvSpPr>
        <p:spPr>
          <a:xfrm>
            <a:off x="6105506" y="2533551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087C79-5945-68E1-AB7D-02598D6CCF33}"/>
              </a:ext>
            </a:extLst>
          </p:cNvPr>
          <p:cNvSpPr/>
          <p:nvPr/>
        </p:nvSpPr>
        <p:spPr>
          <a:xfrm>
            <a:off x="7391844" y="2533551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EB4F73F-A175-FC3C-80D0-FF36B95B3673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7297525" y="2152427"/>
            <a:ext cx="417529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10EDF-D3FD-0758-56B2-15368BEE7539}"/>
              </a:ext>
            </a:extLst>
          </p:cNvPr>
          <p:cNvCxnSpPr>
            <a:stCxn id="8" idx="0"/>
            <a:endCxn id="10" idx="5"/>
          </p:cNvCxnSpPr>
          <p:nvPr/>
        </p:nvCxnSpPr>
        <p:spPr>
          <a:xfrm flipH="1" flipV="1">
            <a:off x="7943598" y="3083285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CC4358-6C50-72DA-86C5-953ABECD39A7}"/>
              </a:ext>
            </a:extLst>
          </p:cNvPr>
          <p:cNvSpPr/>
          <p:nvPr/>
        </p:nvSpPr>
        <p:spPr>
          <a:xfrm>
            <a:off x="6747790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A4C1FE-342D-9B53-FF40-C2E64F51A87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427533" y="2152427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AC86748-66D9-65E0-4944-7385F94BFBF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7069817" y="3083285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17943872-2401-54D4-9B16-E07799A64E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9131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F0D0-FD85-D006-4C9A-68275C0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F5E1-E748-F051-4D57-6561395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raiz.dir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&lt;-- </a:t>
            </a:r>
            <a:r>
              <a:rPr lang="pt-BR" dirty="0" err="1">
                <a:sym typeface="Wingdings" panose="05000000000000000000" pitchFamily="2" charset="2"/>
              </a:rPr>
              <a:t>dir.esq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0DCD1-8CD0-AA53-B873-6E1ABB477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C7AD8ECE-3747-EE61-E300-DD1BEF3340EB}"/>
              </a:ext>
            </a:extLst>
          </p:cNvPr>
          <p:cNvSpPr/>
          <p:nvPr/>
        </p:nvSpPr>
        <p:spPr>
          <a:xfrm flipH="1">
            <a:off x="5897928" y="1419622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5957BA-B391-53EC-623B-86350EFF2328}"/>
              </a:ext>
            </a:extLst>
          </p:cNvPr>
          <p:cNvSpPr/>
          <p:nvPr/>
        </p:nvSpPr>
        <p:spPr>
          <a:xfrm>
            <a:off x="6747791" y="1602693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2C0D81-BE56-CFC3-8C8F-E72043A1B667}"/>
              </a:ext>
            </a:extLst>
          </p:cNvPr>
          <p:cNvSpPr/>
          <p:nvPr/>
        </p:nvSpPr>
        <p:spPr>
          <a:xfrm>
            <a:off x="8032403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04C08-8311-F558-D0B5-221A5078BFCC}"/>
              </a:ext>
            </a:extLst>
          </p:cNvPr>
          <p:cNvSpPr/>
          <p:nvPr/>
        </p:nvSpPr>
        <p:spPr>
          <a:xfrm>
            <a:off x="6105506" y="2533551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087C79-5945-68E1-AB7D-02598D6CCF33}"/>
              </a:ext>
            </a:extLst>
          </p:cNvPr>
          <p:cNvSpPr/>
          <p:nvPr/>
        </p:nvSpPr>
        <p:spPr>
          <a:xfrm>
            <a:off x="7391844" y="2533551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EB4F73F-A175-FC3C-80D0-FF36B95B3673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7297525" y="2152427"/>
            <a:ext cx="417529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10EDF-D3FD-0758-56B2-15368BEE7539}"/>
              </a:ext>
            </a:extLst>
          </p:cNvPr>
          <p:cNvCxnSpPr>
            <a:stCxn id="8" idx="0"/>
            <a:endCxn id="10" idx="5"/>
          </p:cNvCxnSpPr>
          <p:nvPr/>
        </p:nvCxnSpPr>
        <p:spPr>
          <a:xfrm flipH="1" flipV="1">
            <a:off x="7943598" y="3083285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CC4358-6C50-72DA-86C5-953ABECD39A7}"/>
              </a:ext>
            </a:extLst>
          </p:cNvPr>
          <p:cNvSpPr/>
          <p:nvPr/>
        </p:nvSpPr>
        <p:spPr>
          <a:xfrm>
            <a:off x="6747790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A4C1FE-342D-9B53-FF40-C2E64F51A87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427533" y="2152427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AC86748-66D9-65E0-4944-7385F94BFBF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7069817" y="3083285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1542775C-2199-F8BD-2E59-EA3818C2C1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87344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F0D0-FD85-D006-4C9A-68275C0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F5E1-E748-F051-4D57-6561395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raiz.dir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&lt;-- </a:t>
            </a:r>
            <a:r>
              <a:rPr lang="pt-BR" dirty="0" err="1">
                <a:sym typeface="Wingdings" panose="05000000000000000000" pitchFamily="2" charset="2"/>
              </a:rPr>
              <a:t>dir.esq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0DCD1-8CD0-AA53-B873-6E1ABB477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C7AD8ECE-3747-EE61-E300-DD1BEF3340EB}"/>
              </a:ext>
            </a:extLst>
          </p:cNvPr>
          <p:cNvSpPr/>
          <p:nvPr/>
        </p:nvSpPr>
        <p:spPr>
          <a:xfrm flipH="1">
            <a:off x="5897928" y="1419622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5957BA-B391-53EC-623B-86350EFF2328}"/>
              </a:ext>
            </a:extLst>
          </p:cNvPr>
          <p:cNvSpPr/>
          <p:nvPr/>
        </p:nvSpPr>
        <p:spPr>
          <a:xfrm>
            <a:off x="6747791" y="1602693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2C0D81-BE56-CFC3-8C8F-E72043A1B667}"/>
              </a:ext>
            </a:extLst>
          </p:cNvPr>
          <p:cNvSpPr/>
          <p:nvPr/>
        </p:nvSpPr>
        <p:spPr>
          <a:xfrm>
            <a:off x="8032403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04C08-8311-F558-D0B5-221A5078BFCC}"/>
              </a:ext>
            </a:extLst>
          </p:cNvPr>
          <p:cNvSpPr/>
          <p:nvPr/>
        </p:nvSpPr>
        <p:spPr>
          <a:xfrm>
            <a:off x="6105506" y="2533551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087C79-5945-68E1-AB7D-02598D6CCF33}"/>
              </a:ext>
            </a:extLst>
          </p:cNvPr>
          <p:cNvSpPr/>
          <p:nvPr/>
        </p:nvSpPr>
        <p:spPr>
          <a:xfrm>
            <a:off x="7391844" y="2533551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EB4F73F-A175-FC3C-80D0-FF36B95B3673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V="1">
            <a:off x="7069817" y="2152427"/>
            <a:ext cx="227708" cy="131198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10EDF-D3FD-0758-56B2-15368BEE7539}"/>
              </a:ext>
            </a:extLst>
          </p:cNvPr>
          <p:cNvCxnSpPr>
            <a:stCxn id="8" idx="0"/>
            <a:endCxn id="10" idx="5"/>
          </p:cNvCxnSpPr>
          <p:nvPr/>
        </p:nvCxnSpPr>
        <p:spPr>
          <a:xfrm flipH="1" flipV="1">
            <a:off x="7943598" y="3083285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CC4358-6C50-72DA-86C5-953ABECD39A7}"/>
              </a:ext>
            </a:extLst>
          </p:cNvPr>
          <p:cNvSpPr/>
          <p:nvPr/>
        </p:nvSpPr>
        <p:spPr>
          <a:xfrm>
            <a:off x="6747790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A4C1FE-342D-9B53-FF40-C2E64F51A87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427533" y="2152427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AC86748-66D9-65E0-4944-7385F94BFBF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7069817" y="3083285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774E93E-2B4B-7963-0168-DB6A63DB61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2089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F0D0-FD85-D006-4C9A-68275C0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F5E1-E748-F051-4D57-6561395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raiz.dir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&lt;-- </a:t>
            </a:r>
            <a:r>
              <a:rPr lang="pt-BR" dirty="0" err="1">
                <a:sym typeface="Wingdings" panose="05000000000000000000" pitchFamily="2" charset="2"/>
              </a:rPr>
              <a:t>dir.esq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“</a:t>
            </a:r>
            <a:r>
              <a:rPr lang="pt-BR" dirty="0" err="1">
                <a:sym typeface="Wingdings" panose="05000000000000000000" pitchFamily="2" charset="2"/>
              </a:rPr>
              <a:t>dir</a:t>
            </a:r>
            <a:r>
              <a:rPr lang="pt-BR" dirty="0">
                <a:sym typeface="Wingdings" panose="05000000000000000000" pitchFamily="2" charset="2"/>
              </a:rPr>
              <a:t>”.</a:t>
            </a:r>
            <a:r>
              <a:rPr lang="pt-BR" dirty="0" err="1">
                <a:sym typeface="Wingdings" panose="05000000000000000000" pitchFamily="2" charset="2"/>
              </a:rPr>
              <a:t>esq</a:t>
            </a:r>
            <a:r>
              <a:rPr lang="pt-BR" dirty="0">
                <a:sym typeface="Wingdings" panose="05000000000000000000" pitchFamily="2" charset="2"/>
              </a:rPr>
              <a:t> &lt;-- raiz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0DCD1-8CD0-AA53-B873-6E1ABB477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C7AD8ECE-3747-EE61-E300-DD1BEF3340EB}"/>
              </a:ext>
            </a:extLst>
          </p:cNvPr>
          <p:cNvSpPr/>
          <p:nvPr/>
        </p:nvSpPr>
        <p:spPr>
          <a:xfrm flipH="1">
            <a:off x="5897928" y="1419622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5957BA-B391-53EC-623B-86350EFF2328}"/>
              </a:ext>
            </a:extLst>
          </p:cNvPr>
          <p:cNvSpPr/>
          <p:nvPr/>
        </p:nvSpPr>
        <p:spPr>
          <a:xfrm>
            <a:off x="6747791" y="1602693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2C0D81-BE56-CFC3-8C8F-E72043A1B667}"/>
              </a:ext>
            </a:extLst>
          </p:cNvPr>
          <p:cNvSpPr/>
          <p:nvPr/>
        </p:nvSpPr>
        <p:spPr>
          <a:xfrm>
            <a:off x="8032403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04C08-8311-F558-D0B5-221A5078BFCC}"/>
              </a:ext>
            </a:extLst>
          </p:cNvPr>
          <p:cNvSpPr/>
          <p:nvPr/>
        </p:nvSpPr>
        <p:spPr>
          <a:xfrm>
            <a:off x="6105506" y="2533551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087C79-5945-68E1-AB7D-02598D6CCF33}"/>
              </a:ext>
            </a:extLst>
          </p:cNvPr>
          <p:cNvSpPr/>
          <p:nvPr/>
        </p:nvSpPr>
        <p:spPr>
          <a:xfrm>
            <a:off x="7391844" y="2533551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EB4F73F-A175-FC3C-80D0-FF36B95B3673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V="1">
            <a:off x="7069817" y="2152427"/>
            <a:ext cx="227708" cy="131198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10EDF-D3FD-0758-56B2-15368BEE7539}"/>
              </a:ext>
            </a:extLst>
          </p:cNvPr>
          <p:cNvCxnSpPr>
            <a:stCxn id="8" idx="0"/>
            <a:endCxn id="10" idx="5"/>
          </p:cNvCxnSpPr>
          <p:nvPr/>
        </p:nvCxnSpPr>
        <p:spPr>
          <a:xfrm flipH="1" flipV="1">
            <a:off x="7943598" y="3083285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CC4358-6C50-72DA-86C5-953ABECD39A7}"/>
              </a:ext>
            </a:extLst>
          </p:cNvPr>
          <p:cNvSpPr/>
          <p:nvPr/>
        </p:nvSpPr>
        <p:spPr>
          <a:xfrm>
            <a:off x="6747790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A4C1FE-342D-9B53-FF40-C2E64F51A87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427533" y="2152427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AC86748-66D9-65E0-4944-7385F94BFBF1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7069817" y="3083285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07F02AA9-31B4-8FBC-4809-41771BE893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7844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F0D0-FD85-D006-4C9A-68275C0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0F5E1-E748-F051-4D57-6561395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raiz.dir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&lt;-- </a:t>
            </a:r>
            <a:r>
              <a:rPr lang="pt-BR" dirty="0" err="1">
                <a:sym typeface="Wingdings" panose="05000000000000000000" pitchFamily="2" charset="2"/>
              </a:rPr>
              <a:t>dir.esq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“</a:t>
            </a:r>
            <a:r>
              <a:rPr lang="pt-BR" dirty="0" err="1">
                <a:sym typeface="Wingdings" panose="05000000000000000000" pitchFamily="2" charset="2"/>
              </a:rPr>
              <a:t>dir</a:t>
            </a:r>
            <a:r>
              <a:rPr lang="pt-BR" dirty="0">
                <a:sym typeface="Wingdings" panose="05000000000000000000" pitchFamily="2" charset="2"/>
              </a:rPr>
              <a:t>”.</a:t>
            </a:r>
            <a:r>
              <a:rPr lang="pt-BR" dirty="0" err="1">
                <a:sym typeface="Wingdings" panose="05000000000000000000" pitchFamily="2" charset="2"/>
              </a:rPr>
              <a:t>esq</a:t>
            </a:r>
            <a:r>
              <a:rPr lang="pt-BR" dirty="0">
                <a:sym typeface="Wingdings" panose="05000000000000000000" pitchFamily="2" charset="2"/>
              </a:rPr>
              <a:t> &lt;-- raiz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0DCD1-8CD0-AA53-B873-6E1ABB477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C7AD8ECE-3747-EE61-E300-DD1BEF3340EB}"/>
              </a:ext>
            </a:extLst>
          </p:cNvPr>
          <p:cNvSpPr/>
          <p:nvPr/>
        </p:nvSpPr>
        <p:spPr>
          <a:xfrm flipH="1">
            <a:off x="5897928" y="1419622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5957BA-B391-53EC-623B-86350EFF2328}"/>
              </a:ext>
            </a:extLst>
          </p:cNvPr>
          <p:cNvSpPr/>
          <p:nvPr/>
        </p:nvSpPr>
        <p:spPr>
          <a:xfrm>
            <a:off x="6747791" y="1602693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2C0D81-BE56-CFC3-8C8F-E72043A1B667}"/>
              </a:ext>
            </a:extLst>
          </p:cNvPr>
          <p:cNvSpPr/>
          <p:nvPr/>
        </p:nvSpPr>
        <p:spPr>
          <a:xfrm>
            <a:off x="8032403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04C08-8311-F558-D0B5-221A5078BFCC}"/>
              </a:ext>
            </a:extLst>
          </p:cNvPr>
          <p:cNvSpPr/>
          <p:nvPr/>
        </p:nvSpPr>
        <p:spPr>
          <a:xfrm>
            <a:off x="6105506" y="2533551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087C79-5945-68E1-AB7D-02598D6CCF33}"/>
              </a:ext>
            </a:extLst>
          </p:cNvPr>
          <p:cNvSpPr/>
          <p:nvPr/>
        </p:nvSpPr>
        <p:spPr>
          <a:xfrm>
            <a:off x="7391844" y="2533551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EB4F73F-A175-FC3C-80D0-FF36B95B3673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V="1">
            <a:off x="7069817" y="2152427"/>
            <a:ext cx="227708" cy="131198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10EDF-D3FD-0758-56B2-15368BEE7539}"/>
              </a:ext>
            </a:extLst>
          </p:cNvPr>
          <p:cNvCxnSpPr>
            <a:stCxn id="8" idx="0"/>
            <a:endCxn id="10" idx="5"/>
          </p:cNvCxnSpPr>
          <p:nvPr/>
        </p:nvCxnSpPr>
        <p:spPr>
          <a:xfrm flipH="1" flipV="1">
            <a:off x="7943598" y="3083285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CC4358-6C50-72DA-86C5-953ABECD39A7}"/>
              </a:ext>
            </a:extLst>
          </p:cNvPr>
          <p:cNvSpPr/>
          <p:nvPr/>
        </p:nvSpPr>
        <p:spPr>
          <a:xfrm>
            <a:off x="6747790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A4C1FE-342D-9B53-FF40-C2E64F51A87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427533" y="2152427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AC86748-66D9-65E0-4944-7385F94BFBF1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 flipV="1">
            <a:off x="7297525" y="1697012"/>
            <a:ext cx="188985" cy="13862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36EF18E5-CAE9-01E4-6305-162389F641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625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1F0D0-FD85-D006-4C9A-68275C0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0DCD1-8CD0-AA53-B873-6E1ABB477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C7AD8ECE-3747-EE61-E300-DD1BEF3340EB}"/>
              </a:ext>
            </a:extLst>
          </p:cNvPr>
          <p:cNvSpPr/>
          <p:nvPr/>
        </p:nvSpPr>
        <p:spPr>
          <a:xfrm flipH="1">
            <a:off x="5897928" y="1419622"/>
            <a:ext cx="2289620" cy="1065995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5957BA-B391-53EC-623B-86350EFF2328}"/>
              </a:ext>
            </a:extLst>
          </p:cNvPr>
          <p:cNvSpPr/>
          <p:nvPr/>
        </p:nvSpPr>
        <p:spPr>
          <a:xfrm>
            <a:off x="6747791" y="1602693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2C0D81-BE56-CFC3-8C8F-E72043A1B667}"/>
              </a:ext>
            </a:extLst>
          </p:cNvPr>
          <p:cNvSpPr/>
          <p:nvPr/>
        </p:nvSpPr>
        <p:spPr>
          <a:xfrm>
            <a:off x="8032403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04C08-8311-F558-D0B5-221A5078BFCC}"/>
              </a:ext>
            </a:extLst>
          </p:cNvPr>
          <p:cNvSpPr/>
          <p:nvPr/>
        </p:nvSpPr>
        <p:spPr>
          <a:xfrm>
            <a:off x="6105506" y="2533551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087C79-5945-68E1-AB7D-02598D6CCF33}"/>
              </a:ext>
            </a:extLst>
          </p:cNvPr>
          <p:cNvSpPr/>
          <p:nvPr/>
        </p:nvSpPr>
        <p:spPr>
          <a:xfrm>
            <a:off x="7391844" y="2533551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EB4F73F-A175-FC3C-80D0-FF36B95B3673}"/>
              </a:ext>
            </a:extLst>
          </p:cNvPr>
          <p:cNvCxnSpPr>
            <a:cxnSpLocks/>
            <a:stCxn id="13" idx="0"/>
            <a:endCxn id="7" idx="5"/>
          </p:cNvCxnSpPr>
          <p:nvPr/>
        </p:nvCxnSpPr>
        <p:spPr>
          <a:xfrm flipV="1">
            <a:off x="7069817" y="2152427"/>
            <a:ext cx="227708" cy="131198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10EDF-D3FD-0758-56B2-15368BEE7539}"/>
              </a:ext>
            </a:extLst>
          </p:cNvPr>
          <p:cNvCxnSpPr>
            <a:stCxn id="8" idx="0"/>
            <a:endCxn id="10" idx="5"/>
          </p:cNvCxnSpPr>
          <p:nvPr/>
        </p:nvCxnSpPr>
        <p:spPr>
          <a:xfrm flipH="1" flipV="1">
            <a:off x="7943598" y="3083285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FCCC4358-6C50-72DA-86C5-953ABECD39A7}"/>
              </a:ext>
            </a:extLst>
          </p:cNvPr>
          <p:cNvSpPr/>
          <p:nvPr/>
        </p:nvSpPr>
        <p:spPr>
          <a:xfrm>
            <a:off x="6747790" y="3464409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AA4C1FE-342D-9B53-FF40-C2E64F51A872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6427533" y="2152427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AC86748-66D9-65E0-4944-7385F94BFBF1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 flipV="1">
            <a:off x="7297525" y="1697012"/>
            <a:ext cx="188985" cy="13862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B99C4EF-AF9F-070F-361A-D02B964409EA}"/>
              </a:ext>
            </a:extLst>
          </p:cNvPr>
          <p:cNvSpPr/>
          <p:nvPr/>
        </p:nvSpPr>
        <p:spPr>
          <a:xfrm>
            <a:off x="1717401" y="2735805"/>
            <a:ext cx="644053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0A973CF-68DE-6246-FE04-B46E6332AA3C}"/>
              </a:ext>
            </a:extLst>
          </p:cNvPr>
          <p:cNvSpPr/>
          <p:nvPr/>
        </p:nvSpPr>
        <p:spPr>
          <a:xfrm>
            <a:off x="3007874" y="2735805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D3A054C-01D9-66B8-B7F5-534F696B95BA}"/>
              </a:ext>
            </a:extLst>
          </p:cNvPr>
          <p:cNvSpPr/>
          <p:nvPr/>
        </p:nvSpPr>
        <p:spPr>
          <a:xfrm>
            <a:off x="1073348" y="3799905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070F7B6-681B-F1CE-A4BA-BF2B56DC8B13}"/>
              </a:ext>
            </a:extLst>
          </p:cNvPr>
          <p:cNvSpPr/>
          <p:nvPr/>
        </p:nvSpPr>
        <p:spPr>
          <a:xfrm>
            <a:off x="2361454" y="1790130"/>
            <a:ext cx="646420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CFB45D-A441-758F-D557-22B05D06E7BE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2039428" y="2339864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5AFA555-43A9-786F-9473-317EC67F169B}"/>
              </a:ext>
            </a:extLst>
          </p:cNvPr>
          <p:cNvCxnSpPr>
            <a:stCxn id="17" idx="0"/>
            <a:endCxn id="19" idx="5"/>
          </p:cNvCxnSpPr>
          <p:nvPr/>
        </p:nvCxnSpPr>
        <p:spPr>
          <a:xfrm flipH="1" flipV="1">
            <a:off x="2913208" y="2339864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A49C7885-4472-8072-840C-30B29A565462}"/>
              </a:ext>
            </a:extLst>
          </p:cNvPr>
          <p:cNvSpPr/>
          <p:nvPr/>
        </p:nvSpPr>
        <p:spPr>
          <a:xfrm>
            <a:off x="2247774" y="3799904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A780C10-1537-740A-D417-CFF8E853DB70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1395375" y="3285539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8225AD6-7163-C71D-BDC7-0262FBF61A37}"/>
              </a:ext>
            </a:extLst>
          </p:cNvPr>
          <p:cNvCxnSpPr>
            <a:cxnSpLocks/>
            <a:stCxn id="16" idx="5"/>
            <a:endCxn id="22" idx="0"/>
          </p:cNvCxnSpPr>
          <p:nvPr/>
        </p:nvCxnSpPr>
        <p:spPr>
          <a:xfrm>
            <a:off x="2267135" y="3285539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9A3C2666-5849-A46F-FA65-49BCEE4862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1468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F1-5BA5-E1F5-10C3-C4A3B70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1DE8-9094-AA18-E7EF-FB5EC5DC0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654" y="987574"/>
            <a:ext cx="5154841" cy="3888432"/>
          </a:xfrm>
        </p:spPr>
        <p:txBody>
          <a:bodyPr/>
          <a:lstStyle/>
          <a:p>
            <a:r>
              <a:rPr lang="pt-BR" dirty="0"/>
              <a:t>Guardar raiz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649A5-8867-CCAE-2FB9-E2C26C724D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7721F1-5323-7404-2BAB-D7938FBEDCB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2ACD15-6C35-6248-6F47-E3112755283A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2705B-0990-B0E9-0025-78446E0B938F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F22C7E-7605-D919-A058-964205504ECA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FA3F01-D3D2-2F96-D8F7-1CBF7F864ED3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039428" y="2771912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D9375B-2900-60BE-1C22-5518EE8D555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1B7F15B-88C0-8B3E-AC4C-9005E94DA49F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5EA553B-1586-4404-E2AB-BA2F1A2B4FB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4D9DE06-C200-D023-F161-04600A762D1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DD0690A8-1503-E8E4-FEAF-50C8CF4347B9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28DF85E7-4EC8-5A36-ADDF-E655DC2238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83084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F1-5BA5-E1F5-10C3-C4A3B70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1DE8-9094-AA18-E7EF-FB5EC5DC0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654" y="987574"/>
            <a:ext cx="5154841" cy="3888432"/>
          </a:xfrm>
        </p:spPr>
        <p:txBody>
          <a:bodyPr/>
          <a:lstStyle/>
          <a:p>
            <a:r>
              <a:rPr lang="pt-BR" dirty="0" err="1"/>
              <a:t>raiz.esq</a:t>
            </a:r>
            <a:r>
              <a:rPr lang="pt-BR" dirty="0"/>
              <a:t> &lt;-- </a:t>
            </a:r>
            <a:r>
              <a:rPr lang="pt-BR" dirty="0" err="1"/>
              <a:t>esq.dir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649A5-8867-CCAE-2FB9-E2C26C724D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7721F1-5323-7404-2BAB-D7938FBEDCB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2ACD15-6C35-6248-6F47-E3112755283A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2705B-0990-B0E9-0025-78446E0B938F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F22C7E-7605-D919-A058-964205504ECA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FA3F01-D3D2-2F96-D8F7-1CBF7F864ED3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039428" y="2771912"/>
            <a:ext cx="416692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D9375B-2900-60BE-1C22-5518EE8D555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1B7F15B-88C0-8B3E-AC4C-9005E94DA49F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5EA553B-1586-4404-E2AB-BA2F1A2B4FB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4D9DE06-C200-D023-F161-04600A762D1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E1A56F9D-B306-0827-3CC7-8E64F66897C1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292743D7-B549-EC4F-5A90-1D3A97DF4D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2679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F1-5BA5-E1F5-10C3-C4A3B70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1DE8-9094-AA18-E7EF-FB5EC5DC0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654" y="987574"/>
            <a:ext cx="5154841" cy="3888432"/>
          </a:xfrm>
        </p:spPr>
        <p:txBody>
          <a:bodyPr/>
          <a:lstStyle/>
          <a:p>
            <a:r>
              <a:rPr lang="pt-BR" dirty="0" err="1"/>
              <a:t>raiz.esq</a:t>
            </a:r>
            <a:r>
              <a:rPr lang="pt-BR" dirty="0"/>
              <a:t> &lt;-- </a:t>
            </a:r>
            <a:r>
              <a:rPr lang="pt-BR" dirty="0" err="1"/>
              <a:t>esq.dir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649A5-8867-CCAE-2FB9-E2C26C724D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7721F1-5323-7404-2BAB-D7938FBEDCB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2ACD15-6C35-6248-6F47-E3112755283A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2705B-0990-B0E9-0025-78446E0B938F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F22C7E-7605-D919-A058-964205504ECA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FA3F01-D3D2-2F96-D8F7-1CBF7F864ED3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456120" y="2771912"/>
            <a:ext cx="113681" cy="14600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D9375B-2900-60BE-1C22-5518EE8D555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1B7F15B-88C0-8B3E-AC4C-9005E94DA49F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5EA553B-1586-4404-E2AB-BA2F1A2B4FB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4D9DE06-C200-D023-F161-04600A762D1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5826DABA-4D4E-68AE-6853-FF2BB0CA6E8C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AE989801-E1AE-044B-95F5-281C384F64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243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720-6D41-45C8-9AEB-3FF7AAE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e desbalanceamento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09410-EF37-47D7-A53E-A22B0C0EB8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Árvores binárias podem se tornar ineficientes se suas subárvores estiverem desbalanceadas</a:t>
            </a:r>
          </a:p>
          <a:p>
            <a:pPr marL="366713" lvl="1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2D8795-9B87-4C04-8F53-D1B669CC7D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Forma Livre 2">
            <a:extLst>
              <a:ext uri="{FF2B5EF4-FFF2-40B4-BE49-F238E27FC236}">
                <a16:creationId xmlns:a16="http://schemas.microsoft.com/office/drawing/2014/main" id="{89FF26F3-FAFA-4E6A-BEB6-589920784419}"/>
              </a:ext>
            </a:extLst>
          </p:cNvPr>
          <p:cNvSpPr/>
          <p:nvPr/>
        </p:nvSpPr>
        <p:spPr>
          <a:xfrm>
            <a:off x="4327525" y="2180431"/>
            <a:ext cx="244475" cy="2460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Forma Livre 3">
            <a:extLst>
              <a:ext uri="{FF2B5EF4-FFF2-40B4-BE49-F238E27FC236}">
                <a16:creationId xmlns:a16="http://schemas.microsoft.com/office/drawing/2014/main" id="{7CC6E834-DDBC-4772-B60E-25A0D14A0D61}"/>
              </a:ext>
            </a:extLst>
          </p:cNvPr>
          <p:cNvSpPr/>
          <p:nvPr/>
        </p:nvSpPr>
        <p:spPr>
          <a:xfrm>
            <a:off x="3836988" y="2670969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Forma Livre 4">
            <a:extLst>
              <a:ext uri="{FF2B5EF4-FFF2-40B4-BE49-F238E27FC236}">
                <a16:creationId xmlns:a16="http://schemas.microsoft.com/office/drawing/2014/main" id="{C6A268C0-48E1-4F8A-8422-E3898EEEB2D2}"/>
              </a:ext>
            </a:extLst>
          </p:cNvPr>
          <p:cNvSpPr/>
          <p:nvPr/>
        </p:nvSpPr>
        <p:spPr>
          <a:xfrm>
            <a:off x="4816475" y="2670969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Forma Livre 5">
            <a:extLst>
              <a:ext uri="{FF2B5EF4-FFF2-40B4-BE49-F238E27FC236}">
                <a16:creationId xmlns:a16="http://schemas.microsoft.com/office/drawing/2014/main" id="{C4575267-5758-4562-BDAA-A74C975790DB}"/>
              </a:ext>
            </a:extLst>
          </p:cNvPr>
          <p:cNvSpPr/>
          <p:nvPr/>
        </p:nvSpPr>
        <p:spPr>
          <a:xfrm>
            <a:off x="5307013" y="3161506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Forma Livre 6">
            <a:extLst>
              <a:ext uri="{FF2B5EF4-FFF2-40B4-BE49-F238E27FC236}">
                <a16:creationId xmlns:a16="http://schemas.microsoft.com/office/drawing/2014/main" id="{2FA12B94-E26F-4BF8-B1F3-FE8D7E8A35E8}"/>
              </a:ext>
            </a:extLst>
          </p:cNvPr>
          <p:cNvSpPr/>
          <p:nvPr/>
        </p:nvSpPr>
        <p:spPr>
          <a:xfrm>
            <a:off x="5795963" y="3650456"/>
            <a:ext cx="246062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1" name="Forma Livre 7">
            <a:extLst>
              <a:ext uri="{FF2B5EF4-FFF2-40B4-BE49-F238E27FC236}">
                <a16:creationId xmlns:a16="http://schemas.microsoft.com/office/drawing/2014/main" id="{206F32B5-19F3-4CEE-8752-03DF33DD3289}"/>
              </a:ext>
            </a:extLst>
          </p:cNvPr>
          <p:cNvSpPr/>
          <p:nvPr/>
        </p:nvSpPr>
        <p:spPr>
          <a:xfrm>
            <a:off x="6286500" y="4140994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2" name="Forma Livre 8">
            <a:extLst>
              <a:ext uri="{FF2B5EF4-FFF2-40B4-BE49-F238E27FC236}">
                <a16:creationId xmlns:a16="http://schemas.microsoft.com/office/drawing/2014/main" id="{5EE7CDD3-6BB4-4667-A7D3-7B77FBA164C7}"/>
              </a:ext>
            </a:extLst>
          </p:cNvPr>
          <p:cNvSpPr/>
          <p:nvPr/>
        </p:nvSpPr>
        <p:spPr>
          <a:xfrm>
            <a:off x="4327525" y="3161506"/>
            <a:ext cx="244475" cy="24447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3" name="Forma Livre 9">
            <a:extLst>
              <a:ext uri="{FF2B5EF4-FFF2-40B4-BE49-F238E27FC236}">
                <a16:creationId xmlns:a16="http://schemas.microsoft.com/office/drawing/2014/main" id="{FFE4C4B0-62FA-4C5B-B570-B8518797EF0D}"/>
              </a:ext>
            </a:extLst>
          </p:cNvPr>
          <p:cNvSpPr/>
          <p:nvPr/>
        </p:nvSpPr>
        <p:spPr>
          <a:xfrm>
            <a:off x="5795963" y="4629944"/>
            <a:ext cx="246062" cy="2460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DA1F28"/>
          </a:solidFill>
          <a:ln w="36000">
            <a:solidFill>
              <a:srgbClr val="721015"/>
            </a:solidFill>
            <a:prstDash val="solid"/>
          </a:ln>
        </p:spPr>
        <p:txBody>
          <a:bodyPr wrap="none" lIns="73482" tIns="42864" rIns="73482" bIns="42864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cxnSp>
        <p:nvCxnSpPr>
          <p:cNvPr id="14" name="Conector de Seta Reta 10">
            <a:extLst>
              <a:ext uri="{FF2B5EF4-FFF2-40B4-BE49-F238E27FC236}">
                <a16:creationId xmlns:a16="http://schemas.microsoft.com/office/drawing/2014/main" id="{985A6A1F-7B70-44D8-9913-A42C117F80CA}"/>
              </a:ext>
            </a:extLst>
          </p:cNvPr>
          <p:cNvCxnSpPr>
            <a:cxnSpLocks noChangeShapeType="1"/>
            <a:stCxn id="8" idx="9"/>
            <a:endCxn id="9" idx="5"/>
          </p:cNvCxnSpPr>
          <p:nvPr/>
        </p:nvCxnSpPr>
        <p:spPr bwMode="auto">
          <a:xfrm>
            <a:off x="5026025" y="2880519"/>
            <a:ext cx="315913" cy="315912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Conector de Seta Reta 11">
            <a:extLst>
              <a:ext uri="{FF2B5EF4-FFF2-40B4-BE49-F238E27FC236}">
                <a16:creationId xmlns:a16="http://schemas.microsoft.com/office/drawing/2014/main" id="{B0811079-EFB2-44E4-97A7-58B776FB4756}"/>
              </a:ext>
            </a:extLst>
          </p:cNvPr>
          <p:cNvCxnSpPr>
            <a:cxnSpLocks noChangeShapeType="1"/>
            <a:stCxn id="9" idx="9"/>
            <a:endCxn id="10" idx="5"/>
          </p:cNvCxnSpPr>
          <p:nvPr/>
        </p:nvCxnSpPr>
        <p:spPr bwMode="auto">
          <a:xfrm>
            <a:off x="5514975" y="3369469"/>
            <a:ext cx="317500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Conector de Seta Reta 12">
            <a:extLst>
              <a:ext uri="{FF2B5EF4-FFF2-40B4-BE49-F238E27FC236}">
                <a16:creationId xmlns:a16="http://schemas.microsoft.com/office/drawing/2014/main" id="{0A84A51F-252A-42EA-8C31-F9C31D3760C2}"/>
              </a:ext>
            </a:extLst>
          </p:cNvPr>
          <p:cNvCxnSpPr>
            <a:cxnSpLocks noChangeShapeType="1"/>
            <a:stCxn id="10" idx="9"/>
            <a:endCxn id="11" idx="5"/>
          </p:cNvCxnSpPr>
          <p:nvPr/>
        </p:nvCxnSpPr>
        <p:spPr bwMode="auto">
          <a:xfrm>
            <a:off x="6005513" y="3860006"/>
            <a:ext cx="317500" cy="315913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ector de Seta Reta 13">
            <a:extLst>
              <a:ext uri="{FF2B5EF4-FFF2-40B4-BE49-F238E27FC236}">
                <a16:creationId xmlns:a16="http://schemas.microsoft.com/office/drawing/2014/main" id="{85221A13-6E61-4B6B-AB06-0FF98426A636}"/>
              </a:ext>
            </a:extLst>
          </p:cNvPr>
          <p:cNvCxnSpPr>
            <a:cxnSpLocks noChangeShapeType="1"/>
            <a:stCxn id="11" idx="7"/>
            <a:endCxn id="13" idx="11"/>
          </p:cNvCxnSpPr>
          <p:nvPr/>
        </p:nvCxnSpPr>
        <p:spPr bwMode="auto">
          <a:xfrm flipH="1">
            <a:off x="6005513" y="4348956"/>
            <a:ext cx="317500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ector de Seta Reta 14">
            <a:extLst>
              <a:ext uri="{FF2B5EF4-FFF2-40B4-BE49-F238E27FC236}">
                <a16:creationId xmlns:a16="http://schemas.microsoft.com/office/drawing/2014/main" id="{694A2C1B-C758-419E-A8D5-3870EE3CCA80}"/>
              </a:ext>
            </a:extLst>
          </p:cNvPr>
          <p:cNvCxnSpPr>
            <a:cxnSpLocks noChangeShapeType="1"/>
            <a:stCxn id="7" idx="9"/>
            <a:endCxn id="12" idx="5"/>
          </p:cNvCxnSpPr>
          <p:nvPr/>
        </p:nvCxnSpPr>
        <p:spPr bwMode="auto">
          <a:xfrm>
            <a:off x="4046538" y="2880519"/>
            <a:ext cx="315912" cy="315912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ector de Seta Reta 15">
            <a:extLst>
              <a:ext uri="{FF2B5EF4-FFF2-40B4-BE49-F238E27FC236}">
                <a16:creationId xmlns:a16="http://schemas.microsoft.com/office/drawing/2014/main" id="{176830D5-A19F-499F-B3B7-7D97AB7FDE42}"/>
              </a:ext>
            </a:extLst>
          </p:cNvPr>
          <p:cNvCxnSpPr>
            <a:cxnSpLocks noChangeShapeType="1"/>
            <a:stCxn id="7" idx="11"/>
            <a:endCxn id="6" idx="7"/>
          </p:cNvCxnSpPr>
          <p:nvPr/>
        </p:nvCxnSpPr>
        <p:spPr bwMode="auto">
          <a:xfrm flipV="1">
            <a:off x="4046538" y="2389981"/>
            <a:ext cx="315912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de Seta Reta 16">
            <a:extLst>
              <a:ext uri="{FF2B5EF4-FFF2-40B4-BE49-F238E27FC236}">
                <a16:creationId xmlns:a16="http://schemas.microsoft.com/office/drawing/2014/main" id="{D84B3C87-5D07-4724-BF1F-6F8DEDE72A0C}"/>
              </a:ext>
            </a:extLst>
          </p:cNvPr>
          <p:cNvCxnSpPr>
            <a:cxnSpLocks noChangeShapeType="1"/>
            <a:stCxn id="6" idx="9"/>
            <a:endCxn id="8" idx="5"/>
          </p:cNvCxnSpPr>
          <p:nvPr/>
        </p:nvCxnSpPr>
        <p:spPr bwMode="auto">
          <a:xfrm>
            <a:off x="4535488" y="2389981"/>
            <a:ext cx="317500" cy="317500"/>
          </a:xfrm>
          <a:prstGeom prst="straightConnector1">
            <a:avLst/>
          </a:prstGeom>
          <a:noFill/>
          <a:ln w="36000">
            <a:solidFill>
              <a:srgbClr val="7210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Conector reto 20">
            <a:extLst>
              <a:ext uri="{FF2B5EF4-FFF2-40B4-BE49-F238E27FC236}">
                <a16:creationId xmlns:a16="http://schemas.microsoft.com/office/drawing/2014/main" id="{F6891CE6-628D-419A-8B72-1B50358145CB}"/>
              </a:ext>
            </a:extLst>
          </p:cNvPr>
          <p:cNvSpPr/>
          <p:nvPr/>
        </p:nvSpPr>
        <p:spPr>
          <a:xfrm>
            <a:off x="4635723" y="1995686"/>
            <a:ext cx="2168525" cy="2205038"/>
          </a:xfrm>
          <a:prstGeom prst="line">
            <a:avLst/>
          </a:prstGeom>
          <a:noFill/>
          <a:ln w="36000">
            <a:solidFill>
              <a:srgbClr val="721015"/>
            </a:solidFill>
            <a:prstDash val="solid"/>
            <a:tailEnd type="arrow"/>
          </a:ln>
        </p:spPr>
        <p:txBody>
          <a:bodyPr wrap="none" lIns="73482" tIns="42864" rIns="73482" bIns="42864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pt-BR" sz="1225"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D05BF5-6F71-4E57-A00A-69DCFEE2B87F}"/>
              </a:ext>
            </a:extLst>
          </p:cNvPr>
          <p:cNvSpPr txBox="1"/>
          <p:nvPr/>
        </p:nvSpPr>
        <p:spPr>
          <a:xfrm>
            <a:off x="5857763" y="2346734"/>
            <a:ext cx="3177644" cy="383458"/>
          </a:xfrm>
          <a:prstGeom prst="rect">
            <a:avLst/>
          </a:prstGeom>
          <a:noFill/>
          <a:ln>
            <a:noFill/>
          </a:ln>
        </p:spPr>
        <p:txBody>
          <a:bodyPr wrap="none" lIns="61235" tIns="30617" rIns="61235" bIns="30617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rgbClr val="DA1F28"/>
                </a:solidFill>
                <a:latin typeface="Delicious" panose="02000506040000020004" pitchFamily="50" charset="0"/>
                <a:ea typeface="MS Gothic" pitchFamily="2"/>
                <a:cs typeface="Tahoma" pitchFamily="2"/>
              </a:rPr>
              <a:t>Busca aproxima-se de O(n)</a:t>
            </a:r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FA205441-5AF7-521D-5197-DC38DE8E30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9616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F1-5BA5-E1F5-10C3-C4A3B70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1DE8-9094-AA18-E7EF-FB5EC5DC0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654" y="987574"/>
            <a:ext cx="5154841" cy="3888432"/>
          </a:xfrm>
        </p:spPr>
        <p:txBody>
          <a:bodyPr/>
          <a:lstStyle/>
          <a:p>
            <a:r>
              <a:rPr lang="pt-BR" dirty="0" err="1"/>
              <a:t>raiz.esq</a:t>
            </a:r>
            <a:r>
              <a:rPr lang="pt-BR" dirty="0"/>
              <a:t> &lt;-- </a:t>
            </a:r>
            <a:r>
              <a:rPr lang="pt-BR" dirty="0" err="1"/>
              <a:t>esq.dir</a:t>
            </a:r>
            <a:endParaRPr lang="pt-BR" dirty="0"/>
          </a:p>
          <a:p>
            <a:r>
              <a:rPr lang="pt-BR" dirty="0"/>
              <a:t>“</a:t>
            </a:r>
            <a:r>
              <a:rPr lang="pt-BR" dirty="0" err="1"/>
              <a:t>esq</a:t>
            </a:r>
            <a:r>
              <a:rPr lang="pt-BR" dirty="0"/>
              <a:t>”.</a:t>
            </a:r>
            <a:r>
              <a:rPr lang="pt-BR" dirty="0" err="1"/>
              <a:t>dir</a:t>
            </a:r>
            <a:r>
              <a:rPr lang="pt-BR" dirty="0"/>
              <a:t> &lt;-- raiz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649A5-8867-CCAE-2FB9-E2C26C724D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7721F1-5323-7404-2BAB-D7938FBEDCB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2ACD15-6C35-6248-6F47-E3112755283A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2705B-0990-B0E9-0025-78446E0B938F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F22C7E-7605-D919-A058-964205504ECA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FA3F01-D3D2-2F96-D8F7-1CBF7F864ED3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456120" y="2771912"/>
            <a:ext cx="113681" cy="14600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D9375B-2900-60BE-1C22-5518EE8D555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1B7F15B-88C0-8B3E-AC4C-9005E94DA49F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5EA553B-1586-4404-E2AB-BA2F1A2B4FB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4D9DE06-C200-D023-F161-04600A762D1E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2267135" y="3717587"/>
            <a:ext cx="302666" cy="5143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385FB2EC-A642-8464-0885-FECFFCF0BBC0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A45CD509-9C8F-51D8-373A-F81C751326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011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F1-5BA5-E1F5-10C3-C4A3B70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1DE8-9094-AA18-E7EF-FB5EC5DC0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654" y="987574"/>
            <a:ext cx="5154841" cy="3888432"/>
          </a:xfrm>
        </p:spPr>
        <p:txBody>
          <a:bodyPr/>
          <a:lstStyle/>
          <a:p>
            <a:r>
              <a:rPr lang="pt-BR" dirty="0" err="1"/>
              <a:t>raiz.esq</a:t>
            </a:r>
            <a:r>
              <a:rPr lang="pt-BR" dirty="0"/>
              <a:t> &lt;-- </a:t>
            </a:r>
            <a:r>
              <a:rPr lang="pt-BR" dirty="0" err="1"/>
              <a:t>esq.dir</a:t>
            </a:r>
            <a:endParaRPr lang="pt-BR" dirty="0"/>
          </a:p>
          <a:p>
            <a:r>
              <a:rPr lang="pt-BR" dirty="0"/>
              <a:t>“</a:t>
            </a:r>
            <a:r>
              <a:rPr lang="pt-BR" dirty="0" err="1"/>
              <a:t>esq</a:t>
            </a:r>
            <a:r>
              <a:rPr lang="pt-BR" dirty="0"/>
              <a:t>”.</a:t>
            </a:r>
            <a:r>
              <a:rPr lang="pt-BR" dirty="0" err="1"/>
              <a:t>dir</a:t>
            </a:r>
            <a:r>
              <a:rPr lang="pt-BR" dirty="0"/>
              <a:t> &lt;-- raiz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649A5-8867-CCAE-2FB9-E2C26C724D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7721F1-5323-7404-2BAB-D7938FBEDCB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2ACD15-6C35-6248-6F47-E3112755283A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2705B-0990-B0E9-0025-78446E0B938F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F22C7E-7605-D919-A058-964205504ECA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FA3F01-D3D2-2F96-D8F7-1CBF7F864ED3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456120" y="2771912"/>
            <a:ext cx="113681" cy="14600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D9375B-2900-60BE-1C22-5518EE8D555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1B7F15B-88C0-8B3E-AC4C-9005E94DA49F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5EA553B-1586-4404-E2AB-BA2F1A2B4FB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4D9DE06-C200-D023-F161-04600A762D1E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 flipV="1">
            <a:off x="2267135" y="2222178"/>
            <a:ext cx="417529" cy="1495409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133A0C73-4D5E-1219-94B5-4CA2AF534E6C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EF258B7D-F7B9-E4DD-B563-4E3D45B788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230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F1-5BA5-E1F5-10C3-C4A3B70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1DE8-9094-AA18-E7EF-FB5EC5DC0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1654" y="987574"/>
            <a:ext cx="5154841" cy="3888432"/>
          </a:xfrm>
        </p:spPr>
        <p:txBody>
          <a:bodyPr/>
          <a:lstStyle/>
          <a:p>
            <a:r>
              <a:rPr lang="pt-BR" dirty="0" err="1"/>
              <a:t>raiz.esq</a:t>
            </a:r>
            <a:r>
              <a:rPr lang="pt-BR" dirty="0"/>
              <a:t> &lt;-- </a:t>
            </a:r>
            <a:r>
              <a:rPr lang="pt-BR" dirty="0" err="1"/>
              <a:t>esq.dir</a:t>
            </a:r>
            <a:endParaRPr lang="pt-BR" dirty="0"/>
          </a:p>
          <a:p>
            <a:r>
              <a:rPr lang="pt-BR" dirty="0"/>
              <a:t>“</a:t>
            </a:r>
            <a:r>
              <a:rPr lang="pt-BR" dirty="0" err="1"/>
              <a:t>esq</a:t>
            </a:r>
            <a:r>
              <a:rPr lang="pt-BR" dirty="0"/>
              <a:t>”.</a:t>
            </a:r>
            <a:r>
              <a:rPr lang="pt-BR" dirty="0" err="1"/>
              <a:t>dir</a:t>
            </a:r>
            <a:r>
              <a:rPr lang="pt-BR" dirty="0"/>
              <a:t> &lt;-- raiz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649A5-8867-CCAE-2FB9-E2C26C724D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47721F1-5323-7404-2BAB-D7938FBEDCBC}"/>
              </a:ext>
            </a:extLst>
          </p:cNvPr>
          <p:cNvSpPr/>
          <p:nvPr/>
        </p:nvSpPr>
        <p:spPr>
          <a:xfrm>
            <a:off x="1717401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D2ACD15-6C35-6248-6F47-E3112755283A}"/>
              </a:ext>
            </a:extLst>
          </p:cNvPr>
          <p:cNvSpPr/>
          <p:nvPr/>
        </p:nvSpPr>
        <p:spPr>
          <a:xfrm>
            <a:off x="3007874" y="31678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72705B-0990-B0E9-0025-78446E0B938F}"/>
              </a:ext>
            </a:extLst>
          </p:cNvPr>
          <p:cNvSpPr/>
          <p:nvPr/>
        </p:nvSpPr>
        <p:spPr>
          <a:xfrm>
            <a:off x="1073348" y="4231953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F22C7E-7605-D919-A058-964205504ECA}"/>
              </a:ext>
            </a:extLst>
          </p:cNvPr>
          <p:cNvSpPr/>
          <p:nvPr/>
        </p:nvSpPr>
        <p:spPr>
          <a:xfrm>
            <a:off x="2361454" y="2222178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3FA3F01-D3D2-2F96-D8F7-1CBF7F864ED3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456120" y="2771912"/>
            <a:ext cx="113681" cy="14600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D9375B-2900-60BE-1C22-5518EE8D555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2913208" y="2771912"/>
            <a:ext cx="416693" cy="39594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E1B7F15B-88C0-8B3E-AC4C-9005E94DA49F}"/>
              </a:ext>
            </a:extLst>
          </p:cNvPr>
          <p:cNvSpPr/>
          <p:nvPr/>
        </p:nvSpPr>
        <p:spPr>
          <a:xfrm>
            <a:off x="2247774" y="4231952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5EA553B-1586-4404-E2AB-BA2F1A2B4FB8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95375" y="3717587"/>
            <a:ext cx="416345" cy="514366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4D9DE06-C200-D023-F161-04600A762D1E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 flipV="1">
            <a:off x="2267135" y="2222178"/>
            <a:ext cx="417529" cy="1495409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5C06E72E-8ABC-2F24-49D4-18E0383AC219}"/>
              </a:ext>
            </a:extLst>
          </p:cNvPr>
          <p:cNvSpPr/>
          <p:nvPr/>
        </p:nvSpPr>
        <p:spPr>
          <a:xfrm>
            <a:off x="6660232" y="2222178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4AA45F9-7DB0-8569-2329-0BC13D702389}"/>
              </a:ext>
            </a:extLst>
          </p:cNvPr>
          <p:cNvSpPr/>
          <p:nvPr/>
        </p:nvSpPr>
        <p:spPr>
          <a:xfrm>
            <a:off x="7944844" y="4083894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9A38146-9211-C69B-1DED-DEFE9F32E974}"/>
              </a:ext>
            </a:extLst>
          </p:cNvPr>
          <p:cNvSpPr/>
          <p:nvPr/>
        </p:nvSpPr>
        <p:spPr>
          <a:xfrm>
            <a:off x="6017947" y="3153036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08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89B5FE7-4287-AF36-D998-CFF4371C5D8E}"/>
              </a:ext>
            </a:extLst>
          </p:cNvPr>
          <p:cNvSpPr/>
          <p:nvPr/>
        </p:nvSpPr>
        <p:spPr>
          <a:xfrm>
            <a:off x="7304285" y="3153036"/>
            <a:ext cx="646420" cy="644053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FC77015-97B4-1883-8F3C-3BF98305CEC9}"/>
              </a:ext>
            </a:extLst>
          </p:cNvPr>
          <p:cNvCxnSpPr>
            <a:cxnSpLocks/>
            <a:stCxn id="18" idx="0"/>
            <a:endCxn id="15" idx="5"/>
          </p:cNvCxnSpPr>
          <p:nvPr/>
        </p:nvCxnSpPr>
        <p:spPr>
          <a:xfrm flipH="1" flipV="1">
            <a:off x="7209966" y="2771912"/>
            <a:ext cx="417529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E7D3553-1A22-792B-FB2E-1C815C62FF9C}"/>
              </a:ext>
            </a:extLst>
          </p:cNvPr>
          <p:cNvCxnSpPr>
            <a:stCxn id="16" idx="0"/>
            <a:endCxn id="18" idx="5"/>
          </p:cNvCxnSpPr>
          <p:nvPr/>
        </p:nvCxnSpPr>
        <p:spPr>
          <a:xfrm flipH="1" flipV="1">
            <a:off x="7856039" y="3702770"/>
            <a:ext cx="410832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60AF3E8D-B41C-F778-B026-28146B8A07C4}"/>
              </a:ext>
            </a:extLst>
          </p:cNvPr>
          <p:cNvSpPr/>
          <p:nvPr/>
        </p:nvSpPr>
        <p:spPr>
          <a:xfrm>
            <a:off x="6660231" y="4083894"/>
            <a:ext cx="644053" cy="64405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EFB5420-192A-2851-E2CA-9BC21F3A1CC9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6339974" y="2771912"/>
            <a:ext cx="414577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93FB34A-2A61-D400-9341-265AAC093E7D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6982258" y="3702770"/>
            <a:ext cx="416693" cy="381124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ta: Curva para Baixo 23">
            <a:extLst>
              <a:ext uri="{FF2B5EF4-FFF2-40B4-BE49-F238E27FC236}">
                <a16:creationId xmlns:a16="http://schemas.microsoft.com/office/drawing/2014/main" id="{8FBA9E66-DD66-8D89-02F4-3F0E77120B5D}"/>
              </a:ext>
            </a:extLst>
          </p:cNvPr>
          <p:cNvSpPr/>
          <p:nvPr/>
        </p:nvSpPr>
        <p:spPr>
          <a:xfrm>
            <a:off x="1475656" y="1926823"/>
            <a:ext cx="2460564" cy="1289853"/>
          </a:xfrm>
          <a:prstGeom prst="curved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BA0D2E38-0532-69E3-797E-14426DD393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25016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DD124-8EB4-4C21-B06E-C446986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AVL, rotação e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8E22B-8DF1-4C8F-A444-4469C2335E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Uma árvore AVL:</a:t>
            </a:r>
          </a:p>
          <a:p>
            <a:pPr lvl="1"/>
            <a:r>
              <a:rPr lang="pt-BR" dirty="0"/>
              <a:t>Verifica o fator de balanceamento de todo o caminho recursivo a cada inserção e retirada</a:t>
            </a:r>
          </a:p>
          <a:p>
            <a:pPr lvl="1"/>
            <a:r>
              <a:rPr lang="pt-BR" dirty="0"/>
              <a:t>Em caso de desbalanceamento (fator 2 ou -2), faz a rotação em sentido contrário naquele momento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1054AB-42C5-4E6D-8C61-EFE784F42B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CF210-E24E-BE7E-EDA1-F6151860B7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29146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981FF2-7102-4C2B-A7EC-2FF24636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5FE5483-C0A8-4115-8F7A-D9433B1C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inserções e remoções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2AF1E03-861F-4D04-A5D3-10D7FB2D9C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Ins</a:t>
            </a:r>
            <a:r>
              <a:rPr lang="pt-BR" dirty="0"/>
              <a:t>: 02, 13, 81, 97, 33, 25, 21, 07</a:t>
            </a:r>
          </a:p>
          <a:p>
            <a:r>
              <a:rPr lang="pt-BR" dirty="0"/>
              <a:t>Rem: 25, 81, 13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7CDC1F1-F5D6-4D25-83C1-BC1538ED4B1E}"/>
              </a:ext>
            </a:extLst>
          </p:cNvPr>
          <p:cNvSpPr/>
          <p:nvPr/>
        </p:nvSpPr>
        <p:spPr>
          <a:xfrm>
            <a:off x="7803207" y="176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EDEF5-D66E-4C4B-9BE1-C7F29D4B63D8}"/>
              </a:ext>
            </a:extLst>
          </p:cNvPr>
          <p:cNvCxnSpPr/>
          <p:nvPr/>
        </p:nvCxnSpPr>
        <p:spPr>
          <a:xfrm flipH="1" flipV="1">
            <a:off x="7501581" y="25150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00BC59CA-1EBF-4598-A5E0-E10A2C90B18C}"/>
              </a:ext>
            </a:extLst>
          </p:cNvPr>
          <p:cNvSpPr/>
          <p:nvPr/>
        </p:nvSpPr>
        <p:spPr>
          <a:xfrm>
            <a:off x="3550673" y="2204694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02</a:t>
            </a:r>
          </a:p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791BEE1-0714-4204-8458-DC9639DC016D}"/>
              </a:ext>
            </a:extLst>
          </p:cNvPr>
          <p:cNvSpPr/>
          <p:nvPr/>
        </p:nvSpPr>
        <p:spPr>
          <a:xfrm>
            <a:off x="4637539" y="1248680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07</a:t>
            </a:r>
          </a:p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-1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6244DA1-24F5-4F37-8D45-03030A2F02B0}"/>
              </a:ext>
            </a:extLst>
          </p:cNvPr>
          <p:cNvCxnSpPr>
            <a:cxnSpLocks/>
            <a:stCxn id="35" idx="0"/>
            <a:endCxn id="11" idx="5"/>
          </p:cNvCxnSpPr>
          <p:nvPr/>
        </p:nvCxnSpPr>
        <p:spPr>
          <a:xfrm flipH="1" flipV="1">
            <a:off x="5198516" y="1809657"/>
            <a:ext cx="1076508" cy="36376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249F97D-749F-489D-83CC-2B3981FABEBD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flipV="1">
            <a:off x="3879286" y="1809657"/>
            <a:ext cx="854501" cy="39503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B1502ADE-C650-4476-B18B-CBD3BC69E5EB}"/>
              </a:ext>
            </a:extLst>
          </p:cNvPr>
          <p:cNvSpPr/>
          <p:nvPr/>
        </p:nvSpPr>
        <p:spPr>
          <a:xfrm>
            <a:off x="7038855" y="331480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97</a:t>
            </a:r>
          </a:p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7967534-5DC9-423C-A9D4-88EF9E15B2F0}"/>
              </a:ext>
            </a:extLst>
          </p:cNvPr>
          <p:cNvSpPr/>
          <p:nvPr/>
        </p:nvSpPr>
        <p:spPr>
          <a:xfrm>
            <a:off x="5946411" y="2173422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33</a:t>
            </a:r>
          </a:p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D961141F-2910-4296-AE75-953D160D67CC}"/>
              </a:ext>
            </a:extLst>
          </p:cNvPr>
          <p:cNvCxnSpPr>
            <a:cxnSpLocks/>
            <a:stCxn id="35" idx="3"/>
            <a:endCxn id="83" idx="0"/>
          </p:cNvCxnSpPr>
          <p:nvPr/>
        </p:nvCxnSpPr>
        <p:spPr>
          <a:xfrm flipH="1">
            <a:off x="5623377" y="2734399"/>
            <a:ext cx="419282" cy="61518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5688B676-E48A-442D-A8CF-74DA9FB35382}"/>
              </a:ext>
            </a:extLst>
          </p:cNvPr>
          <p:cNvCxnSpPr>
            <a:cxnSpLocks/>
            <a:stCxn id="35" idx="5"/>
            <a:endCxn id="31" idx="1"/>
          </p:cNvCxnSpPr>
          <p:nvPr/>
        </p:nvCxnSpPr>
        <p:spPr>
          <a:xfrm>
            <a:off x="6507388" y="2734399"/>
            <a:ext cx="627715" cy="67665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0AEA69FF-19D8-43C3-8689-C67A34A6FC7A}"/>
              </a:ext>
            </a:extLst>
          </p:cNvPr>
          <p:cNvSpPr/>
          <p:nvPr/>
        </p:nvSpPr>
        <p:spPr>
          <a:xfrm>
            <a:off x="5294764" y="3349581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21</a:t>
            </a:r>
          </a:p>
          <a:p>
            <a:pPr algn="ctr">
              <a:defRPr/>
            </a:pPr>
            <a:r>
              <a:rPr lang="pt-BR" dirty="0"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EF8B851-6881-71A0-3816-DD1C3378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8828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E92432-AC83-4357-A9C9-FF67DA4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 e regras de balanceamento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C7CB80C-4928-4AA3-9CF8-0C668F75AA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pic>
        <p:nvPicPr>
          <p:cNvPr id="8" name="Espaço Reservado para Conteúdo 5">
            <a:extLst>
              <a:ext uri="{FF2B5EF4-FFF2-40B4-BE49-F238E27FC236}">
                <a16:creationId xmlns:a16="http://schemas.microsoft.com/office/drawing/2014/main" id="{7319CA51-82D0-45D7-AF72-19AE4C5B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8" y="1532632"/>
            <a:ext cx="8785580" cy="26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3C1265-A42B-A1FC-E0D4-06F73F7D02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09035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208DD3-4EE8-4006-BD3D-58BE686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7B5ED4C-F601-4C57-8B02-2F714C3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BA0AE2-9310-D71D-B650-7F0E6CF8C9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1EAF18F-E57C-452F-A786-B75AE08F7959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2B3D9DB-3EFD-450C-BB48-81629825A639}"/>
              </a:ext>
            </a:extLst>
          </p:cNvPr>
          <p:cNvSpPr/>
          <p:nvPr/>
        </p:nvSpPr>
        <p:spPr>
          <a:xfrm>
            <a:off x="1819275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0BD0E2-7EDC-401F-9267-D2460A01DE86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B171CDC-8F9D-44BF-866E-F44BB55A2CA2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91B853B-4722-411C-813B-9E2106708C9E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4D82EA-9D86-4A3A-9E04-6EBBED2C76C2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F9A3A84-F958-48F6-9FDA-FE865C3D2D57}"/>
              </a:ext>
            </a:extLst>
          </p:cNvPr>
          <p:cNvSpPr/>
          <p:nvPr/>
        </p:nvSpPr>
        <p:spPr>
          <a:xfrm>
            <a:off x="1085850" y="3235921"/>
            <a:ext cx="657225" cy="66040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63E4174-1CD4-4703-8F8B-1A9752057F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147888" y="2110383"/>
            <a:ext cx="400050" cy="33178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B31E331-B1E6-4268-979D-9D31813739F5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4A46C86-9649-48D1-B5BA-08E53CCCD707}"/>
              </a:ext>
            </a:extLst>
          </p:cNvPr>
          <p:cNvCxnSpPr>
            <a:stCxn id="11" idx="0"/>
            <a:endCxn id="10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8D56CF4-6AC4-4B7F-A4DB-384373A905C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BAF400B-5BCB-4043-AD5D-93A69A46DD3A}"/>
              </a:ext>
            </a:extLst>
          </p:cNvPr>
          <p:cNvCxnSpPr>
            <a:stCxn id="13" idx="0"/>
            <a:endCxn id="11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BAE2728-90C9-4B9C-A75F-AC2ABEDB5B10}"/>
              </a:ext>
            </a:extLst>
          </p:cNvPr>
          <p:cNvCxnSpPr>
            <a:stCxn id="9" idx="3"/>
            <a:endCxn id="14" idx="7"/>
          </p:cNvCxnSpPr>
          <p:nvPr/>
        </p:nvCxnSpPr>
        <p:spPr>
          <a:xfrm flipH="1">
            <a:off x="1646238" y="3004146"/>
            <a:ext cx="268287" cy="32861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3ABBF8-E48F-01E8-A301-C9787532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0718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208DD3-4EE8-4006-BD3D-58BE686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7B5ED4C-F601-4C57-8B02-2F714C3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F4D946-3EEC-3A8D-6E43-73EAB5EF95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B8AB221-D1A7-4567-876B-79462584C57A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40C139B-952E-4EBB-9D85-36D9AA4950AC}"/>
              </a:ext>
            </a:extLst>
          </p:cNvPr>
          <p:cNvSpPr/>
          <p:nvPr/>
        </p:nvSpPr>
        <p:spPr>
          <a:xfrm>
            <a:off x="427038" y="397728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F6DF1F-6A19-4753-8B25-C24DCA090667}"/>
              </a:ext>
            </a:extLst>
          </p:cNvPr>
          <p:cNvSpPr/>
          <p:nvPr/>
        </p:nvSpPr>
        <p:spPr>
          <a:xfrm>
            <a:off x="1819275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77D33B-5ECE-49FC-9A5B-86C112FA1E04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652347-8AE0-4F24-8545-23AAAC049B46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008C960-9250-4539-A9C4-D18F95128873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5F384A6-A3F3-425D-A806-AD0428C976DA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2BB888-EB58-43CA-9E61-A0C7BE9E0F98}"/>
              </a:ext>
            </a:extLst>
          </p:cNvPr>
          <p:cNvSpPr/>
          <p:nvPr/>
        </p:nvSpPr>
        <p:spPr>
          <a:xfrm>
            <a:off x="1085850" y="3235921"/>
            <a:ext cx="657225" cy="66040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A9F61BB-81A6-49EC-8F6A-2B0361389B34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2147888" y="2110383"/>
            <a:ext cx="400050" cy="33178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4938E09-D540-4F5C-ABCE-18E2528B5F8B}"/>
              </a:ext>
            </a:extLst>
          </p:cNvPr>
          <p:cNvCxnSpPr>
            <a:stCxn id="28" idx="3"/>
            <a:endCxn id="22" idx="7"/>
          </p:cNvCxnSpPr>
          <p:nvPr/>
        </p:nvCxnSpPr>
        <p:spPr>
          <a:xfrm flipH="1">
            <a:off x="989013" y="3799483"/>
            <a:ext cx="193675" cy="2746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3A241AE-20D3-4CD6-8A39-A13168DE4EBE}"/>
              </a:ext>
            </a:extLst>
          </p:cNvPr>
          <p:cNvCxnSpPr>
            <a:stCxn id="24" idx="3"/>
            <a:endCxn id="21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00D348D-9634-4E3A-B0E8-99365402AA11}"/>
              </a:ext>
            </a:extLst>
          </p:cNvPr>
          <p:cNvCxnSpPr>
            <a:stCxn id="25" idx="0"/>
            <a:endCxn id="24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AE1B058-2AD0-4D5A-AC5A-BE0C3DEFAC9B}"/>
              </a:ext>
            </a:extLst>
          </p:cNvPr>
          <p:cNvCxnSpPr>
            <a:stCxn id="21" idx="5"/>
            <a:endCxn id="26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0A366E9-DBD2-4045-9782-82E74A2C33D2}"/>
              </a:ext>
            </a:extLst>
          </p:cNvPr>
          <p:cNvCxnSpPr>
            <a:stCxn id="27" idx="0"/>
            <a:endCxn id="25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F6DB7AE-9028-45A0-B7AE-BA6E86A137CE}"/>
              </a:ext>
            </a:extLst>
          </p:cNvPr>
          <p:cNvCxnSpPr>
            <a:stCxn id="23" idx="3"/>
            <a:endCxn id="28" idx="7"/>
          </p:cNvCxnSpPr>
          <p:nvPr/>
        </p:nvCxnSpPr>
        <p:spPr>
          <a:xfrm flipH="1">
            <a:off x="1646238" y="3004146"/>
            <a:ext cx="268287" cy="32861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075FB7-3E8B-B243-49E6-6E17ECD5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8908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208DD3-4EE8-4006-BD3D-58BE686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7B5ED4C-F601-4C57-8B02-2F714C3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31FCCA-8227-0EC6-88A2-2916F175E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B8AB221-D1A7-4567-876B-79462584C57A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40C139B-952E-4EBB-9D85-36D9AA4950AC}"/>
              </a:ext>
            </a:extLst>
          </p:cNvPr>
          <p:cNvSpPr/>
          <p:nvPr/>
        </p:nvSpPr>
        <p:spPr>
          <a:xfrm>
            <a:off x="427038" y="397728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F6DF1F-6A19-4753-8B25-C24DCA090667}"/>
              </a:ext>
            </a:extLst>
          </p:cNvPr>
          <p:cNvSpPr/>
          <p:nvPr/>
        </p:nvSpPr>
        <p:spPr>
          <a:xfrm>
            <a:off x="1819275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77D33B-5ECE-49FC-9A5B-86C112FA1E04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652347-8AE0-4F24-8545-23AAAC049B46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008C960-9250-4539-A9C4-D18F95128873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5F384A6-A3F3-425D-A806-AD0428C976DA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2BB888-EB58-43CA-9E61-A0C7BE9E0F98}"/>
              </a:ext>
            </a:extLst>
          </p:cNvPr>
          <p:cNvSpPr/>
          <p:nvPr/>
        </p:nvSpPr>
        <p:spPr>
          <a:xfrm>
            <a:off x="1085850" y="3235921"/>
            <a:ext cx="657225" cy="66040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A9F61BB-81A6-49EC-8F6A-2B0361389B34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2147888" y="2110383"/>
            <a:ext cx="400050" cy="33178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4938E09-D540-4F5C-ABCE-18E2528B5F8B}"/>
              </a:ext>
            </a:extLst>
          </p:cNvPr>
          <p:cNvCxnSpPr>
            <a:stCxn id="28" idx="3"/>
            <a:endCxn id="22" idx="7"/>
          </p:cNvCxnSpPr>
          <p:nvPr/>
        </p:nvCxnSpPr>
        <p:spPr>
          <a:xfrm flipH="1">
            <a:off x="989013" y="3799483"/>
            <a:ext cx="193675" cy="2746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3A241AE-20D3-4CD6-8A39-A13168DE4EBE}"/>
              </a:ext>
            </a:extLst>
          </p:cNvPr>
          <p:cNvCxnSpPr>
            <a:stCxn id="24" idx="3"/>
            <a:endCxn id="21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00D348D-9634-4E3A-B0E8-99365402AA11}"/>
              </a:ext>
            </a:extLst>
          </p:cNvPr>
          <p:cNvCxnSpPr>
            <a:stCxn id="25" idx="0"/>
            <a:endCxn id="24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AE1B058-2AD0-4D5A-AC5A-BE0C3DEFAC9B}"/>
              </a:ext>
            </a:extLst>
          </p:cNvPr>
          <p:cNvCxnSpPr>
            <a:stCxn id="21" idx="5"/>
            <a:endCxn id="26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0A366E9-DBD2-4045-9782-82E74A2C33D2}"/>
              </a:ext>
            </a:extLst>
          </p:cNvPr>
          <p:cNvCxnSpPr>
            <a:stCxn id="27" idx="0"/>
            <a:endCxn id="25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F6DB7AE-9028-45A0-B7AE-BA6E86A137CE}"/>
              </a:ext>
            </a:extLst>
          </p:cNvPr>
          <p:cNvCxnSpPr>
            <a:stCxn id="23" idx="3"/>
            <a:endCxn id="28" idx="7"/>
          </p:cNvCxnSpPr>
          <p:nvPr/>
        </p:nvCxnSpPr>
        <p:spPr>
          <a:xfrm flipH="1">
            <a:off x="1646238" y="3004146"/>
            <a:ext cx="268287" cy="32861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56">
            <a:extLst>
              <a:ext uri="{FF2B5EF4-FFF2-40B4-BE49-F238E27FC236}">
                <a16:creationId xmlns:a16="http://schemas.microsoft.com/office/drawing/2014/main" id="{88245190-B634-4897-98D3-A22038BD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945806"/>
            <a:ext cx="523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E749F4-3D79-515B-740E-31B6620A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4136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208DD3-4EE8-4006-BD3D-58BE686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7B5ED4C-F601-4C57-8B02-2F714C3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9C0082-9858-BE68-E3D8-91C7C44CFC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B8AB221-D1A7-4567-876B-79462584C57A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40C139B-952E-4EBB-9D85-36D9AA4950AC}"/>
              </a:ext>
            </a:extLst>
          </p:cNvPr>
          <p:cNvSpPr/>
          <p:nvPr/>
        </p:nvSpPr>
        <p:spPr>
          <a:xfrm>
            <a:off x="427038" y="397728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F6DF1F-6A19-4753-8B25-C24DCA090667}"/>
              </a:ext>
            </a:extLst>
          </p:cNvPr>
          <p:cNvSpPr/>
          <p:nvPr/>
        </p:nvSpPr>
        <p:spPr>
          <a:xfrm>
            <a:off x="1819275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77D33B-5ECE-49FC-9A5B-86C112FA1E04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652347-8AE0-4F24-8545-23AAAC049B46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008C960-9250-4539-A9C4-D18F95128873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5F384A6-A3F3-425D-A806-AD0428C976DA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2BB888-EB58-43CA-9E61-A0C7BE9E0F98}"/>
              </a:ext>
            </a:extLst>
          </p:cNvPr>
          <p:cNvSpPr/>
          <p:nvPr/>
        </p:nvSpPr>
        <p:spPr>
          <a:xfrm>
            <a:off x="1085850" y="3235921"/>
            <a:ext cx="657225" cy="66040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A9F61BB-81A6-49EC-8F6A-2B0361389B34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2147888" y="2110383"/>
            <a:ext cx="400050" cy="33178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4938E09-D540-4F5C-ABCE-18E2528B5F8B}"/>
              </a:ext>
            </a:extLst>
          </p:cNvPr>
          <p:cNvCxnSpPr>
            <a:stCxn id="28" idx="3"/>
            <a:endCxn id="22" idx="7"/>
          </p:cNvCxnSpPr>
          <p:nvPr/>
        </p:nvCxnSpPr>
        <p:spPr>
          <a:xfrm flipH="1">
            <a:off x="989013" y="3799483"/>
            <a:ext cx="193675" cy="2746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3A241AE-20D3-4CD6-8A39-A13168DE4EBE}"/>
              </a:ext>
            </a:extLst>
          </p:cNvPr>
          <p:cNvCxnSpPr>
            <a:stCxn id="24" idx="3"/>
            <a:endCxn id="21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00D348D-9634-4E3A-B0E8-99365402AA11}"/>
              </a:ext>
            </a:extLst>
          </p:cNvPr>
          <p:cNvCxnSpPr>
            <a:stCxn id="25" idx="0"/>
            <a:endCxn id="24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AE1B058-2AD0-4D5A-AC5A-BE0C3DEFAC9B}"/>
              </a:ext>
            </a:extLst>
          </p:cNvPr>
          <p:cNvCxnSpPr>
            <a:stCxn id="21" idx="5"/>
            <a:endCxn id="26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0A366E9-DBD2-4045-9782-82E74A2C33D2}"/>
              </a:ext>
            </a:extLst>
          </p:cNvPr>
          <p:cNvCxnSpPr>
            <a:stCxn id="27" idx="0"/>
            <a:endCxn id="25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F6DB7AE-9028-45A0-B7AE-BA6E86A137CE}"/>
              </a:ext>
            </a:extLst>
          </p:cNvPr>
          <p:cNvCxnSpPr>
            <a:stCxn id="23" idx="3"/>
            <a:endCxn id="28" idx="7"/>
          </p:cNvCxnSpPr>
          <p:nvPr/>
        </p:nvCxnSpPr>
        <p:spPr>
          <a:xfrm flipH="1">
            <a:off x="1646238" y="3004146"/>
            <a:ext cx="268287" cy="32861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56">
            <a:extLst>
              <a:ext uri="{FF2B5EF4-FFF2-40B4-BE49-F238E27FC236}">
                <a16:creationId xmlns:a16="http://schemas.microsoft.com/office/drawing/2014/main" id="{88245190-B634-4897-98D3-A22038BD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945806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BF49FABC-77A1-48D6-8AAE-82A095ABF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104656"/>
            <a:ext cx="333375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25D5C8-99C6-3BAB-C6F2-95D64E29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7048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B912E-C648-4901-851E-6F125EE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balanceadas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B998C-A7A4-4F3F-BB02-DE31F068A9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dirty="0"/>
              <a:t>Uma </a:t>
            </a:r>
            <a:r>
              <a:rPr lang="pt-BR" altLang="pt-BR" b="1" i="1" dirty="0">
                <a:solidFill>
                  <a:srgbClr val="DA1F28"/>
                </a:solidFill>
              </a:rPr>
              <a:t>árvore balanceada</a:t>
            </a:r>
            <a:r>
              <a:rPr lang="pt-BR" altLang="pt-BR" dirty="0"/>
              <a:t> procura manter as alturas das duas subárvores equilibradas.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C2AC84-FE51-40C1-80A3-F991B8EA782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756A8CD-CE85-3111-5952-7FE556A905FE}"/>
              </a:ext>
            </a:extLst>
          </p:cNvPr>
          <p:cNvGrpSpPr/>
          <p:nvPr/>
        </p:nvGrpSpPr>
        <p:grpSpPr>
          <a:xfrm>
            <a:off x="2123728" y="2180431"/>
            <a:ext cx="4392488" cy="2742087"/>
            <a:chOff x="2699792" y="2180431"/>
            <a:chExt cx="3024336" cy="1789509"/>
          </a:xfrm>
        </p:grpSpPr>
        <p:sp>
          <p:nvSpPr>
            <p:cNvPr id="6" name="Forma Livre 2">
              <a:extLst>
                <a:ext uri="{FF2B5EF4-FFF2-40B4-BE49-F238E27FC236}">
                  <a16:creationId xmlns:a16="http://schemas.microsoft.com/office/drawing/2014/main" id="{280970FE-75F7-4C8F-BC7E-9079FC156DE0}"/>
                </a:ext>
              </a:extLst>
            </p:cNvPr>
            <p:cNvSpPr/>
            <p:nvPr/>
          </p:nvSpPr>
          <p:spPr>
            <a:xfrm>
              <a:off x="4327525" y="2180431"/>
              <a:ext cx="244475" cy="2460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7" name="Forma Livre 3">
              <a:extLst>
                <a:ext uri="{FF2B5EF4-FFF2-40B4-BE49-F238E27FC236}">
                  <a16:creationId xmlns:a16="http://schemas.microsoft.com/office/drawing/2014/main" id="{4536E4BF-E65D-42A5-BA1A-BC07B2BF04C4}"/>
                </a:ext>
              </a:extLst>
            </p:cNvPr>
            <p:cNvSpPr/>
            <p:nvPr/>
          </p:nvSpPr>
          <p:spPr>
            <a:xfrm>
              <a:off x="3491880" y="2670969"/>
              <a:ext cx="244475" cy="244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8" name="Forma Livre 4">
              <a:extLst>
                <a:ext uri="{FF2B5EF4-FFF2-40B4-BE49-F238E27FC236}">
                  <a16:creationId xmlns:a16="http://schemas.microsoft.com/office/drawing/2014/main" id="{610DD3F1-C848-43CC-A156-6210121F4AF1}"/>
                </a:ext>
              </a:extLst>
            </p:cNvPr>
            <p:cNvSpPr/>
            <p:nvPr/>
          </p:nvSpPr>
          <p:spPr>
            <a:xfrm>
              <a:off x="5119613" y="2670969"/>
              <a:ext cx="244475" cy="244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F9EE5B76-5231-4D7E-884B-BB160CB11199}"/>
                </a:ext>
              </a:extLst>
            </p:cNvPr>
            <p:cNvSpPr/>
            <p:nvPr/>
          </p:nvSpPr>
          <p:spPr>
            <a:xfrm>
              <a:off x="5479653" y="3161506"/>
              <a:ext cx="244475" cy="244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B272064F-9B17-4347-96B7-DAD3B82BD2B4}"/>
                </a:ext>
              </a:extLst>
            </p:cNvPr>
            <p:cNvSpPr/>
            <p:nvPr/>
          </p:nvSpPr>
          <p:spPr>
            <a:xfrm>
              <a:off x="4780708" y="3161505"/>
              <a:ext cx="246062" cy="244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1" name="Forma Livre 7">
              <a:extLst>
                <a:ext uri="{FF2B5EF4-FFF2-40B4-BE49-F238E27FC236}">
                  <a16:creationId xmlns:a16="http://schemas.microsoft.com/office/drawing/2014/main" id="{2A42BAD4-1F58-4CB8-A903-FEB0B3900BD4}"/>
                </a:ext>
              </a:extLst>
            </p:cNvPr>
            <p:cNvSpPr/>
            <p:nvPr/>
          </p:nvSpPr>
          <p:spPr>
            <a:xfrm>
              <a:off x="3103389" y="3161504"/>
              <a:ext cx="244475" cy="244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2" name="Forma Livre 8">
              <a:extLst>
                <a:ext uri="{FF2B5EF4-FFF2-40B4-BE49-F238E27FC236}">
                  <a16:creationId xmlns:a16="http://schemas.microsoft.com/office/drawing/2014/main" id="{12EA2828-2AD9-4969-A04A-D11DBFE45CC6}"/>
                </a:ext>
              </a:extLst>
            </p:cNvPr>
            <p:cNvSpPr/>
            <p:nvPr/>
          </p:nvSpPr>
          <p:spPr>
            <a:xfrm>
              <a:off x="3923928" y="3161506"/>
              <a:ext cx="244475" cy="244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sp>
          <p:nvSpPr>
            <p:cNvPr id="13" name="Forma Livre 9">
              <a:extLst>
                <a:ext uri="{FF2B5EF4-FFF2-40B4-BE49-F238E27FC236}">
                  <a16:creationId xmlns:a16="http://schemas.microsoft.com/office/drawing/2014/main" id="{D336137C-4BBC-485B-98A2-3097769E7AEC}"/>
                </a:ext>
              </a:extLst>
            </p:cNvPr>
            <p:cNvSpPr/>
            <p:nvPr/>
          </p:nvSpPr>
          <p:spPr>
            <a:xfrm>
              <a:off x="2699792" y="3723878"/>
              <a:ext cx="246062" cy="24606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A1F28"/>
            </a:solidFill>
            <a:ln w="36000">
              <a:solidFill>
                <a:srgbClr val="721015"/>
              </a:solidFill>
              <a:prstDash val="solid"/>
            </a:ln>
          </p:spPr>
          <p:txBody>
            <a:bodyPr wrap="none" lIns="73482" tIns="42864" rIns="73482" bIns="42864" anchor="ctr" compatLnSpc="0"/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225" dirty="0">
                <a:latin typeface="Arial" pitchFamily="18"/>
                <a:ea typeface="MS Gothic" pitchFamily="2"/>
                <a:cs typeface="Tahoma" pitchFamily="2"/>
              </a:endParaRPr>
            </a:p>
          </p:txBody>
        </p:sp>
        <p:cxnSp>
          <p:nvCxnSpPr>
            <p:cNvPr id="14" name="Conector de Seta Reta 10">
              <a:extLst>
                <a:ext uri="{FF2B5EF4-FFF2-40B4-BE49-F238E27FC236}">
                  <a16:creationId xmlns:a16="http://schemas.microsoft.com/office/drawing/2014/main" id="{A7A2B54A-3323-48A4-BFFB-D76B84B7DFF9}"/>
                </a:ext>
              </a:extLst>
            </p:cNvPr>
            <p:cNvCxnSpPr>
              <a:cxnSpLocks noChangeShapeType="1"/>
              <a:stCxn id="8" idx="9"/>
              <a:endCxn id="9" idx="5"/>
            </p:cNvCxnSpPr>
            <p:nvPr/>
          </p:nvCxnSpPr>
          <p:spPr bwMode="auto">
            <a:xfrm>
              <a:off x="5328288" y="2879644"/>
              <a:ext cx="187165" cy="317662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Conector de Seta Reta 11">
              <a:extLst>
                <a:ext uri="{FF2B5EF4-FFF2-40B4-BE49-F238E27FC236}">
                  <a16:creationId xmlns:a16="http://schemas.microsoft.com/office/drawing/2014/main" id="{BE252BEC-035C-4415-9641-6DB82732583F}"/>
                </a:ext>
              </a:extLst>
            </p:cNvPr>
            <p:cNvCxnSpPr>
              <a:cxnSpLocks noChangeShapeType="1"/>
              <a:stCxn id="8" idx="7"/>
              <a:endCxn id="10" idx="11"/>
            </p:cNvCxnSpPr>
            <p:nvPr/>
          </p:nvCxnSpPr>
          <p:spPr bwMode="auto">
            <a:xfrm flipH="1">
              <a:off x="4990738" y="2879644"/>
              <a:ext cx="164675" cy="317661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Conector de Seta Reta 12">
              <a:extLst>
                <a:ext uri="{FF2B5EF4-FFF2-40B4-BE49-F238E27FC236}">
                  <a16:creationId xmlns:a16="http://schemas.microsoft.com/office/drawing/2014/main" id="{9E7D7444-C344-4ED6-85EA-A528F777C4D4}"/>
                </a:ext>
              </a:extLst>
            </p:cNvPr>
            <p:cNvCxnSpPr>
              <a:cxnSpLocks noChangeShapeType="1"/>
              <a:stCxn id="7" idx="7"/>
              <a:endCxn id="11" idx="11"/>
            </p:cNvCxnSpPr>
            <p:nvPr/>
          </p:nvCxnSpPr>
          <p:spPr bwMode="auto">
            <a:xfrm flipH="1">
              <a:off x="3312064" y="2879644"/>
              <a:ext cx="215616" cy="317660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Conector de Seta Reta 13">
              <a:extLst>
                <a:ext uri="{FF2B5EF4-FFF2-40B4-BE49-F238E27FC236}">
                  <a16:creationId xmlns:a16="http://schemas.microsoft.com/office/drawing/2014/main" id="{406538DB-13B6-44D3-B952-17D1C12E440F}"/>
                </a:ext>
              </a:extLst>
            </p:cNvPr>
            <p:cNvCxnSpPr>
              <a:cxnSpLocks noChangeShapeType="1"/>
              <a:stCxn id="11" idx="7"/>
              <a:endCxn id="13" idx="11"/>
            </p:cNvCxnSpPr>
            <p:nvPr/>
          </p:nvCxnSpPr>
          <p:spPr bwMode="auto">
            <a:xfrm flipH="1">
              <a:off x="2909822" y="3370179"/>
              <a:ext cx="229367" cy="389731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Conector de Seta Reta 14">
              <a:extLst>
                <a:ext uri="{FF2B5EF4-FFF2-40B4-BE49-F238E27FC236}">
                  <a16:creationId xmlns:a16="http://schemas.microsoft.com/office/drawing/2014/main" id="{0662772A-909E-414D-B1C6-B6FFC6F22C02}"/>
                </a:ext>
              </a:extLst>
            </p:cNvPr>
            <p:cNvCxnSpPr>
              <a:cxnSpLocks noChangeShapeType="1"/>
              <a:stCxn id="7" idx="9"/>
              <a:endCxn id="12" idx="5"/>
            </p:cNvCxnSpPr>
            <p:nvPr/>
          </p:nvCxnSpPr>
          <p:spPr bwMode="auto">
            <a:xfrm>
              <a:off x="3700555" y="2879644"/>
              <a:ext cx="259173" cy="317662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Conector de Seta Reta 15">
              <a:extLst>
                <a:ext uri="{FF2B5EF4-FFF2-40B4-BE49-F238E27FC236}">
                  <a16:creationId xmlns:a16="http://schemas.microsoft.com/office/drawing/2014/main" id="{E7FAC834-417B-479A-B481-7018A0322E34}"/>
                </a:ext>
              </a:extLst>
            </p:cNvPr>
            <p:cNvCxnSpPr>
              <a:cxnSpLocks noChangeShapeType="1"/>
              <a:stCxn id="7" idx="11"/>
              <a:endCxn id="6" idx="7"/>
            </p:cNvCxnSpPr>
            <p:nvPr/>
          </p:nvCxnSpPr>
          <p:spPr bwMode="auto">
            <a:xfrm flipV="1">
              <a:off x="3700555" y="2390462"/>
              <a:ext cx="662770" cy="316307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onector de Seta Reta 16">
              <a:extLst>
                <a:ext uri="{FF2B5EF4-FFF2-40B4-BE49-F238E27FC236}">
                  <a16:creationId xmlns:a16="http://schemas.microsoft.com/office/drawing/2014/main" id="{E955B8C7-DDB4-403C-9043-3C39AC492E24}"/>
                </a:ext>
              </a:extLst>
            </p:cNvPr>
            <p:cNvCxnSpPr>
              <a:cxnSpLocks noChangeShapeType="1"/>
              <a:stCxn id="6" idx="9"/>
              <a:endCxn id="8" idx="5"/>
            </p:cNvCxnSpPr>
            <p:nvPr/>
          </p:nvCxnSpPr>
          <p:spPr bwMode="auto">
            <a:xfrm>
              <a:off x="4536200" y="2390462"/>
              <a:ext cx="619213" cy="316307"/>
            </a:xfrm>
            <a:prstGeom prst="straightConnector1">
              <a:avLst/>
            </a:prstGeom>
            <a:noFill/>
            <a:ln w="36000">
              <a:solidFill>
                <a:srgbClr val="721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6990221E-D3B4-6696-503C-61E1C9AE87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55752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3208DD3-4EE8-4006-BD3D-58BE6862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>
              <a:solidFill>
                <a:srgbClr val="721015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7B5ED4C-F601-4C57-8B02-2F714C3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6C9481-791B-94C7-93A3-CCB1268B1B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2: rotação à direita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B8AB221-D1A7-4567-876B-79462584C57A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40C139B-952E-4EBB-9D85-36D9AA4950AC}"/>
              </a:ext>
            </a:extLst>
          </p:cNvPr>
          <p:cNvSpPr/>
          <p:nvPr/>
        </p:nvSpPr>
        <p:spPr>
          <a:xfrm>
            <a:off x="427038" y="397728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CF6DF1F-6A19-4753-8B25-C24DCA090667}"/>
              </a:ext>
            </a:extLst>
          </p:cNvPr>
          <p:cNvSpPr/>
          <p:nvPr/>
        </p:nvSpPr>
        <p:spPr>
          <a:xfrm>
            <a:off x="1819275" y="2442171"/>
            <a:ext cx="658813" cy="658812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D77D33B-5ECE-49FC-9A5B-86C112FA1E04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652347-8AE0-4F24-8545-23AAAC049B46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008C960-9250-4539-A9C4-D18F95128873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5F384A6-A3F3-425D-A806-AD0428C976DA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12BB888-EB58-43CA-9E61-A0C7BE9E0F98}"/>
              </a:ext>
            </a:extLst>
          </p:cNvPr>
          <p:cNvSpPr/>
          <p:nvPr/>
        </p:nvSpPr>
        <p:spPr>
          <a:xfrm>
            <a:off x="1085850" y="3235921"/>
            <a:ext cx="657225" cy="660400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A9F61BB-81A6-49EC-8F6A-2B0361389B34}"/>
              </a:ext>
            </a:extLst>
          </p:cNvPr>
          <p:cNvCxnSpPr>
            <a:stCxn id="21" idx="3"/>
            <a:endCxn id="23" idx="0"/>
          </p:cNvCxnSpPr>
          <p:nvPr/>
        </p:nvCxnSpPr>
        <p:spPr>
          <a:xfrm flipH="1">
            <a:off x="2147888" y="2110383"/>
            <a:ext cx="400050" cy="33178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4938E09-D540-4F5C-ABCE-18E2528B5F8B}"/>
              </a:ext>
            </a:extLst>
          </p:cNvPr>
          <p:cNvCxnSpPr>
            <a:stCxn id="28" idx="3"/>
            <a:endCxn id="22" idx="7"/>
          </p:cNvCxnSpPr>
          <p:nvPr/>
        </p:nvCxnSpPr>
        <p:spPr>
          <a:xfrm flipH="1">
            <a:off x="989013" y="3799483"/>
            <a:ext cx="193675" cy="2746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3A241AE-20D3-4CD6-8A39-A13168DE4EBE}"/>
              </a:ext>
            </a:extLst>
          </p:cNvPr>
          <p:cNvCxnSpPr>
            <a:stCxn id="24" idx="3"/>
            <a:endCxn id="21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00D348D-9634-4E3A-B0E8-99365402AA11}"/>
              </a:ext>
            </a:extLst>
          </p:cNvPr>
          <p:cNvCxnSpPr>
            <a:stCxn id="25" idx="0"/>
            <a:endCxn id="24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AE1B058-2AD0-4D5A-AC5A-BE0C3DEFAC9B}"/>
              </a:ext>
            </a:extLst>
          </p:cNvPr>
          <p:cNvCxnSpPr>
            <a:stCxn id="21" idx="5"/>
            <a:endCxn id="26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0A366E9-DBD2-4045-9782-82E74A2C33D2}"/>
              </a:ext>
            </a:extLst>
          </p:cNvPr>
          <p:cNvCxnSpPr>
            <a:stCxn id="27" idx="0"/>
            <a:endCxn id="25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8F6DB7AE-9028-45A0-B7AE-BA6E86A137CE}"/>
              </a:ext>
            </a:extLst>
          </p:cNvPr>
          <p:cNvCxnSpPr>
            <a:stCxn id="23" idx="3"/>
            <a:endCxn id="28" idx="7"/>
          </p:cNvCxnSpPr>
          <p:nvPr/>
        </p:nvCxnSpPr>
        <p:spPr>
          <a:xfrm flipH="1">
            <a:off x="1646238" y="3004146"/>
            <a:ext cx="268287" cy="32861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BF49FABC-77A1-48D6-8AAE-82A095ABF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104656"/>
            <a:ext cx="333375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37" name="Seta em curva para baixo 1">
            <a:extLst>
              <a:ext uri="{FF2B5EF4-FFF2-40B4-BE49-F238E27FC236}">
                <a16:creationId xmlns:a16="http://schemas.microsoft.com/office/drawing/2014/main" id="{D5898578-9B86-44E3-8CF6-66653C5CBC97}"/>
              </a:ext>
            </a:extLst>
          </p:cNvPr>
          <p:cNvSpPr/>
          <p:nvPr/>
        </p:nvSpPr>
        <p:spPr>
          <a:xfrm rot="17562142">
            <a:off x="467706" y="2509676"/>
            <a:ext cx="1221747" cy="493713"/>
          </a:xfrm>
          <a:prstGeom prst="curved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pt-BR" sz="2800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120972-ACAE-466E-9A03-544E484C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4081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533F3FE-8BD2-DB9E-D49A-9E0EA42D6D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Rotacionado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7082E4-40F5-4B85-B32A-C84A68F4DF93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ECEE83-0223-4DDA-89A8-8D0003F78926}"/>
              </a:ext>
            </a:extLst>
          </p:cNvPr>
          <p:cNvSpPr/>
          <p:nvPr/>
        </p:nvSpPr>
        <p:spPr>
          <a:xfrm>
            <a:off x="839788" y="350103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DD5DB2-55E4-42FD-BDA0-F54AE263E7FD}"/>
              </a:ext>
            </a:extLst>
          </p:cNvPr>
          <p:cNvSpPr/>
          <p:nvPr/>
        </p:nvSpPr>
        <p:spPr>
          <a:xfrm>
            <a:off x="2051050" y="348515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D045BC-00B2-422E-9AE7-5F3DF7531E15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2F9117-51CD-4821-B77F-1F8B4FEB8799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E76E8F9-53B3-4E8F-A2C7-811A81327C39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5F0FC-3029-47CE-82B8-1A874AEC35F8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5BF7D0-F9D5-4C94-8FE9-581B96B35786}"/>
              </a:ext>
            </a:extLst>
          </p:cNvPr>
          <p:cNvSpPr/>
          <p:nvPr/>
        </p:nvSpPr>
        <p:spPr>
          <a:xfrm>
            <a:off x="1439863" y="244375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C9A294-CA2D-4A5C-8262-436B420645B4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2001838" y="2110383"/>
            <a:ext cx="546100" cy="4302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2BB6F5-224A-41D2-8E72-C1A12C4D601A}"/>
              </a:ext>
            </a:extLst>
          </p:cNvPr>
          <p:cNvCxnSpPr>
            <a:stCxn id="13" idx="3"/>
            <a:endCxn id="7" idx="7"/>
          </p:cNvCxnSpPr>
          <p:nvPr/>
        </p:nvCxnSpPr>
        <p:spPr>
          <a:xfrm flipH="1">
            <a:off x="1401763" y="3005733"/>
            <a:ext cx="134937" cy="5921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8FFB09-EE94-42A1-9CC5-C19E7EBC82FF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7CB13BF-3CED-4C45-840A-771B91CC495C}"/>
              </a:ext>
            </a:extLst>
          </p:cNvPr>
          <p:cNvCxnSpPr>
            <a:stCxn id="10" idx="0"/>
            <a:endCxn id="9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813C8D0-0620-4EAC-B9EC-66DAE876C1D6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962240F-6A0B-4F90-9DE6-E1603277CBFC}"/>
              </a:ext>
            </a:extLst>
          </p:cNvPr>
          <p:cNvCxnSpPr>
            <a:stCxn id="12" idx="0"/>
            <a:endCxn id="10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2FB878D-2B67-4345-8FC9-DDA78C63B62F}"/>
              </a:ext>
            </a:extLst>
          </p:cNvPr>
          <p:cNvCxnSpPr>
            <a:stCxn id="8" idx="1"/>
            <a:endCxn id="13" idx="5"/>
          </p:cNvCxnSpPr>
          <p:nvPr/>
        </p:nvCxnSpPr>
        <p:spPr>
          <a:xfrm flipH="1" flipV="1">
            <a:off x="2001838" y="3005733"/>
            <a:ext cx="146050" cy="57626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E63C783A-7241-E0B3-42E2-A1000EB1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67875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533F3FE-8BD2-DB9E-D49A-9E0EA42D6D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Retirar 19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7082E4-40F5-4B85-B32A-C84A68F4DF93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ECEE83-0223-4DDA-89A8-8D0003F78926}"/>
              </a:ext>
            </a:extLst>
          </p:cNvPr>
          <p:cNvSpPr/>
          <p:nvPr/>
        </p:nvSpPr>
        <p:spPr>
          <a:xfrm>
            <a:off x="839788" y="350103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DD5DB2-55E4-42FD-BDA0-F54AE263E7FD}"/>
              </a:ext>
            </a:extLst>
          </p:cNvPr>
          <p:cNvSpPr/>
          <p:nvPr/>
        </p:nvSpPr>
        <p:spPr>
          <a:xfrm>
            <a:off x="2051050" y="348515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D045BC-00B2-422E-9AE7-5F3DF7531E15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2F9117-51CD-4821-B77F-1F8B4FEB8799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E76E8F9-53B3-4E8F-A2C7-811A81327C39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5F0FC-3029-47CE-82B8-1A874AEC35F8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5BF7D0-F9D5-4C94-8FE9-581B96B35786}"/>
              </a:ext>
            </a:extLst>
          </p:cNvPr>
          <p:cNvSpPr/>
          <p:nvPr/>
        </p:nvSpPr>
        <p:spPr>
          <a:xfrm>
            <a:off x="1439863" y="244375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C9A294-CA2D-4A5C-8262-436B420645B4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2001838" y="2110383"/>
            <a:ext cx="546100" cy="4302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2BB6F5-224A-41D2-8E72-C1A12C4D601A}"/>
              </a:ext>
            </a:extLst>
          </p:cNvPr>
          <p:cNvCxnSpPr>
            <a:stCxn id="13" idx="3"/>
            <a:endCxn id="7" idx="7"/>
          </p:cNvCxnSpPr>
          <p:nvPr/>
        </p:nvCxnSpPr>
        <p:spPr>
          <a:xfrm flipH="1">
            <a:off x="1401763" y="3005733"/>
            <a:ext cx="134937" cy="5921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8FFB09-EE94-42A1-9CC5-C19E7EBC82FF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7CB13BF-3CED-4C45-840A-771B91CC495C}"/>
              </a:ext>
            </a:extLst>
          </p:cNvPr>
          <p:cNvCxnSpPr>
            <a:stCxn id="10" idx="0"/>
            <a:endCxn id="9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813C8D0-0620-4EAC-B9EC-66DAE876C1D6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962240F-6A0B-4F90-9DE6-E1603277CBFC}"/>
              </a:ext>
            </a:extLst>
          </p:cNvPr>
          <p:cNvCxnSpPr>
            <a:stCxn id="12" idx="0"/>
            <a:endCxn id="10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2FB878D-2B67-4345-8FC9-DDA78C63B62F}"/>
              </a:ext>
            </a:extLst>
          </p:cNvPr>
          <p:cNvCxnSpPr>
            <a:stCxn id="8" idx="1"/>
            <a:endCxn id="13" idx="5"/>
          </p:cNvCxnSpPr>
          <p:nvPr/>
        </p:nvCxnSpPr>
        <p:spPr>
          <a:xfrm flipH="1" flipV="1">
            <a:off x="2001838" y="3005733"/>
            <a:ext cx="146050" cy="57626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4FCCFF7-6DC2-2CB5-C6B3-C49DF33F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48899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487AA564-71F6-B0D3-3BF3-69F18961E7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Retirada de folha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7082E4-40F5-4B85-B32A-C84A68F4DF93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ECEE83-0223-4DDA-89A8-8D0003F78926}"/>
              </a:ext>
            </a:extLst>
          </p:cNvPr>
          <p:cNvSpPr/>
          <p:nvPr/>
        </p:nvSpPr>
        <p:spPr>
          <a:xfrm>
            <a:off x="839788" y="350103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DD5DB2-55E4-42FD-BDA0-F54AE263E7FD}"/>
              </a:ext>
            </a:extLst>
          </p:cNvPr>
          <p:cNvSpPr/>
          <p:nvPr/>
        </p:nvSpPr>
        <p:spPr>
          <a:xfrm>
            <a:off x="2051050" y="348515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D045BC-00B2-422E-9AE7-5F3DF7531E15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2F9117-51CD-4821-B77F-1F8B4FEB8799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E76E8F9-53B3-4E8F-A2C7-811A81327C39}"/>
              </a:ext>
            </a:extLst>
          </p:cNvPr>
          <p:cNvSpPr/>
          <p:nvPr/>
        </p:nvSpPr>
        <p:spPr>
          <a:xfrm>
            <a:off x="3321050" y="24374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19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5F0FC-3029-47CE-82B8-1A874AEC35F8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5BF7D0-F9D5-4C94-8FE9-581B96B35786}"/>
              </a:ext>
            </a:extLst>
          </p:cNvPr>
          <p:cNvSpPr/>
          <p:nvPr/>
        </p:nvSpPr>
        <p:spPr>
          <a:xfrm>
            <a:off x="1439863" y="244375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C9A294-CA2D-4A5C-8262-436B420645B4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2001838" y="2110383"/>
            <a:ext cx="546100" cy="4302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2BB6F5-224A-41D2-8E72-C1A12C4D601A}"/>
              </a:ext>
            </a:extLst>
          </p:cNvPr>
          <p:cNvCxnSpPr>
            <a:stCxn id="13" idx="3"/>
            <a:endCxn id="7" idx="7"/>
          </p:cNvCxnSpPr>
          <p:nvPr/>
        </p:nvCxnSpPr>
        <p:spPr>
          <a:xfrm flipH="1">
            <a:off x="1401763" y="3005733"/>
            <a:ext cx="134937" cy="5921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8FFB09-EE94-42A1-9CC5-C19E7EBC82FF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7CB13BF-3CED-4C45-840A-771B91CC495C}"/>
              </a:ext>
            </a:extLst>
          </p:cNvPr>
          <p:cNvCxnSpPr>
            <a:stCxn id="10" idx="0"/>
            <a:endCxn id="9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813C8D0-0620-4EAC-B9EC-66DAE876C1D6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3014663" y="2110383"/>
            <a:ext cx="635000" cy="3270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962240F-6A0B-4F90-9DE6-E1603277CBFC}"/>
              </a:ext>
            </a:extLst>
          </p:cNvPr>
          <p:cNvCxnSpPr>
            <a:stCxn id="12" idx="0"/>
            <a:endCxn id="10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2FB878D-2B67-4345-8FC9-DDA78C63B62F}"/>
              </a:ext>
            </a:extLst>
          </p:cNvPr>
          <p:cNvCxnSpPr>
            <a:stCxn id="8" idx="1"/>
            <a:endCxn id="13" idx="5"/>
          </p:cNvCxnSpPr>
          <p:nvPr/>
        </p:nvCxnSpPr>
        <p:spPr>
          <a:xfrm flipH="1" flipV="1">
            <a:off x="2001838" y="3005733"/>
            <a:ext cx="146050" cy="57626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uz 2">
            <a:extLst>
              <a:ext uri="{FF2B5EF4-FFF2-40B4-BE49-F238E27FC236}">
                <a16:creationId xmlns:a16="http://schemas.microsoft.com/office/drawing/2014/main" id="{E0FB5DBA-5A82-4B81-BB68-169D6D1CF276}"/>
              </a:ext>
            </a:extLst>
          </p:cNvPr>
          <p:cNvSpPr/>
          <p:nvPr/>
        </p:nvSpPr>
        <p:spPr>
          <a:xfrm rot="18945682">
            <a:off x="3000653" y="2148004"/>
            <a:ext cx="1301813" cy="1301813"/>
          </a:xfrm>
          <a:prstGeom prst="plus">
            <a:avLst>
              <a:gd name="adj" fmla="val 42431"/>
            </a:avLst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pt-BR" sz="2800" dirty="0">
              <a:latin typeface="Delicious" panose="02000506040000020004" pitchFamily="50" charset="0"/>
            </a:endParaRP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21ECB07F-8C20-30B7-3EF9-604FF1F6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91343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A88E3-DF79-13B7-E019-32A6AFD72F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7082E4-40F5-4B85-B32A-C84A68F4DF93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ECEE83-0223-4DDA-89A8-8D0003F78926}"/>
              </a:ext>
            </a:extLst>
          </p:cNvPr>
          <p:cNvSpPr/>
          <p:nvPr/>
        </p:nvSpPr>
        <p:spPr>
          <a:xfrm>
            <a:off x="839788" y="350103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DD5DB2-55E4-42FD-BDA0-F54AE263E7FD}"/>
              </a:ext>
            </a:extLst>
          </p:cNvPr>
          <p:cNvSpPr/>
          <p:nvPr/>
        </p:nvSpPr>
        <p:spPr>
          <a:xfrm>
            <a:off x="2051050" y="348515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D045BC-00B2-422E-9AE7-5F3DF7531E15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2F9117-51CD-4821-B77F-1F8B4FEB8799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5F0FC-3029-47CE-82B8-1A874AEC35F8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5BF7D0-F9D5-4C94-8FE9-581B96B35786}"/>
              </a:ext>
            </a:extLst>
          </p:cNvPr>
          <p:cNvSpPr/>
          <p:nvPr/>
        </p:nvSpPr>
        <p:spPr>
          <a:xfrm>
            <a:off x="1439863" y="244375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C9A294-CA2D-4A5C-8262-436B420645B4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2001838" y="2110383"/>
            <a:ext cx="546100" cy="4302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2BB6F5-224A-41D2-8E72-C1A12C4D601A}"/>
              </a:ext>
            </a:extLst>
          </p:cNvPr>
          <p:cNvCxnSpPr>
            <a:stCxn id="13" idx="3"/>
            <a:endCxn id="7" idx="7"/>
          </p:cNvCxnSpPr>
          <p:nvPr/>
        </p:nvCxnSpPr>
        <p:spPr>
          <a:xfrm flipH="1">
            <a:off x="1401763" y="3005733"/>
            <a:ext cx="134937" cy="5921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8FFB09-EE94-42A1-9CC5-C19E7EBC82FF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7CB13BF-3CED-4C45-840A-771B91CC495C}"/>
              </a:ext>
            </a:extLst>
          </p:cNvPr>
          <p:cNvCxnSpPr>
            <a:stCxn id="10" idx="0"/>
            <a:endCxn id="9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962240F-6A0B-4F90-9DE6-E1603277CBFC}"/>
              </a:ext>
            </a:extLst>
          </p:cNvPr>
          <p:cNvCxnSpPr>
            <a:stCxn id="12" idx="0"/>
            <a:endCxn id="10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2FB878D-2B67-4345-8FC9-DDA78C63B62F}"/>
              </a:ext>
            </a:extLst>
          </p:cNvPr>
          <p:cNvCxnSpPr>
            <a:stCxn id="8" idx="1"/>
            <a:endCxn id="13" idx="5"/>
          </p:cNvCxnSpPr>
          <p:nvPr/>
        </p:nvCxnSpPr>
        <p:spPr>
          <a:xfrm flipH="1" flipV="1">
            <a:off x="2001838" y="3005733"/>
            <a:ext cx="146050" cy="57626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56">
            <a:extLst>
              <a:ext uri="{FF2B5EF4-FFF2-40B4-BE49-F238E27FC236}">
                <a16:creationId xmlns:a16="http://schemas.microsoft.com/office/drawing/2014/main" id="{B596F0DA-5E32-43E3-9BAF-2723C7A3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01" y="1260220"/>
            <a:ext cx="333375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CE93AB2-8FC0-63C0-6B29-E67E5D21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57663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DCDD6-B407-96F2-91AA-C1620BC5C0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2: rotação à direita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C7082E4-40F5-4B85-B32A-C84A68F4DF93}"/>
              </a:ext>
            </a:extLst>
          </p:cNvPr>
          <p:cNvSpPr/>
          <p:nvPr/>
        </p:nvSpPr>
        <p:spPr>
          <a:xfrm>
            <a:off x="2451100" y="1549996"/>
            <a:ext cx="658813" cy="657225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ECEE83-0223-4DDA-89A8-8D0003F78926}"/>
              </a:ext>
            </a:extLst>
          </p:cNvPr>
          <p:cNvSpPr/>
          <p:nvPr/>
        </p:nvSpPr>
        <p:spPr>
          <a:xfrm>
            <a:off x="839788" y="3501033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DD5DB2-55E4-42FD-BDA0-F54AE263E7FD}"/>
              </a:ext>
            </a:extLst>
          </p:cNvPr>
          <p:cNvSpPr/>
          <p:nvPr/>
        </p:nvSpPr>
        <p:spPr>
          <a:xfrm>
            <a:off x="2051050" y="348515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D045BC-00B2-422E-9AE7-5F3DF7531E15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2F9117-51CD-4821-B77F-1F8B4FEB8799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CA5F0FC-3029-47CE-82B8-1A874AEC35F8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C5BF7D0-F9D5-4C94-8FE9-581B96B35786}"/>
              </a:ext>
            </a:extLst>
          </p:cNvPr>
          <p:cNvSpPr/>
          <p:nvPr/>
        </p:nvSpPr>
        <p:spPr>
          <a:xfrm>
            <a:off x="1439863" y="244375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6C9A294-CA2D-4A5C-8262-436B420645B4}"/>
              </a:ext>
            </a:extLst>
          </p:cNvPr>
          <p:cNvCxnSpPr>
            <a:stCxn id="6" idx="3"/>
            <a:endCxn id="13" idx="7"/>
          </p:cNvCxnSpPr>
          <p:nvPr/>
        </p:nvCxnSpPr>
        <p:spPr>
          <a:xfrm flipH="1">
            <a:off x="2001838" y="2110383"/>
            <a:ext cx="546100" cy="4302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2BB6F5-224A-41D2-8E72-C1A12C4D601A}"/>
              </a:ext>
            </a:extLst>
          </p:cNvPr>
          <p:cNvCxnSpPr>
            <a:stCxn id="13" idx="3"/>
            <a:endCxn id="7" idx="7"/>
          </p:cNvCxnSpPr>
          <p:nvPr/>
        </p:nvCxnSpPr>
        <p:spPr>
          <a:xfrm flipH="1">
            <a:off x="1401763" y="3005733"/>
            <a:ext cx="134937" cy="592138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8FFB09-EE94-42A1-9CC5-C19E7EBC82FF}"/>
              </a:ext>
            </a:extLst>
          </p:cNvPr>
          <p:cNvCxnSpPr>
            <a:stCxn id="9" idx="3"/>
            <a:endCxn id="6" idx="7"/>
          </p:cNvCxnSpPr>
          <p:nvPr/>
        </p:nvCxnSpPr>
        <p:spPr>
          <a:xfrm flipH="1">
            <a:off x="3014663" y="1403946"/>
            <a:ext cx="1060450" cy="2428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7CB13BF-3CED-4C45-840A-771B91CC495C}"/>
              </a:ext>
            </a:extLst>
          </p:cNvPr>
          <p:cNvCxnSpPr>
            <a:stCxn id="10" idx="0"/>
            <a:endCxn id="9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962240F-6A0B-4F90-9DE6-E1603277CBFC}"/>
              </a:ext>
            </a:extLst>
          </p:cNvPr>
          <p:cNvCxnSpPr>
            <a:stCxn id="12" idx="0"/>
            <a:endCxn id="10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2FB878D-2B67-4345-8FC9-DDA78C63B62F}"/>
              </a:ext>
            </a:extLst>
          </p:cNvPr>
          <p:cNvCxnSpPr>
            <a:stCxn id="8" idx="1"/>
            <a:endCxn id="13" idx="5"/>
          </p:cNvCxnSpPr>
          <p:nvPr/>
        </p:nvCxnSpPr>
        <p:spPr>
          <a:xfrm flipH="1" flipV="1">
            <a:off x="2001838" y="3005733"/>
            <a:ext cx="146050" cy="57626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56">
            <a:extLst>
              <a:ext uri="{FF2B5EF4-FFF2-40B4-BE49-F238E27FC236}">
                <a16:creationId xmlns:a16="http://schemas.microsoft.com/office/drawing/2014/main" id="{B596F0DA-5E32-43E3-9BAF-2723C7A3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409" y="1260220"/>
            <a:ext cx="333375" cy="50359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22" name="Seta em curva para baixo 1">
            <a:extLst>
              <a:ext uri="{FF2B5EF4-FFF2-40B4-BE49-F238E27FC236}">
                <a16:creationId xmlns:a16="http://schemas.microsoft.com/office/drawing/2014/main" id="{0EBF5746-7C30-42A5-825D-3CD27D5D6E02}"/>
              </a:ext>
            </a:extLst>
          </p:cNvPr>
          <p:cNvSpPr/>
          <p:nvPr/>
        </p:nvSpPr>
        <p:spPr>
          <a:xfrm rot="18623613">
            <a:off x="1121368" y="1514791"/>
            <a:ext cx="1221747" cy="493713"/>
          </a:xfrm>
          <a:prstGeom prst="curved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pt-BR" sz="2800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C978E8E-F0FC-19DA-D0C5-E87E849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62623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478A-331C-0D00-5204-CF899524FF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Rotacionado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03946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4CDCB-EE31-7E22-9FE7-DDD6E2C5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6238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478A-331C-0D00-5204-CF899524FF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24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03946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11BA0-A003-4AF4-7ACA-A0F61964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65833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FD2E9-5C03-85C5-3283-24AFE1910F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5360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56782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18819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58169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63019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53607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63019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24994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24994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18557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18557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24994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15582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50258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7"/>
            <a:endCxn id="27" idx="3"/>
          </p:cNvCxnSpPr>
          <p:nvPr/>
        </p:nvCxnSpPr>
        <p:spPr>
          <a:xfrm flipV="1">
            <a:off x="5243256" y="2125351"/>
            <a:ext cx="325338" cy="42115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9681BEFE-0863-49BA-9CBA-4455C91FF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341" y="1245879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37" name="CaixaDeTexto 56">
            <a:extLst>
              <a:ext uri="{FF2B5EF4-FFF2-40B4-BE49-F238E27FC236}">
                <a16:creationId xmlns:a16="http://schemas.microsoft.com/office/drawing/2014/main" id="{7E384B4C-A008-4055-9235-BB360C30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189" y="755508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4E400-1310-A605-8B25-A51F7BB6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09782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FD2E9-5C03-85C5-3283-24AFE1910F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39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5360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56782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18819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58169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63019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53607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63019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24994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24994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18557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18557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24994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15582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50258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7"/>
            <a:endCxn id="27" idx="3"/>
          </p:cNvCxnSpPr>
          <p:nvPr/>
        </p:nvCxnSpPr>
        <p:spPr>
          <a:xfrm flipV="1">
            <a:off x="5243256" y="2125351"/>
            <a:ext cx="325338" cy="42115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8237B-0589-CF52-3FA7-301129A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852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53431-1FDB-42DC-AA69-4B2770A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5CD9F2-D03E-46B8-86B1-2FD44FEA8A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pt-BR" b="1" dirty="0">
                <a:solidFill>
                  <a:srgbClr val="DA1F28"/>
                </a:solidFill>
              </a:rPr>
              <a:t>AVL</a:t>
            </a:r>
            <a:r>
              <a:rPr lang="pt-BR" altLang="pt-BR" dirty="0"/>
              <a:t>: Árvore binária de busca balanceada </a:t>
            </a:r>
          </a:p>
          <a:p>
            <a:pPr lvl="1"/>
            <a:r>
              <a:rPr lang="pt-BR" altLang="pt-BR" dirty="0"/>
              <a:t>Criada por </a:t>
            </a:r>
            <a:r>
              <a:rPr lang="pt-BR" altLang="pt-BR" dirty="0">
                <a:solidFill>
                  <a:srgbClr val="DA1F28"/>
                </a:solidFill>
              </a:rPr>
              <a:t>A</a:t>
            </a:r>
            <a:r>
              <a:rPr lang="pt-BR" altLang="pt-BR" dirty="0"/>
              <a:t>delson-</a:t>
            </a:r>
            <a:r>
              <a:rPr lang="pt-BR" altLang="pt-BR" dirty="0" err="1">
                <a:solidFill>
                  <a:srgbClr val="DA1F28"/>
                </a:solidFill>
              </a:rPr>
              <a:t>V</a:t>
            </a:r>
            <a:r>
              <a:rPr lang="pt-BR" altLang="pt-BR" dirty="0" err="1"/>
              <a:t>aleskii</a:t>
            </a:r>
            <a:r>
              <a:rPr lang="pt-BR" altLang="pt-BR" dirty="0"/>
              <a:t> e </a:t>
            </a:r>
            <a:r>
              <a:rPr lang="pt-BR" altLang="pt-BR" dirty="0">
                <a:solidFill>
                  <a:srgbClr val="DA1F28"/>
                </a:solidFill>
              </a:rPr>
              <a:t>L</a:t>
            </a:r>
            <a:r>
              <a:rPr lang="pt-BR" altLang="pt-BR" dirty="0"/>
              <a:t>andis</a:t>
            </a:r>
          </a:p>
          <a:p>
            <a:endParaRPr lang="pt-BR" altLang="pt-BR" dirty="0"/>
          </a:p>
          <a:p>
            <a:pPr lvl="1"/>
            <a:r>
              <a:rPr lang="pt-BR" altLang="pt-BR" dirty="0"/>
              <a:t>Regra de inserção e busca: igual à ABB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b="1" dirty="0">
                <a:solidFill>
                  <a:srgbClr val="DA1F28"/>
                </a:solidFill>
              </a:rPr>
              <a:t>Regra de balanceamento</a:t>
            </a:r>
            <a:r>
              <a:rPr lang="pt-BR" altLang="pt-BR" dirty="0"/>
              <a:t>: alturas das subárvores podem diferir em no máximo uma unidade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637AF8-559D-450D-B326-6B14F7D05CE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B5BC5-9392-5F16-F80A-94FB650C45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89910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AAEB0-DBE9-F6ED-D7CF-8DE49CCD9A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50482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53657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15694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55044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59894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50482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59894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21869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21869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15432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15432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21869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12457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4713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7"/>
            <a:endCxn id="27" idx="3"/>
          </p:cNvCxnSpPr>
          <p:nvPr/>
        </p:nvCxnSpPr>
        <p:spPr>
          <a:xfrm flipV="1">
            <a:off x="5243256" y="2122226"/>
            <a:ext cx="325338" cy="42115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5925" y="3513302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256" y="3011459"/>
            <a:ext cx="270263" cy="59809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7167B-FA46-BC37-89FA-2378DBEA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03033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AAEB0-DBE9-F6ED-D7CF-8DE49CCD9A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50482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53657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15694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55044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59894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50482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59894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21869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21869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15432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15432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21869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12457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4713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7"/>
            <a:endCxn id="27" idx="3"/>
          </p:cNvCxnSpPr>
          <p:nvPr/>
        </p:nvCxnSpPr>
        <p:spPr>
          <a:xfrm flipV="1">
            <a:off x="5243256" y="2122226"/>
            <a:ext cx="325338" cy="42115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5925" y="3513302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256" y="3011459"/>
            <a:ext cx="270263" cy="59809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F598AC67-8ED5-4429-991B-1F627D280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421" y="2737625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1</a:t>
            </a:r>
          </a:p>
        </p:txBody>
      </p:sp>
      <p:sp>
        <p:nvSpPr>
          <p:cNvPr id="37" name="CaixaDeTexto 56">
            <a:extLst>
              <a:ext uri="{FF2B5EF4-FFF2-40B4-BE49-F238E27FC236}">
                <a16:creationId xmlns:a16="http://schemas.microsoft.com/office/drawing/2014/main" id="{5F34FE83-8394-4E4F-BA6F-16CBBA74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791" y="1441879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-1</a:t>
            </a:r>
          </a:p>
        </p:txBody>
      </p:sp>
      <p:sp>
        <p:nvSpPr>
          <p:cNvPr id="39" name="CaixaDeTexto 56">
            <a:extLst>
              <a:ext uri="{FF2B5EF4-FFF2-40B4-BE49-F238E27FC236}">
                <a16:creationId xmlns:a16="http://schemas.microsoft.com/office/drawing/2014/main" id="{6D9D9D2F-BEBB-4FB7-A644-5482C2E4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189" y="827516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CECC0-35E0-3A7A-E7C7-98150FD6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00903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86CF8-5366-3D99-D069-DE80759F9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Inserir 40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2692400" y="1403946"/>
            <a:ext cx="1382713" cy="24130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7"/>
            <a:endCxn id="27" idx="3"/>
          </p:cNvCxnSpPr>
          <p:nvPr/>
        </p:nvCxnSpPr>
        <p:spPr>
          <a:xfrm flipV="1">
            <a:off x="5243256" y="2110740"/>
            <a:ext cx="325338" cy="42115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6244" y="350181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575" y="2999973"/>
            <a:ext cx="269944" cy="59809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EFB18-E94D-FE54-2EAF-3369874E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9991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83552-0AAD-EA0F-DAD8-9AACD96BA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Conferir fatores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459038" y="1404535"/>
            <a:ext cx="1617073" cy="1438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0"/>
            <a:endCxn id="27" idx="3"/>
          </p:cNvCxnSpPr>
          <p:nvPr/>
        </p:nvCxnSpPr>
        <p:spPr>
          <a:xfrm flipV="1">
            <a:off x="5010331" y="2110740"/>
            <a:ext cx="558263" cy="32490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5925" y="35057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256" y="2999973"/>
            <a:ext cx="270263" cy="60207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2F1DE6C-BAEF-484D-895E-DCF2A782DA36}"/>
              </a:ext>
            </a:extLst>
          </p:cNvPr>
          <p:cNvSpPr/>
          <p:nvPr/>
        </p:nvSpPr>
        <p:spPr>
          <a:xfrm>
            <a:off x="6059656" y="449491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5EA805-2D2F-49A0-A95A-43A59BA2496B}"/>
              </a:ext>
            </a:extLst>
          </p:cNvPr>
          <p:cNvCxnSpPr>
            <a:cxnSpLocks/>
            <a:stCxn id="40" idx="0"/>
            <a:endCxn id="22" idx="5"/>
          </p:cNvCxnSpPr>
          <p:nvPr/>
        </p:nvCxnSpPr>
        <p:spPr>
          <a:xfrm flipH="1" flipV="1">
            <a:off x="5968256" y="4066773"/>
            <a:ext cx="420807" cy="4281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8623A-FBF6-6342-469A-0577ED3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69741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3675A-068C-03E3-B9B1-2D079F6E7B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2: rotação à direita</a:t>
            </a:r>
          </a:p>
          <a:p>
            <a:r>
              <a:rPr lang="pt-BR" dirty="0"/>
              <a:t>Mas...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459038" y="1404535"/>
            <a:ext cx="1617073" cy="1438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0"/>
            <a:endCxn id="27" idx="3"/>
          </p:cNvCxnSpPr>
          <p:nvPr/>
        </p:nvCxnSpPr>
        <p:spPr>
          <a:xfrm flipV="1">
            <a:off x="5010331" y="2110740"/>
            <a:ext cx="558263" cy="32490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5925" y="35057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256" y="2999973"/>
            <a:ext cx="270263" cy="60207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2F1DE6C-BAEF-484D-895E-DCF2A782DA36}"/>
              </a:ext>
            </a:extLst>
          </p:cNvPr>
          <p:cNvSpPr/>
          <p:nvPr/>
        </p:nvSpPr>
        <p:spPr>
          <a:xfrm>
            <a:off x="6059656" y="449491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5EA805-2D2F-49A0-A95A-43A59BA2496B}"/>
              </a:ext>
            </a:extLst>
          </p:cNvPr>
          <p:cNvCxnSpPr>
            <a:cxnSpLocks/>
            <a:stCxn id="40" idx="0"/>
            <a:endCxn id="22" idx="5"/>
          </p:cNvCxnSpPr>
          <p:nvPr/>
        </p:nvCxnSpPr>
        <p:spPr>
          <a:xfrm flipH="1" flipV="1">
            <a:off x="5968256" y="4066773"/>
            <a:ext cx="420807" cy="4281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93939163-1D9D-4819-B689-D3CF1AB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006" y="3446691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-1</a:t>
            </a:r>
          </a:p>
        </p:txBody>
      </p:sp>
      <p:sp>
        <p:nvSpPr>
          <p:cNvPr id="37" name="CaixaDeTexto 56">
            <a:extLst>
              <a:ext uri="{FF2B5EF4-FFF2-40B4-BE49-F238E27FC236}">
                <a16:creationId xmlns:a16="http://schemas.microsoft.com/office/drawing/2014/main" id="{AD7740BC-0419-4288-A850-C6C2397C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606" y="2335441"/>
            <a:ext cx="414337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EDF78-3178-B75A-2737-BB69BC2C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73091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Rodapé 3">
            <a:extLst>
              <a:ext uri="{FF2B5EF4-FFF2-40B4-BE49-F238E27FC236}">
                <a16:creationId xmlns:a16="http://schemas.microsoft.com/office/drawing/2014/main" id="{F5FC5637-57FF-4DEA-9D00-BE213F69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DE4BC-8926-2806-522A-DEE230EF1F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Rotação dupla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459038" y="1404535"/>
            <a:ext cx="1617073" cy="1438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0"/>
            <a:endCxn id="27" idx="3"/>
          </p:cNvCxnSpPr>
          <p:nvPr/>
        </p:nvCxnSpPr>
        <p:spPr>
          <a:xfrm flipV="1">
            <a:off x="5010331" y="2110740"/>
            <a:ext cx="558263" cy="32490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5925" y="3505796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256" y="2999973"/>
            <a:ext cx="270263" cy="60207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2F1DE6C-BAEF-484D-895E-DCF2A782DA36}"/>
              </a:ext>
            </a:extLst>
          </p:cNvPr>
          <p:cNvSpPr/>
          <p:nvPr/>
        </p:nvSpPr>
        <p:spPr>
          <a:xfrm>
            <a:off x="6059656" y="449491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5EA805-2D2F-49A0-A95A-43A59BA2496B}"/>
              </a:ext>
            </a:extLst>
          </p:cNvPr>
          <p:cNvCxnSpPr>
            <a:cxnSpLocks/>
            <a:stCxn id="40" idx="0"/>
            <a:endCxn id="22" idx="5"/>
          </p:cNvCxnSpPr>
          <p:nvPr/>
        </p:nvCxnSpPr>
        <p:spPr>
          <a:xfrm flipH="1" flipV="1">
            <a:off x="5968256" y="4066773"/>
            <a:ext cx="420807" cy="4281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93939163-1D9D-4819-B689-D3CF1AB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006" y="3446691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-1</a:t>
            </a:r>
          </a:p>
        </p:txBody>
      </p:sp>
      <p:sp>
        <p:nvSpPr>
          <p:cNvPr id="37" name="CaixaDeTexto 56">
            <a:extLst>
              <a:ext uri="{FF2B5EF4-FFF2-40B4-BE49-F238E27FC236}">
                <a16:creationId xmlns:a16="http://schemas.microsoft.com/office/drawing/2014/main" id="{AD7740BC-0419-4288-A850-C6C2397C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606" y="2335441"/>
            <a:ext cx="414337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39" name="CaixaDeTexto 1">
            <a:extLst>
              <a:ext uri="{FF2B5EF4-FFF2-40B4-BE49-F238E27FC236}">
                <a16:creationId xmlns:a16="http://schemas.microsoft.com/office/drawing/2014/main" id="{362F5BDB-3B0A-42AC-B1CA-1763E470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3061401"/>
            <a:ext cx="25923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b="1" dirty="0">
                <a:solidFill>
                  <a:srgbClr val="DA1F28"/>
                </a:solidFill>
                <a:latin typeface="Delicious" panose="02000506040000020004" pitchFamily="50" charset="0"/>
              </a:rPr>
              <a:t>Sinais trocados:</a:t>
            </a:r>
          </a:p>
          <a:p>
            <a:r>
              <a:rPr lang="pt-BR" altLang="pt-BR" sz="2800" b="1" dirty="0">
                <a:solidFill>
                  <a:srgbClr val="DA1F28"/>
                </a:solidFill>
                <a:latin typeface="Delicious" panose="02000506040000020004" pitchFamily="50" charset="0"/>
              </a:rPr>
              <a:t>Rotação dupla!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D788BB-DA49-2D54-C4DD-26A17592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30567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Rodapé 3">
            <a:extLst>
              <a:ext uri="{FF2B5EF4-FFF2-40B4-BE49-F238E27FC236}">
                <a16:creationId xmlns:a16="http://schemas.microsoft.com/office/drawing/2014/main" id="{9288670B-8A09-4C43-A83B-2F29C107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FC70C-48EC-6E12-94FE-6C02EA4788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Filho à esquerda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459038" y="1404535"/>
            <a:ext cx="1617073" cy="1438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0"/>
            <a:endCxn id="27" idx="3"/>
          </p:cNvCxnSpPr>
          <p:nvPr/>
        </p:nvCxnSpPr>
        <p:spPr>
          <a:xfrm flipV="1">
            <a:off x="5010331" y="2110740"/>
            <a:ext cx="558263" cy="32490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05925" y="3505796"/>
            <a:ext cx="658812" cy="657225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5968256" y="2999973"/>
            <a:ext cx="270263" cy="602071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2F1DE6C-BAEF-484D-895E-DCF2A782DA36}"/>
              </a:ext>
            </a:extLst>
          </p:cNvPr>
          <p:cNvSpPr/>
          <p:nvPr/>
        </p:nvSpPr>
        <p:spPr>
          <a:xfrm>
            <a:off x="6059656" y="449491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5EA805-2D2F-49A0-A95A-43A59BA2496B}"/>
              </a:ext>
            </a:extLst>
          </p:cNvPr>
          <p:cNvCxnSpPr>
            <a:cxnSpLocks/>
            <a:stCxn id="40" idx="0"/>
            <a:endCxn id="22" idx="5"/>
          </p:cNvCxnSpPr>
          <p:nvPr/>
        </p:nvCxnSpPr>
        <p:spPr>
          <a:xfrm flipH="1" flipV="1">
            <a:off x="5968256" y="4066773"/>
            <a:ext cx="420807" cy="42814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56">
            <a:extLst>
              <a:ext uri="{FF2B5EF4-FFF2-40B4-BE49-F238E27FC236}">
                <a16:creationId xmlns:a16="http://schemas.microsoft.com/office/drawing/2014/main" id="{93939163-1D9D-4819-B689-D3CF1AB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006" y="3446691"/>
            <a:ext cx="523875" cy="51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latin typeface="Delicious" panose="02000506040000020004" pitchFamily="50" charset="0"/>
              </a:rPr>
              <a:t>-1</a:t>
            </a:r>
          </a:p>
        </p:txBody>
      </p:sp>
      <p:sp>
        <p:nvSpPr>
          <p:cNvPr id="37" name="CaixaDeTexto 56">
            <a:extLst>
              <a:ext uri="{FF2B5EF4-FFF2-40B4-BE49-F238E27FC236}">
                <a16:creationId xmlns:a16="http://schemas.microsoft.com/office/drawing/2014/main" id="{AD7740BC-0419-4288-A850-C6C2397C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606" y="2335441"/>
            <a:ext cx="414337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42" name="Seta em curva para baixo 37">
            <a:extLst>
              <a:ext uri="{FF2B5EF4-FFF2-40B4-BE49-F238E27FC236}">
                <a16:creationId xmlns:a16="http://schemas.microsoft.com/office/drawing/2014/main" id="{35802722-7582-4F44-BE3E-034EC8478905}"/>
              </a:ext>
            </a:extLst>
          </p:cNvPr>
          <p:cNvSpPr/>
          <p:nvPr/>
        </p:nvSpPr>
        <p:spPr>
          <a:xfrm rot="14317173" flipV="1">
            <a:off x="6267727" y="3702213"/>
            <a:ext cx="941388" cy="452437"/>
          </a:xfrm>
          <a:prstGeom prst="curved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pt-BR" sz="2800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D8DE0F-864E-EB4D-BE44-A6E15B7D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96084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Rodapé 3">
            <a:extLst>
              <a:ext uri="{FF2B5EF4-FFF2-40B4-BE49-F238E27FC236}">
                <a16:creationId xmlns:a16="http://schemas.microsoft.com/office/drawing/2014/main" id="{92AA779D-D192-488D-B386-84B0CA38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06567-5A5F-682A-5105-D8DCD14EDC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Raiz à direita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142038" y="2438996"/>
            <a:ext cx="658812" cy="657225"/>
          </a:xfrm>
          <a:prstGeom prst="ellipse">
            <a:avLst/>
          </a:prstGeom>
          <a:solidFill>
            <a:srgbClr val="7030A0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459038" y="1404535"/>
            <a:ext cx="1617073" cy="1438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stCxn id="28" idx="0"/>
            <a:endCxn id="27" idx="5"/>
          </p:cNvCxnSpPr>
          <p:nvPr/>
        </p:nvCxnSpPr>
        <p:spPr>
          <a:xfrm flipH="1" flipV="1">
            <a:off x="6034088" y="2110383"/>
            <a:ext cx="438150" cy="32861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0"/>
            <a:endCxn id="27" idx="3"/>
          </p:cNvCxnSpPr>
          <p:nvPr/>
        </p:nvCxnSpPr>
        <p:spPr>
          <a:xfrm flipV="1">
            <a:off x="5010331" y="2110740"/>
            <a:ext cx="558263" cy="32490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057983" y="4119460"/>
            <a:ext cx="697994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40" idx="0"/>
            <a:endCxn id="28" idx="3"/>
          </p:cNvCxnSpPr>
          <p:nvPr/>
        </p:nvCxnSpPr>
        <p:spPr>
          <a:xfrm flipV="1">
            <a:off x="5970786" y="2999973"/>
            <a:ext cx="267733" cy="27658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2F1DE6C-BAEF-484D-895E-DCF2A782DA36}"/>
              </a:ext>
            </a:extLst>
          </p:cNvPr>
          <p:cNvSpPr/>
          <p:nvPr/>
        </p:nvSpPr>
        <p:spPr>
          <a:xfrm>
            <a:off x="5641379" y="3276560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5EA805-2D2F-49A0-A95A-43A59BA2496B}"/>
              </a:ext>
            </a:extLst>
          </p:cNvPr>
          <p:cNvCxnSpPr>
            <a:cxnSpLocks/>
            <a:stCxn id="40" idx="3"/>
            <a:endCxn id="22" idx="0"/>
          </p:cNvCxnSpPr>
          <p:nvPr/>
        </p:nvCxnSpPr>
        <p:spPr>
          <a:xfrm flipH="1">
            <a:off x="5406980" y="3837537"/>
            <a:ext cx="330880" cy="28192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56">
            <a:extLst>
              <a:ext uri="{FF2B5EF4-FFF2-40B4-BE49-F238E27FC236}">
                <a16:creationId xmlns:a16="http://schemas.microsoft.com/office/drawing/2014/main" id="{AD7740BC-0419-4288-A850-C6C2397C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606" y="2335441"/>
            <a:ext cx="414337" cy="51340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2800" dirty="0">
                <a:solidFill>
                  <a:srgbClr val="FF0000"/>
                </a:solidFill>
                <a:latin typeface="Delicious" panose="02000506040000020004" pitchFamily="50" charset="0"/>
              </a:rPr>
              <a:t>2</a:t>
            </a:r>
          </a:p>
        </p:txBody>
      </p:sp>
      <p:sp>
        <p:nvSpPr>
          <p:cNvPr id="39" name="Seta em curva para baixo 1">
            <a:extLst>
              <a:ext uri="{FF2B5EF4-FFF2-40B4-BE49-F238E27FC236}">
                <a16:creationId xmlns:a16="http://schemas.microsoft.com/office/drawing/2014/main" id="{F965C2BE-1B87-4AEC-B541-360E5F4D5D84}"/>
              </a:ext>
            </a:extLst>
          </p:cNvPr>
          <p:cNvSpPr/>
          <p:nvPr/>
        </p:nvSpPr>
        <p:spPr>
          <a:xfrm rot="18623613">
            <a:off x="5161602" y="2481202"/>
            <a:ext cx="1221747" cy="493713"/>
          </a:xfrm>
          <a:prstGeom prst="curvedDownArrow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pt-BR" sz="2800" dirty="0">
              <a:solidFill>
                <a:schemeClr val="tx1"/>
              </a:solidFill>
              <a:latin typeface="Delicious" panose="02000506040000020004" pitchFamily="50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80BF14-AE56-1469-AD6D-11522E30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89117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60906-F1A8-415D-A8EC-EBF4D2A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PUC Minas – Curso de Sistemas de Informação – AED – Prof. João Caram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FC4D-D7BE-4E91-930D-1312F328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AVL: exemplo 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5C7A2-9332-ACA1-E1FC-A39C058A4C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Árvore balanceada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07A304-807C-4EE6-B07C-6C8B9C2DC498}"/>
              </a:ext>
            </a:extLst>
          </p:cNvPr>
          <p:cNvSpPr/>
          <p:nvPr/>
        </p:nvSpPr>
        <p:spPr>
          <a:xfrm>
            <a:off x="3184525" y="2438996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16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D2E9105-B4C0-4BDD-AA8A-ADDBA4E0935A}"/>
              </a:ext>
            </a:extLst>
          </p:cNvPr>
          <p:cNvSpPr/>
          <p:nvPr/>
        </p:nvSpPr>
        <p:spPr>
          <a:xfrm>
            <a:off x="1289050" y="2442171"/>
            <a:ext cx="658813" cy="658812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5B662BC-F303-4862-BDE3-A2000CD3D8F9}"/>
              </a:ext>
            </a:extLst>
          </p:cNvPr>
          <p:cNvSpPr/>
          <p:nvPr/>
        </p:nvSpPr>
        <p:spPr>
          <a:xfrm>
            <a:off x="2527300" y="3504208"/>
            <a:ext cx="658813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solidFill>
                  <a:schemeClr val="bg1"/>
                </a:solidFill>
                <a:latin typeface="Delicious" panose="02000506040000020004" pitchFamily="50" charset="0"/>
              </a:rPr>
              <a:t>15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8402ACF-8879-4CD9-AD59-8AB62522BCAF}"/>
              </a:ext>
            </a:extLst>
          </p:cNvPr>
          <p:cNvSpPr/>
          <p:nvPr/>
        </p:nvSpPr>
        <p:spPr>
          <a:xfrm>
            <a:off x="3979863" y="843558"/>
            <a:ext cx="657225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5DC8135-0108-4F9A-AB90-EC307ACF9D13}"/>
              </a:ext>
            </a:extLst>
          </p:cNvPr>
          <p:cNvSpPr/>
          <p:nvPr/>
        </p:nvSpPr>
        <p:spPr>
          <a:xfrm>
            <a:off x="5472113" y="1548408"/>
            <a:ext cx="658812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43475B1-1A5C-40FC-BD82-4CF336C55820}"/>
              </a:ext>
            </a:extLst>
          </p:cNvPr>
          <p:cNvSpPr/>
          <p:nvPr/>
        </p:nvSpPr>
        <p:spPr>
          <a:xfrm>
            <a:off x="6804248" y="3474985"/>
            <a:ext cx="658812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42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32616-A525-40A0-A98F-682474CB1141}"/>
              </a:ext>
            </a:extLst>
          </p:cNvPr>
          <p:cNvSpPr/>
          <p:nvPr/>
        </p:nvSpPr>
        <p:spPr>
          <a:xfrm>
            <a:off x="2130425" y="1548408"/>
            <a:ext cx="657225" cy="658813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8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6838847-B12F-4FFB-B98D-7FD1BE359969}"/>
              </a:ext>
            </a:extLst>
          </p:cNvPr>
          <p:cNvCxnSpPr>
            <a:stCxn id="23" idx="1"/>
            <a:endCxn id="29" idx="5"/>
          </p:cNvCxnSpPr>
          <p:nvPr/>
        </p:nvCxnSpPr>
        <p:spPr>
          <a:xfrm flipH="1" flipV="1">
            <a:off x="2692400" y="2110383"/>
            <a:ext cx="588963" cy="425450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D52D94F-0DCA-4B86-AFDC-90F0B602082C}"/>
              </a:ext>
            </a:extLst>
          </p:cNvPr>
          <p:cNvCxnSpPr>
            <a:stCxn id="29" idx="3"/>
            <a:endCxn id="24" idx="7"/>
          </p:cNvCxnSpPr>
          <p:nvPr/>
        </p:nvCxnSpPr>
        <p:spPr>
          <a:xfrm flipH="1">
            <a:off x="1851025" y="2110383"/>
            <a:ext cx="376238" cy="42862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C6E62B9-255A-488E-8F58-59E0067B279D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459038" y="1404535"/>
            <a:ext cx="1617073" cy="14387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ABE76F5-41EA-45C6-855D-1417B9E3CEA5}"/>
              </a:ext>
            </a:extLst>
          </p:cNvPr>
          <p:cNvCxnSpPr>
            <a:stCxn id="27" idx="0"/>
            <a:endCxn id="26" idx="5"/>
          </p:cNvCxnSpPr>
          <p:nvPr/>
        </p:nvCxnSpPr>
        <p:spPr>
          <a:xfrm flipH="1" flipV="1">
            <a:off x="4540250" y="1403946"/>
            <a:ext cx="1260475" cy="144462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CF7FE6E-29CE-434A-A133-9482B47AA1B3}"/>
              </a:ext>
            </a:extLst>
          </p:cNvPr>
          <p:cNvCxnSpPr>
            <a:cxnSpLocks/>
            <a:stCxn id="40" idx="0"/>
            <a:endCxn id="27" idx="5"/>
          </p:cNvCxnSpPr>
          <p:nvPr/>
        </p:nvCxnSpPr>
        <p:spPr>
          <a:xfrm flipH="1" flipV="1">
            <a:off x="6034444" y="2110740"/>
            <a:ext cx="472286" cy="297463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86A8E1C-0790-4F5D-BD21-D2D3EEE70CD9}"/>
              </a:ext>
            </a:extLst>
          </p:cNvPr>
          <p:cNvCxnSpPr>
            <a:stCxn id="25" idx="7"/>
            <a:endCxn id="23" idx="3"/>
          </p:cNvCxnSpPr>
          <p:nvPr/>
        </p:nvCxnSpPr>
        <p:spPr>
          <a:xfrm flipV="1">
            <a:off x="3089275" y="3000971"/>
            <a:ext cx="192088" cy="60007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172869A-6F3D-4FDB-BEBD-275E5E00C50D}"/>
              </a:ext>
            </a:extLst>
          </p:cNvPr>
          <p:cNvSpPr/>
          <p:nvPr/>
        </p:nvSpPr>
        <p:spPr>
          <a:xfrm>
            <a:off x="4680924" y="2435647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24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F1B026-10A4-4571-BFE8-7EEF70B8C722}"/>
              </a:ext>
            </a:extLst>
          </p:cNvPr>
          <p:cNvCxnSpPr>
            <a:cxnSpLocks/>
            <a:stCxn id="18" idx="0"/>
            <a:endCxn id="27" idx="3"/>
          </p:cNvCxnSpPr>
          <p:nvPr/>
        </p:nvCxnSpPr>
        <p:spPr>
          <a:xfrm flipV="1">
            <a:off x="5010331" y="2110740"/>
            <a:ext cx="558263" cy="324907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33796A7-228B-4EBF-B5F8-791FBABA0D5E}"/>
              </a:ext>
            </a:extLst>
          </p:cNvPr>
          <p:cNvSpPr/>
          <p:nvPr/>
        </p:nvSpPr>
        <p:spPr>
          <a:xfrm>
            <a:off x="5436096" y="3474985"/>
            <a:ext cx="697994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39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61506AB-6545-4B8A-895F-8FA4F5A5519B}"/>
              </a:ext>
            </a:extLst>
          </p:cNvPr>
          <p:cNvCxnSpPr>
            <a:cxnSpLocks/>
            <a:stCxn id="40" idx="5"/>
            <a:endCxn id="28" idx="0"/>
          </p:cNvCxnSpPr>
          <p:nvPr/>
        </p:nvCxnSpPr>
        <p:spPr>
          <a:xfrm>
            <a:off x="6739655" y="2969180"/>
            <a:ext cx="393999" cy="50580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2F1DE6C-BAEF-484D-895E-DCF2A782DA36}"/>
              </a:ext>
            </a:extLst>
          </p:cNvPr>
          <p:cNvSpPr/>
          <p:nvPr/>
        </p:nvSpPr>
        <p:spPr>
          <a:xfrm>
            <a:off x="6177323" y="2408203"/>
            <a:ext cx="658813" cy="657225"/>
          </a:xfrm>
          <a:prstGeom prst="ellipse">
            <a:avLst/>
          </a:prstGeom>
          <a:solidFill>
            <a:srgbClr val="DA1F28"/>
          </a:solidFill>
          <a:ln>
            <a:solidFill>
              <a:srgbClr val="7210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pt-BR" sz="2800" dirty="0">
                <a:latin typeface="Delicious" panose="02000506040000020004" pitchFamily="50" charset="0"/>
              </a:rPr>
              <a:t>40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5EA805-2D2F-49A0-A95A-43A59BA2496B}"/>
              </a:ext>
            </a:extLst>
          </p:cNvPr>
          <p:cNvCxnSpPr>
            <a:cxnSpLocks/>
            <a:stCxn id="40" idx="3"/>
            <a:endCxn id="22" idx="0"/>
          </p:cNvCxnSpPr>
          <p:nvPr/>
        </p:nvCxnSpPr>
        <p:spPr>
          <a:xfrm flipH="1">
            <a:off x="5785093" y="2969180"/>
            <a:ext cx="488711" cy="505805"/>
          </a:xfrm>
          <a:prstGeom prst="line">
            <a:avLst/>
          </a:prstGeom>
          <a:ln w="28575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4717B-CA0E-85C7-C871-D3CB1827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73509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87F00-CBA9-4148-AD09-0AE0E270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8F673-96DA-4259-979E-F28DE173CBB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6A8BCC8-A27F-C575-ED6B-79E3A81D5C0B}"/>
              </a:ext>
            </a:extLst>
          </p:cNvPr>
          <p:cNvGrpSpPr/>
          <p:nvPr/>
        </p:nvGrpSpPr>
        <p:grpSpPr>
          <a:xfrm>
            <a:off x="1331640" y="1059582"/>
            <a:ext cx="6267405" cy="3744416"/>
            <a:chOff x="2484438" y="1635646"/>
            <a:chExt cx="3600450" cy="215106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06EB733-55DA-4542-A38B-20EC0477ED67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F18A246-510B-469C-8486-DD33D9DF7567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9D431839-FB48-41D9-8AFE-13DE80DA116C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B8C84BF-CD49-4457-85B8-A54F17C7A61C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1426D2F-9A66-4A85-B45B-7CE422E50CB4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79096F4-6E1E-4E38-8D33-657CA90B4EA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2BF9F17-C899-402D-8049-5989907D9F8E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DED099-88A9-499B-913E-2435411DA834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EF1ED1E-2401-4BDF-922C-F81C17BDB522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B4F05FF-A5E9-4400-8193-4824BB141F59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66D9863-385B-45EA-921A-D05C5F346944}"/>
                </a:ext>
              </a:extLst>
            </p:cNvPr>
            <p:cNvCxnSpPr>
              <a:stCxn id="6" idx="3"/>
              <a:endCxn id="15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5A798E8-757B-438A-A9CB-6E9D0BE1BD12}"/>
                </a:ext>
              </a:extLst>
            </p:cNvPr>
            <p:cNvCxnSpPr>
              <a:stCxn id="15" idx="3"/>
              <a:endCxn id="7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7AF3644-FA52-4505-B1A0-CF763F6495E1}"/>
                </a:ext>
              </a:extLst>
            </p:cNvPr>
            <p:cNvCxnSpPr>
              <a:stCxn id="8" idx="0"/>
              <a:endCxn id="15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755E9C07-51D2-4070-8213-CF8A087921D0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51BA999-2E76-45C0-BB95-1B13D21C1E63}"/>
                </a:ext>
              </a:extLst>
            </p:cNvPr>
            <p:cNvCxnSpPr>
              <a:stCxn id="10" idx="1"/>
              <a:endCxn id="6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FE10E80-B8C2-4D35-B22D-A243B82DC136}"/>
                </a:ext>
              </a:extLst>
            </p:cNvPr>
            <p:cNvCxnSpPr>
              <a:stCxn id="11" idx="0"/>
              <a:endCxn id="10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EB5AC87-E087-4832-953A-F40F536AB6E9}"/>
                </a:ext>
              </a:extLst>
            </p:cNvPr>
            <p:cNvCxnSpPr>
              <a:stCxn id="10" idx="3"/>
              <a:endCxn id="12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00DE759-8198-44A1-8B04-68E7B50C8154}"/>
                </a:ext>
              </a:extLst>
            </p:cNvPr>
            <p:cNvCxnSpPr>
              <a:stCxn id="13" idx="0"/>
              <a:endCxn id="11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FBBF9BC-4D7E-4A83-9A34-E53C4E4901E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AD9AB829-C4C9-9EB8-FAED-5D95585F4D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4572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46E21-5F38-4E69-B7CB-1D455FEB5E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Conceito fundamental: </a:t>
            </a:r>
            <a:r>
              <a:rPr lang="pt-BR" b="1" i="1" dirty="0">
                <a:solidFill>
                  <a:srgbClr val="DA1F28"/>
                </a:solidFill>
              </a:rPr>
              <a:t>fator de balanceamento</a:t>
            </a:r>
          </a:p>
          <a:p>
            <a:pPr lvl="1"/>
            <a:r>
              <a:rPr lang="pt-BR" altLang="pt-BR" dirty="0"/>
              <a:t>Diferença entre as alturas das subárvores esquerda e direita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7E7B7-0B3D-8689-B2CE-C2AED829CA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2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46038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03598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0438A20-231F-12D6-68A4-129EAA2FBA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5705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E1650-4D32-4082-8F4D-BC930D4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Árvores AVL e fator de balanceamento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504CB8-B1BE-46A3-8982-5D5747A4509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0A30FEAA-3235-4846-AC0B-FE8892D6FE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/>
          <a:p>
            <a:r>
              <a:rPr lang="pt-BR" altLang="pt-BR" dirty="0"/>
              <a:t>Fator de balanceamento:</a:t>
            </a:r>
          </a:p>
          <a:p>
            <a:pPr marL="46038" indent="0">
              <a:buNone/>
            </a:pPr>
            <a:r>
              <a:rPr lang="pt-BR" altLang="pt-BR" sz="2800" dirty="0"/>
              <a:t>altura esquerda – altura direita</a:t>
            </a:r>
          </a:p>
          <a:p>
            <a:pPr lvl="1"/>
            <a:r>
              <a:rPr lang="pt-BR" altLang="pt-BR" dirty="0"/>
              <a:t>Folhas: fator O</a:t>
            </a:r>
          </a:p>
          <a:p>
            <a:pPr lvl="1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DE7EEF-D300-BEC2-95E1-B74CFE2FA083}"/>
              </a:ext>
            </a:extLst>
          </p:cNvPr>
          <p:cNvGrpSpPr/>
          <p:nvPr/>
        </p:nvGrpSpPr>
        <p:grpSpPr>
          <a:xfrm>
            <a:off x="2625075" y="1212173"/>
            <a:ext cx="6267405" cy="3744416"/>
            <a:chOff x="2484438" y="1635646"/>
            <a:chExt cx="3600450" cy="2151063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466A5B53-8410-FD3C-5C36-C9943CF8F686}"/>
                </a:ext>
              </a:extLst>
            </p:cNvPr>
            <p:cNvSpPr/>
            <p:nvPr/>
          </p:nvSpPr>
          <p:spPr>
            <a:xfrm>
              <a:off x="4140200" y="16356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5D73F7-7652-5BA7-AAEF-8654EC21263B}"/>
                </a:ext>
              </a:extLst>
            </p:cNvPr>
            <p:cNvSpPr/>
            <p:nvPr/>
          </p:nvSpPr>
          <p:spPr>
            <a:xfrm>
              <a:off x="28702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7A30B5E-0B95-4EDA-8F84-73023DBC1DE9}"/>
                </a:ext>
              </a:extLst>
            </p:cNvPr>
            <p:cNvSpPr/>
            <p:nvPr/>
          </p:nvSpPr>
          <p:spPr>
            <a:xfrm>
              <a:off x="37084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86FCE49-5F64-3332-B769-FA60C4E794E5}"/>
                </a:ext>
              </a:extLst>
            </p:cNvPr>
            <p:cNvSpPr/>
            <p:nvPr/>
          </p:nvSpPr>
          <p:spPr>
            <a:xfrm>
              <a:off x="2484438" y="33549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E4AEFB4-835F-B8F6-55A0-824BDA4528AA}"/>
                </a:ext>
              </a:extLst>
            </p:cNvPr>
            <p:cNvSpPr/>
            <p:nvPr/>
          </p:nvSpPr>
          <p:spPr>
            <a:xfrm>
              <a:off x="4851400" y="2043634"/>
              <a:ext cx="431800" cy="433387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464BFF5-D8A1-C4B4-8719-CC8BA4EEC451}"/>
                </a:ext>
              </a:extLst>
            </p:cNvPr>
            <p:cNvSpPr/>
            <p:nvPr/>
          </p:nvSpPr>
          <p:spPr>
            <a:xfrm>
              <a:off x="5292725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4F10049-48F7-2E01-BCDE-ABD3372C07F8}"/>
                </a:ext>
              </a:extLst>
            </p:cNvPr>
            <p:cNvSpPr/>
            <p:nvPr/>
          </p:nvSpPr>
          <p:spPr>
            <a:xfrm>
              <a:off x="4419600" y="2694509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5D39214-31E0-4CC1-361F-3BA7E8960E2B}"/>
                </a:ext>
              </a:extLst>
            </p:cNvPr>
            <p:cNvSpPr/>
            <p:nvPr/>
          </p:nvSpPr>
          <p:spPr>
            <a:xfrm>
              <a:off x="5651500" y="3340621"/>
              <a:ext cx="433388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6DEA135-50A3-D595-CE1E-411D5F69740C}"/>
                </a:ext>
              </a:extLst>
            </p:cNvPr>
            <p:cNvSpPr/>
            <p:nvPr/>
          </p:nvSpPr>
          <p:spPr>
            <a:xfrm>
              <a:off x="4932363" y="3337446"/>
              <a:ext cx="431800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2FAA15C-DC92-BA70-21BA-0BE012A16EE7}"/>
                </a:ext>
              </a:extLst>
            </p:cNvPr>
            <p:cNvSpPr/>
            <p:nvPr/>
          </p:nvSpPr>
          <p:spPr>
            <a:xfrm>
              <a:off x="3405188" y="2054746"/>
              <a:ext cx="433387" cy="431800"/>
            </a:xfrm>
            <a:prstGeom prst="ellipse">
              <a:avLst/>
            </a:prstGeom>
            <a:solidFill>
              <a:srgbClr val="DA1F28"/>
            </a:solidFill>
            <a:ln>
              <a:solidFill>
                <a:srgbClr val="7210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01532FE-1E32-10AE-00D3-420AC93971EA}"/>
                </a:ext>
              </a:extLst>
            </p:cNvPr>
            <p:cNvCxnSpPr>
              <a:stCxn id="28" idx="3"/>
              <a:endCxn id="37" idx="7"/>
            </p:cNvCxnSpPr>
            <p:nvPr/>
          </p:nvCxnSpPr>
          <p:spPr>
            <a:xfrm flipH="1">
              <a:off x="3775075" y="2005534"/>
              <a:ext cx="428625" cy="1127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F789FC96-0AA7-1484-A344-A5C28F29A4CD}"/>
                </a:ext>
              </a:extLst>
            </p:cNvPr>
            <p:cNvCxnSpPr>
              <a:stCxn id="37" idx="3"/>
              <a:endCxn id="29" idx="7"/>
            </p:cNvCxnSpPr>
            <p:nvPr/>
          </p:nvCxnSpPr>
          <p:spPr>
            <a:xfrm flipH="1">
              <a:off x="3238500" y="2424634"/>
              <a:ext cx="230188" cy="3333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FC7E4BF6-51AF-DC55-0D31-DB27C7B33B16}"/>
                </a:ext>
              </a:extLst>
            </p:cNvPr>
            <p:cNvCxnSpPr>
              <a:stCxn id="30" idx="0"/>
              <a:endCxn id="37" idx="5"/>
            </p:cNvCxnSpPr>
            <p:nvPr/>
          </p:nvCxnSpPr>
          <p:spPr>
            <a:xfrm flipH="1" flipV="1">
              <a:off x="3775075" y="2424634"/>
              <a:ext cx="149225" cy="269875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81FD697-4B9F-25CC-E004-6BDEAB98AC5F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 flipH="1">
              <a:off x="2700338" y="3062809"/>
              <a:ext cx="233362" cy="2921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B024B57-8DFE-E1DD-9F38-76062CCAF17F}"/>
                </a:ext>
              </a:extLst>
            </p:cNvPr>
            <p:cNvCxnSpPr>
              <a:stCxn id="32" idx="1"/>
              <a:endCxn id="28" idx="5"/>
            </p:cNvCxnSpPr>
            <p:nvPr/>
          </p:nvCxnSpPr>
          <p:spPr>
            <a:xfrm flipH="1" flipV="1">
              <a:off x="4510088" y="2005534"/>
              <a:ext cx="404812" cy="101600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9D08E42-8654-17AA-0C61-72A304A6F92B}"/>
                </a:ext>
              </a:extLst>
            </p:cNvPr>
            <p:cNvCxnSpPr>
              <a:stCxn id="33" idx="0"/>
              <a:endCxn id="32" idx="5"/>
            </p:cNvCxnSpPr>
            <p:nvPr/>
          </p:nvCxnSpPr>
          <p:spPr>
            <a:xfrm flipH="1" flipV="1">
              <a:off x="5219700" y="2413521"/>
              <a:ext cx="288925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84C4E97F-E089-6987-1EDF-1610E3094994}"/>
                </a:ext>
              </a:extLst>
            </p:cNvPr>
            <p:cNvCxnSpPr>
              <a:stCxn id="32" idx="3"/>
              <a:endCxn id="34" idx="0"/>
            </p:cNvCxnSpPr>
            <p:nvPr/>
          </p:nvCxnSpPr>
          <p:spPr>
            <a:xfrm flipH="1">
              <a:off x="4635500" y="2413521"/>
              <a:ext cx="279400" cy="280988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A0D5F9D3-4409-CAED-C675-9E56144B5E8E}"/>
                </a:ext>
              </a:extLst>
            </p:cNvPr>
            <p:cNvCxnSpPr>
              <a:stCxn id="35" idx="0"/>
              <a:endCxn id="33" idx="5"/>
            </p:cNvCxnSpPr>
            <p:nvPr/>
          </p:nvCxnSpPr>
          <p:spPr>
            <a:xfrm flipH="1" flipV="1">
              <a:off x="5661025" y="3062809"/>
              <a:ext cx="206375" cy="277812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4AEC69A-BCDA-B7D4-727F-00F7A4C1D455}"/>
                </a:ext>
              </a:extLst>
            </p:cNvPr>
            <p:cNvCxnSpPr>
              <a:stCxn id="33" idx="3"/>
              <a:endCxn id="36" idx="0"/>
            </p:cNvCxnSpPr>
            <p:nvPr/>
          </p:nvCxnSpPr>
          <p:spPr>
            <a:xfrm flipH="1">
              <a:off x="5148263" y="3062809"/>
              <a:ext cx="206375" cy="274637"/>
            </a:xfrm>
            <a:prstGeom prst="line">
              <a:avLst/>
            </a:prstGeom>
            <a:ln w="28575">
              <a:solidFill>
                <a:srgbClr val="7210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53">
            <a:extLst>
              <a:ext uri="{FF2B5EF4-FFF2-40B4-BE49-F238E27FC236}">
                <a16:creationId xmlns:a16="http://schemas.microsoft.com/office/drawing/2014/main" id="{37D7BA68-D9FA-CAE1-9379-CD33A7AA9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02" y="4382266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8" name="CaixaDeTexto 53">
            <a:extLst>
              <a:ext uri="{FF2B5EF4-FFF2-40B4-BE49-F238E27FC236}">
                <a16:creationId xmlns:a16="http://schemas.microsoft.com/office/drawing/2014/main" id="{B139561E-D23E-C5C1-5BD2-0CAD8E14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61" y="3417374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49" name="CaixaDeTexto 53">
            <a:extLst>
              <a:ext uri="{FF2B5EF4-FFF2-40B4-BE49-F238E27FC236}">
                <a16:creationId xmlns:a16="http://schemas.microsoft.com/office/drawing/2014/main" id="{53C925F8-316C-E247-8E33-661E9E9A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942" y="3408605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0" name="CaixaDeTexto 53">
            <a:extLst>
              <a:ext uri="{FF2B5EF4-FFF2-40B4-BE49-F238E27FC236}">
                <a16:creationId xmlns:a16="http://schemas.microsoft.com/office/drawing/2014/main" id="{99594B4E-E62F-BD7C-BC9F-265B0479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774" y="443346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51" name="CaixaDeTexto 53">
            <a:extLst>
              <a:ext uri="{FF2B5EF4-FFF2-40B4-BE49-F238E27FC236}">
                <a16:creationId xmlns:a16="http://schemas.microsoft.com/office/drawing/2014/main" id="{E51B45F6-FB8D-C318-C8AA-3F3342816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611" y="4445699"/>
            <a:ext cx="388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sz="3600" dirty="0">
                <a:solidFill>
                  <a:srgbClr val="721015"/>
                </a:solidFill>
                <a:latin typeface="Delicious" panose="02000506040000020004" pitchFamily="50" charset="0"/>
              </a:rPr>
              <a:t>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850481A-6466-45F0-C01E-B28213A2FF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6733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2086</Words>
  <Application>Microsoft Office PowerPoint</Application>
  <PresentationFormat>Apresentação na tela (16:9)</PresentationFormat>
  <Paragraphs>657</Paragraphs>
  <Slides>59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Árvores balanceadas AVL</vt:lpstr>
      <vt:lpstr>Árvores e desbalanceamento</vt:lpstr>
      <vt:lpstr>Árvores e desbalanceamento</vt:lpstr>
      <vt:lpstr>Árvores balanceadas</vt:lpstr>
      <vt:lpstr>Árvores AVL</vt:lpstr>
      <vt:lpstr>Árvores AVL</vt:lpstr>
      <vt:lpstr>Árvores AVL e fator de balanceamento</vt:lpstr>
      <vt:lpstr>Árvores AVL e fator de balanceamento</vt:lpstr>
      <vt:lpstr>Árvores AVL e fator de balanceamento</vt:lpstr>
      <vt:lpstr>Árvores AVL e fator de balanceamento</vt:lpstr>
      <vt:lpstr>Árvores AVL e fator de balanceamento</vt:lpstr>
      <vt:lpstr>Árvores AVL e fator de balanceamento</vt:lpstr>
      <vt:lpstr>Árvores AVL e fator de balanceamento</vt:lpstr>
      <vt:lpstr>Árvores AVL e fator de balanceamento</vt:lpstr>
      <vt:lpstr>Árvores AVL e fator de balanceamento</vt:lpstr>
      <vt:lpstr>Rotação de uma subárvore</vt:lpstr>
      <vt:lpstr>Rotação de uma subárvore</vt:lpstr>
      <vt:lpstr>Rotação de uma subárvore</vt:lpstr>
      <vt:lpstr>Rotação de uma subárvore</vt:lpstr>
      <vt:lpstr>Rotação de uma subárvore</vt:lpstr>
      <vt:lpstr>Rotação à esquerda</vt:lpstr>
      <vt:lpstr>Rotação à esquerda</vt:lpstr>
      <vt:lpstr>Rotação à esquerda</vt:lpstr>
      <vt:lpstr>Rotação à esquerda</vt:lpstr>
      <vt:lpstr>Rotação à esquerda</vt:lpstr>
      <vt:lpstr>Rotação à esquerda</vt:lpstr>
      <vt:lpstr>Rotação à direita</vt:lpstr>
      <vt:lpstr>Rotação à direita</vt:lpstr>
      <vt:lpstr>Rotação à direita</vt:lpstr>
      <vt:lpstr>Rotação à direita</vt:lpstr>
      <vt:lpstr>Rotação à direita</vt:lpstr>
      <vt:lpstr>Rotação à direita</vt:lpstr>
      <vt:lpstr>AVL, rotação e balanceamento</vt:lpstr>
      <vt:lpstr>AVL: inserções e remoções </vt:lpstr>
      <vt:lpstr>AVL e regras de balanceamento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AVL: exemplo adicional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2022-05-31T03:13:43Z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