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66"/>
  </p:notesMasterIdLst>
  <p:sldIdLst>
    <p:sldId id="380" r:id="rId2"/>
    <p:sldId id="382" r:id="rId3"/>
    <p:sldId id="383" r:id="rId4"/>
    <p:sldId id="386" r:id="rId5"/>
    <p:sldId id="389" r:id="rId6"/>
    <p:sldId id="388" r:id="rId7"/>
    <p:sldId id="387" r:id="rId8"/>
    <p:sldId id="390" r:id="rId9"/>
    <p:sldId id="391" r:id="rId10"/>
    <p:sldId id="392" r:id="rId11"/>
    <p:sldId id="393" r:id="rId12"/>
    <p:sldId id="394" r:id="rId13"/>
    <p:sldId id="395" r:id="rId14"/>
    <p:sldId id="397" r:id="rId15"/>
    <p:sldId id="405" r:id="rId16"/>
    <p:sldId id="406" r:id="rId17"/>
    <p:sldId id="407" r:id="rId18"/>
    <p:sldId id="414" r:id="rId19"/>
    <p:sldId id="421" r:id="rId20"/>
    <p:sldId id="420" r:id="rId21"/>
    <p:sldId id="419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36" r:id="rId30"/>
    <p:sldId id="429" r:id="rId31"/>
    <p:sldId id="430" r:id="rId32"/>
    <p:sldId id="431" r:id="rId33"/>
    <p:sldId id="432" r:id="rId34"/>
    <p:sldId id="433" r:id="rId35"/>
    <p:sldId id="435" r:id="rId36"/>
    <p:sldId id="458" r:id="rId37"/>
    <p:sldId id="454" r:id="rId38"/>
    <p:sldId id="434" r:id="rId39"/>
    <p:sldId id="455" r:id="rId40"/>
    <p:sldId id="456" r:id="rId41"/>
    <p:sldId id="457" r:id="rId42"/>
    <p:sldId id="438" r:id="rId43"/>
    <p:sldId id="439" r:id="rId44"/>
    <p:sldId id="440" r:id="rId45"/>
    <p:sldId id="441" r:id="rId46"/>
    <p:sldId id="442" r:id="rId47"/>
    <p:sldId id="443" r:id="rId48"/>
    <p:sldId id="444" r:id="rId49"/>
    <p:sldId id="445" r:id="rId50"/>
    <p:sldId id="446" r:id="rId51"/>
    <p:sldId id="447" r:id="rId52"/>
    <p:sldId id="448" r:id="rId53"/>
    <p:sldId id="449" r:id="rId54"/>
    <p:sldId id="450" r:id="rId55"/>
    <p:sldId id="451" r:id="rId56"/>
    <p:sldId id="452" r:id="rId57"/>
    <p:sldId id="453" r:id="rId58"/>
    <p:sldId id="408" r:id="rId59"/>
    <p:sldId id="409" r:id="rId60"/>
    <p:sldId id="410" r:id="rId61"/>
    <p:sldId id="411" r:id="rId62"/>
    <p:sldId id="412" r:id="rId63"/>
    <p:sldId id="413" r:id="rId64"/>
    <p:sldId id="381" r:id="rId65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B8A"/>
    <a:srgbClr val="FF0000"/>
    <a:srgbClr val="EC8F93"/>
    <a:srgbClr val="721015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7606" autoAdjust="0"/>
  </p:normalViewPr>
  <p:slideViewPr>
    <p:cSldViewPr>
      <p:cViewPr varScale="1">
        <p:scale>
          <a:sx n="81" d="100"/>
          <a:sy n="81" d="100"/>
        </p:scale>
        <p:origin x="90" y="4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1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C551F9-EFAF-416B-9C6B-73C5C35E79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401F1-ED02-4D22-99C8-FC9A655E5B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fld id="{8388689D-ED4C-4ABA-8AD2-43F81A083536}" type="datetimeFigureOut">
              <a:rPr lang="pt-BR"/>
              <a:pPr>
                <a:defRPr/>
              </a:pPr>
              <a:t>22/03/2022</a:t>
            </a:fld>
            <a:endParaRPr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3146B42-7C76-46AE-B5D6-506389452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C54C282-5FB9-4D3B-960E-BB0AC44F3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7CDFA-D815-4607-9571-F4DCB40476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C1505-8862-4A2B-9302-D5A36F363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4508DA-C186-4A38-A06D-87859BEDE8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23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0596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24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2076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25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36759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26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26774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27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6152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baseline="0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Bacharelado em Sistemas de Informação</a:t>
            </a:r>
          </a:p>
        </p:txBody>
      </p:sp>
      <p:sp>
        <p:nvSpPr>
          <p:cNvPr id="12" name="Rectangle 11"/>
          <p:cNvSpPr>
            <a:spLocks noGrp="1"/>
          </p:cNvSpPr>
          <p:nvPr>
            <p:ph type="title" hasCustomPrompt="1"/>
          </p:nvPr>
        </p:nvSpPr>
        <p:spPr>
          <a:xfrm>
            <a:off x="2251843" y="1685527"/>
            <a:ext cx="6892155" cy="2250187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rtlCol="0" anchor="ctr"/>
          <a:lstStyle>
            <a:lvl1pPr eaLnBrk="1" latinLnBrk="0" hangingPunct="1">
              <a:defRPr kumimoji="0" lang="pt-BR" cap="none" baseline="0"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51844" y="63442"/>
            <a:ext cx="6892155" cy="15001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5500" b="1" cap="none" baseline="0" dirty="0">
                <a:latin typeface="Delicious Smcp" panose="02000506040000020004" pitchFamily="50" charset="0"/>
              </a:rPr>
              <a:t>Algoritmos e Estruturas de Dados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39962" y="4011915"/>
            <a:ext cx="6892155" cy="4404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2800" cap="none" baseline="0" dirty="0">
                <a:latin typeface="Delicious Smcp" panose="02000506040000020004" pitchFamily="50" charset="0"/>
              </a:rPr>
              <a:t>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159275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896" cy="582067"/>
          </a:xfrm>
        </p:spPr>
        <p:txBody>
          <a:bodyPr/>
          <a:lstStyle>
            <a:lvl1pPr>
              <a:defRPr>
                <a:latin typeface="Delicious Smcp" panose="02000506040000020004" pitchFamily="50" charset="0"/>
              </a:defRPr>
            </a:lvl1pPr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426896" cy="3888432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  <a:lvl2pPr>
              <a:buClr>
                <a:srgbClr val="721015"/>
              </a:buClr>
              <a:defRPr>
                <a:latin typeface="Delicious" panose="02000506040000020004" pitchFamily="50" charset="0"/>
              </a:defRPr>
            </a:lvl2pPr>
            <a:lvl3pPr>
              <a:defRPr>
                <a:latin typeface="Delicious" panose="02000506040000020004" pitchFamily="50" charset="0"/>
              </a:defRPr>
            </a:lvl3pPr>
            <a:lvl4pPr>
              <a:buClr>
                <a:srgbClr val="DA1F28"/>
              </a:buClr>
              <a:defRPr>
                <a:latin typeface="Delicious" panose="02000506040000020004" pitchFamily="50" charset="0"/>
              </a:defRPr>
            </a:lvl4pPr>
            <a:lvl5pPr>
              <a:buClr>
                <a:srgbClr val="721015"/>
              </a:buClr>
              <a:defRPr>
                <a:latin typeface="Delicious" panose="02000506040000020004" pitchFamily="50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62854-D123-40C3-A941-9E46B4A287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71600" y="4922518"/>
            <a:ext cx="8153400" cy="273050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6010A74-DD57-43C3-8FAF-81F51EBA801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>
            <a:noAutofit/>
          </a:bodyPr>
          <a:lstStyle>
            <a:lvl1pPr>
              <a:defRPr sz="18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0838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0979DD8-7B92-4F94-B059-7671A253ADB5}"/>
              </a:ext>
            </a:extLst>
          </p:cNvPr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945AEE2-AA79-48DB-8E85-5BFFCF82129A}"/>
              </a:ext>
            </a:extLst>
          </p:cNvPr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4200" b="1" dirty="0">
              <a:latin typeface="Delicious" panose="02000506040000020004" pitchFamily="50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6A288F4-6114-489A-A620-3D6FA2155370}"/>
              </a:ext>
            </a:extLst>
          </p:cNvPr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  <a:latin typeface="Delicious Smcp" panose="02000506040000020004" pitchFamily="50" charset="0"/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000" b="0" cap="none">
                <a:solidFill>
                  <a:srgbClr val="FFFFFF"/>
                </a:solidFill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514209C1-C5A5-45E9-B040-883525BDB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</p:spPr>
        <p:txBody>
          <a:bodyPr>
            <a:noAutofit/>
          </a:bodyPr>
          <a:lstStyle>
            <a:lvl1pPr>
              <a:defRPr sz="36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5F506641-8FD7-4166-AC69-E29E43C609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722687" y="4870450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480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Delicious Smcp" panose="02000506040000020004" pitchFamily="50" charset="0"/>
              </a:defRPr>
            </a:lvl1pPr>
          </a:lstStyle>
          <a:p>
            <a:pPr lvl="0"/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9600" y="987574"/>
            <a:ext cx="4191594" cy="39259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pt-BR" dirty="0">
                <a:latin typeface="Delicious" panose="02000506040000020004" pitchFamily="50" charset="0"/>
              </a:defRPr>
            </a:lvl1pPr>
            <a:lvl2pPr>
              <a:defRPr lang="pt-BR" dirty="0">
                <a:latin typeface="Delicious" panose="02000506040000020004" pitchFamily="50" charset="0"/>
              </a:defRPr>
            </a:lvl2pPr>
            <a:lvl3pPr>
              <a:defRPr lang="pt-BR" dirty="0">
                <a:latin typeface="Delicious" panose="02000506040000020004" pitchFamily="50" charset="0"/>
              </a:defRPr>
            </a:lvl3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844900" y="987575"/>
            <a:ext cx="4191595" cy="392599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pt-BR" dirty="0">
                <a:latin typeface="Delicious" panose="02000506040000020004" pitchFamily="50" charset="0"/>
              </a:defRPr>
            </a:lvl1pPr>
            <a:lvl2pPr>
              <a:defRPr lang="pt-BR" dirty="0">
                <a:latin typeface="Delicious" panose="02000506040000020004" pitchFamily="50" charset="0"/>
              </a:defRPr>
            </a:lvl2pPr>
            <a:lvl3pPr>
              <a:defRPr lang="pt-BR" dirty="0">
                <a:latin typeface="Delicious" panose="02000506040000020004" pitchFamily="50" charset="0"/>
              </a:defRPr>
            </a:lvl3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74F583B-9B67-40EC-9839-C438F61B549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09600" y="4913570"/>
            <a:ext cx="8426895" cy="273050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7082B803-0463-46ED-A9FC-D4EB62EFE4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pt-BR" altLang="pt-BR" sz="1800" smtClean="0">
                <a:latin typeface="Delicious" panose="02000506040000020004" pitchFamily="50" charset="0"/>
              </a:defRPr>
            </a:lvl1pPr>
          </a:lstStyle>
          <a:p>
            <a:fld id="{475322BE-968D-428D-AA29-E4C52094A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46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C7E67-8E71-42E3-B55F-8F1E9E63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835525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9A0E-8211-4974-8EA0-CCDBD62A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>
            <a:noAutofit/>
          </a:bodyPr>
          <a:lstStyle>
            <a:lvl1pPr>
              <a:defRPr sz="2800">
                <a:solidFill>
                  <a:srgbClr val="DA1F28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4E6FF7-CC5B-4AA9-BFB3-01DFF444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940"/>
            <a:ext cx="8426896" cy="607594"/>
          </a:xfrm>
        </p:spPr>
        <p:txBody>
          <a:bodyPr/>
          <a:lstStyle>
            <a:lvl1pPr algn="l" eaLnBrk="1" latinLnBrk="0" hangingPunct="1">
              <a:buNone/>
              <a:defRPr kumimoji="0" lang="pt-BR" sz="4200" b="0"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70BC2DC-2F51-49AF-9313-D206A92FE6D4}"/>
              </a:ext>
            </a:extLst>
          </p:cNvPr>
          <p:cNvCxnSpPr/>
          <p:nvPr userDrawn="1"/>
        </p:nvCxnSpPr>
        <p:spPr>
          <a:xfrm>
            <a:off x="683568" y="699542"/>
            <a:ext cx="8352928" cy="0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F93563C-E332-4177-8402-6BF57B38F8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748400"/>
            <a:ext cx="8426896" cy="4087125"/>
          </a:xfrm>
        </p:spPr>
        <p:txBody>
          <a:bodyPr/>
          <a:lstStyle>
            <a:lvl1pPr marL="0" indent="0">
              <a:buNone/>
              <a:defRPr sz="2200">
                <a:latin typeface="Consolas" panose="020B0609020204030204" pitchFamily="49" charset="0"/>
              </a:defRPr>
            </a:lvl1pPr>
            <a:lvl2pPr>
              <a:buClr>
                <a:srgbClr val="721015"/>
              </a:buClr>
              <a:defRPr sz="2200">
                <a:latin typeface="Consolas" panose="020B0609020204030204" pitchFamily="49" charset="0"/>
              </a:defRPr>
            </a:lvl2pPr>
            <a:lvl3pPr>
              <a:defRPr sz="2200">
                <a:latin typeface="Consolas" panose="020B0609020204030204" pitchFamily="49" charset="0"/>
              </a:defRPr>
            </a:lvl3pPr>
            <a:lvl4pPr>
              <a:buClr>
                <a:srgbClr val="DA1F28"/>
              </a:buClr>
              <a:defRPr sz="2200">
                <a:latin typeface="Consolas" panose="020B0609020204030204" pitchFamily="49" charset="0"/>
              </a:defRPr>
            </a:lvl4pPr>
            <a:lvl5pPr>
              <a:buClr>
                <a:srgbClr val="721015"/>
              </a:buClr>
              <a:defRPr sz="2200">
                <a:latin typeface="Consolas" panose="020B0609020204030204" pitchFamily="49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951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 userDrawn="1"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 userDrawn="1"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Bacharelado em Sistemas de Informação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51845" y="63442"/>
            <a:ext cx="6477000" cy="15001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88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Obrigado.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415480" y="2355726"/>
            <a:ext cx="6477000" cy="66516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pPr algn="r"/>
            <a:r>
              <a:rPr lang="pt-BR" sz="54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472907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>
            <a:extLst>
              <a:ext uri="{FF2B5EF4-FFF2-40B4-BE49-F238E27FC236}">
                <a16:creationId xmlns:a16="http://schemas.microsoft.com/office/drawing/2014/main" id="{308BFA21-DA81-4740-8BCB-C252C738D8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4" y="987574"/>
            <a:ext cx="827970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do texto mestre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  <a:endParaRPr lang="en-US" alt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EB500-3D60-4B3F-8B6A-9674E1E59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4864375"/>
            <a:ext cx="8279705" cy="273050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400">
                <a:solidFill>
                  <a:schemeClr val="tx2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C0761-6B26-4775-98A2-0D318FDA461E}"/>
              </a:ext>
            </a:extLst>
          </p:cNvPr>
          <p:cNvSpPr/>
          <p:nvPr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85B04-1E84-469E-8A57-A7C49AE444D9}"/>
              </a:ext>
            </a:extLst>
          </p:cNvPr>
          <p:cNvSpPr/>
          <p:nvPr/>
        </p:nvSpPr>
        <p:spPr>
          <a:xfrm>
            <a:off x="0" y="730245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CD9BC-07B1-459A-AF58-9FFD61424FAF}"/>
              </a:ext>
            </a:extLst>
          </p:cNvPr>
          <p:cNvSpPr/>
          <p:nvPr/>
        </p:nvSpPr>
        <p:spPr>
          <a:xfrm>
            <a:off x="590550" y="730245"/>
            <a:ext cx="8553450" cy="17145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FD1036-1B0F-4596-8DC0-8AB39FBE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5482"/>
            <a:ext cx="533400" cy="182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800" b="1">
                <a:solidFill>
                  <a:srgbClr val="FFFFFF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020B8004-D7CD-4460-A0F1-CD47CD6C22F0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3" name="Title Placeholder 21">
            <a:extLst>
              <a:ext uri="{FF2B5EF4-FFF2-40B4-BE49-F238E27FC236}">
                <a16:creationId xmlns:a16="http://schemas.microsoft.com/office/drawing/2014/main" id="{A9E5C76B-3C85-4CDB-91DB-C167B39F756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117475"/>
            <a:ext cx="8282880" cy="58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 estilo do título mestre</a:t>
            </a:r>
            <a:endParaRPr lang="en-US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73" r:id="rId4"/>
    <p:sldLayoutId id="2147483982" r:id="rId5"/>
    <p:sldLayoutId id="2147483983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200" kern="1200">
          <a:solidFill>
            <a:schemeClr val="tx2"/>
          </a:solidFill>
          <a:latin typeface="Delicious Smcp" panose="02000506040000020004" pitchFamily="50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lang="pt-BR" sz="29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lang="pt-BR" sz="26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lang="pt-BR" sz="23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anose="05000000000000000000" pitchFamily="2" charset="2"/>
        <a:buChar char=""/>
        <a:defRPr lang="pt-BR" sz="20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anose="05000000000000000000" pitchFamily="2" charset="2"/>
        <a:buChar char=""/>
        <a:defRPr lang="pt-BR" sz="20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A14C188-3212-430B-9C09-4246B4C4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Ordenação: Mergesort</a:t>
            </a:r>
          </a:p>
        </p:txBody>
      </p:sp>
    </p:spTree>
    <p:extLst>
      <p:ext uri="{BB962C8B-B14F-4D97-AF65-F5344CB8AC3E}">
        <p14:creationId xmlns:p14="http://schemas.microsoft.com/office/powerpoint/2010/main" val="182359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2136B-C7D0-41A4-A9EF-557C4EA6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04C8A2-B46C-4CC1-8720-B6EB6D0984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71169-F41D-42F6-921B-49C7D31A559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10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38C4878-7187-4F83-920E-E8F8B57F32D8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987425"/>
          <a:ext cx="842644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54924825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51428216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C8C2631-4B6E-4295-A9F2-ED1889233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977927"/>
              </p:ext>
            </p:extLst>
          </p:nvPr>
        </p:nvGraphicFramePr>
        <p:xfrm>
          <a:off x="610052" y="1902078"/>
          <a:ext cx="842644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54924825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51428216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9292016-D7FA-4EE1-BAB3-2761301A71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095410"/>
              </p:ext>
            </p:extLst>
          </p:nvPr>
        </p:nvGraphicFramePr>
        <p:xfrm>
          <a:off x="611560" y="2910190"/>
          <a:ext cx="7130068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BEF813E3-472B-42CF-915D-EC75F5429DF9}"/>
              </a:ext>
            </a:extLst>
          </p:cNvPr>
          <p:cNvSpPr/>
          <p:nvPr/>
        </p:nvSpPr>
        <p:spPr>
          <a:xfrm rot="10800000">
            <a:off x="863588" y="2678538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4F3B7235-A29D-4358-8163-E9C273453F17}"/>
              </a:ext>
            </a:extLst>
          </p:cNvPr>
          <p:cNvSpPr/>
          <p:nvPr/>
        </p:nvSpPr>
        <p:spPr>
          <a:xfrm rot="10800000">
            <a:off x="2843808" y="2678538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35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2136B-C7D0-41A4-A9EF-557C4EA6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04C8A2-B46C-4CC1-8720-B6EB6D0984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71169-F41D-42F6-921B-49C7D31A559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11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38C4878-7187-4F83-920E-E8F8B57F32D8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987425"/>
          <a:ext cx="842644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54924825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51428216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C8C2631-4B6E-4295-A9F2-ED18892339B2}"/>
              </a:ext>
            </a:extLst>
          </p:cNvPr>
          <p:cNvGraphicFramePr>
            <a:graphicFrameLocks/>
          </p:cNvGraphicFramePr>
          <p:nvPr/>
        </p:nvGraphicFramePr>
        <p:xfrm>
          <a:off x="610052" y="1902078"/>
          <a:ext cx="842644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54924825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51428216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9292016-D7FA-4EE1-BAB3-2761301A71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173372"/>
              </p:ext>
            </p:extLst>
          </p:nvPr>
        </p:nvGraphicFramePr>
        <p:xfrm>
          <a:off x="611560" y="2910190"/>
          <a:ext cx="7130068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BEF813E3-472B-42CF-915D-EC75F5429DF9}"/>
              </a:ext>
            </a:extLst>
          </p:cNvPr>
          <p:cNvSpPr/>
          <p:nvPr/>
        </p:nvSpPr>
        <p:spPr>
          <a:xfrm rot="10800000">
            <a:off x="1466420" y="2678538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4F3B7235-A29D-4358-8163-E9C273453F17}"/>
              </a:ext>
            </a:extLst>
          </p:cNvPr>
          <p:cNvSpPr/>
          <p:nvPr/>
        </p:nvSpPr>
        <p:spPr>
          <a:xfrm rot="10800000">
            <a:off x="2843808" y="2678538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21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2136B-C7D0-41A4-A9EF-557C4EA6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04C8A2-B46C-4CC1-8720-B6EB6D0984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71169-F41D-42F6-921B-49C7D31A559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12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38C4878-7187-4F83-920E-E8F8B57F32D8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987425"/>
          <a:ext cx="842644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54924825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51428216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C8C2631-4B6E-4295-A9F2-ED1889233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518013"/>
              </p:ext>
            </p:extLst>
          </p:nvPr>
        </p:nvGraphicFramePr>
        <p:xfrm>
          <a:off x="610052" y="1902078"/>
          <a:ext cx="842644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54924825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51428216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9292016-D7FA-4EE1-BAB3-2761301A71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909900"/>
              </p:ext>
            </p:extLst>
          </p:nvPr>
        </p:nvGraphicFramePr>
        <p:xfrm>
          <a:off x="611560" y="2910190"/>
          <a:ext cx="7130068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BEF813E3-472B-42CF-915D-EC75F5429DF9}"/>
              </a:ext>
            </a:extLst>
          </p:cNvPr>
          <p:cNvSpPr/>
          <p:nvPr/>
        </p:nvSpPr>
        <p:spPr>
          <a:xfrm rot="10800000">
            <a:off x="1466420" y="2678538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4F3B7235-A29D-4358-8163-E9C273453F17}"/>
              </a:ext>
            </a:extLst>
          </p:cNvPr>
          <p:cNvSpPr/>
          <p:nvPr/>
        </p:nvSpPr>
        <p:spPr>
          <a:xfrm rot="10800000">
            <a:off x="2843808" y="2678538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61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2136B-C7D0-41A4-A9EF-557C4EA6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04C8A2-B46C-4CC1-8720-B6EB6D0984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71169-F41D-42F6-921B-49C7D31A559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13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38C4878-7187-4F83-920E-E8F8B57F32D8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987425"/>
          <a:ext cx="842644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54924825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51428216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C8C2631-4B6E-4295-A9F2-ED1889233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413649"/>
              </p:ext>
            </p:extLst>
          </p:nvPr>
        </p:nvGraphicFramePr>
        <p:xfrm>
          <a:off x="610052" y="1902078"/>
          <a:ext cx="842644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54924825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51428216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9292016-D7FA-4EE1-BAB3-2761301A71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859193"/>
              </p:ext>
            </p:extLst>
          </p:nvPr>
        </p:nvGraphicFramePr>
        <p:xfrm>
          <a:off x="611560" y="2910190"/>
          <a:ext cx="7130068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BEF813E3-472B-42CF-915D-EC75F5429DF9}"/>
              </a:ext>
            </a:extLst>
          </p:cNvPr>
          <p:cNvSpPr/>
          <p:nvPr/>
        </p:nvSpPr>
        <p:spPr>
          <a:xfrm rot="10800000">
            <a:off x="1466420" y="2678538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4F3B7235-A29D-4358-8163-E9C273453F17}"/>
              </a:ext>
            </a:extLst>
          </p:cNvPr>
          <p:cNvSpPr/>
          <p:nvPr/>
        </p:nvSpPr>
        <p:spPr>
          <a:xfrm rot="10800000">
            <a:off x="3419872" y="2678538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490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2136B-C7D0-41A4-A9EF-557C4EA6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04C8A2-B46C-4CC1-8720-B6EB6D0984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71169-F41D-42F6-921B-49C7D31A559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14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38C4878-7187-4F83-920E-E8F8B57F32D8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987425"/>
          <a:ext cx="842644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54924825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51428216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C8C2631-4B6E-4295-A9F2-ED1889233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236085"/>
              </p:ext>
            </p:extLst>
          </p:nvPr>
        </p:nvGraphicFramePr>
        <p:xfrm>
          <a:off x="610052" y="1902078"/>
          <a:ext cx="842644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54924825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51428216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9292016-D7FA-4EE1-BAB3-2761301A71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356510"/>
              </p:ext>
            </p:extLst>
          </p:nvPr>
        </p:nvGraphicFramePr>
        <p:xfrm>
          <a:off x="611560" y="2910190"/>
          <a:ext cx="7130068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BEF813E3-472B-42CF-915D-EC75F5429DF9}"/>
              </a:ext>
            </a:extLst>
          </p:cNvPr>
          <p:cNvSpPr/>
          <p:nvPr/>
        </p:nvSpPr>
        <p:spPr>
          <a:xfrm rot="10800000">
            <a:off x="4067944" y="2678538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4F3B7235-A29D-4358-8163-E9C273453F17}"/>
              </a:ext>
            </a:extLst>
          </p:cNvPr>
          <p:cNvSpPr/>
          <p:nvPr/>
        </p:nvSpPr>
        <p:spPr>
          <a:xfrm rot="10800000">
            <a:off x="6021396" y="2678538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939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2136B-C7D0-41A4-A9EF-557C4EA6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04C8A2-B46C-4CC1-8720-B6EB6D0984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71169-F41D-42F6-921B-49C7D31A559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15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38C4878-7187-4F83-920E-E8F8B57F32D8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987425"/>
          <a:ext cx="842644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54924825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51428216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C8C2631-4B6E-4295-A9F2-ED18892339B2}"/>
              </a:ext>
            </a:extLst>
          </p:cNvPr>
          <p:cNvGraphicFramePr>
            <a:graphicFrameLocks/>
          </p:cNvGraphicFramePr>
          <p:nvPr/>
        </p:nvGraphicFramePr>
        <p:xfrm>
          <a:off x="610052" y="1902078"/>
          <a:ext cx="842644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54924825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51428216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9292016-D7FA-4EE1-BAB3-2761301A7195}"/>
              </a:ext>
            </a:extLst>
          </p:cNvPr>
          <p:cNvGraphicFramePr>
            <a:graphicFrameLocks/>
          </p:cNvGraphicFramePr>
          <p:nvPr/>
        </p:nvGraphicFramePr>
        <p:xfrm>
          <a:off x="611560" y="2910190"/>
          <a:ext cx="7130068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B26097CD-8820-482D-903F-D660E4C10930}"/>
              </a:ext>
            </a:extLst>
          </p:cNvPr>
          <p:cNvSpPr txBox="1"/>
          <p:nvPr/>
        </p:nvSpPr>
        <p:spPr>
          <a:xfrm>
            <a:off x="1115616" y="4017889"/>
            <a:ext cx="337464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900" dirty="0">
                <a:solidFill>
                  <a:srgbClr val="FF0000"/>
                </a:solidFill>
                <a:latin typeface="Delicious" panose="02000506040000020004" pitchFamily="50" charset="0"/>
              </a:rPr>
              <a:t>E assim por diante... </a:t>
            </a:r>
          </a:p>
        </p:txBody>
      </p:sp>
    </p:spTree>
    <p:extLst>
      <p:ext uri="{BB962C8B-B14F-4D97-AF65-F5344CB8AC3E}">
        <p14:creationId xmlns:p14="http://schemas.microsoft.com/office/powerpoint/2010/main" val="2778162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E54751D-8C1A-476D-B980-C20B0735F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Recursividade, na prática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45B2073-CE3A-413C-BCA8-957FEBD5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C31527-ABA4-4E18-B4ED-5B7605176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16</a:t>
            </a:fld>
            <a:endParaRPr lang="pt-BR"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9E1050-726F-4D95-B723-95FFDCE3C9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25965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CE6B5D7-4863-4217-AF98-8B090FF0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e recursividade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321FADE-867F-44F6-A063-248FA3EFAB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A recursividade executa todo um lado da divisão e depois volta para o outro lado fazendo a intercalação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BBB665-184E-4C36-B7F7-0F4997521A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16ACA8-60C7-484B-AEF8-6F4FBAB91C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17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207018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FC134-5209-428A-9F2A-D95C6FB5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divisão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14FBE2D-CDAE-4746-B484-9AA304AC4236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66032" y="77155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93FEA1-1AA5-4574-A4EB-B875033C33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D5A4E3-5A7A-43F9-9848-74B359A3B0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901796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FC134-5209-428A-9F2A-D95C6FB5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divisão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14FBE2D-CDAE-4746-B484-9AA304AC4236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60188" y="77155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93FEA1-1AA5-4574-A4EB-B875033C33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D5A4E3-5A7A-43F9-9848-74B359A3B0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19</a:t>
            </a:fld>
            <a:endParaRPr lang="pt-BR" altLang="pt-BR" dirty="0"/>
          </a:p>
        </p:txBody>
      </p:sp>
      <p:graphicFrame>
        <p:nvGraphicFramePr>
          <p:cNvPr id="8" name="Tabela 6">
            <a:extLst>
              <a:ext uri="{FF2B5EF4-FFF2-40B4-BE49-F238E27FC236}">
                <a16:creationId xmlns:a16="http://schemas.microsoft.com/office/drawing/2014/main" id="{0F6367DA-CDFB-4382-9A7A-57FA52400841}"/>
              </a:ext>
            </a:extLst>
          </p:cNvPr>
          <p:cNvGraphicFramePr>
            <a:graphicFrameLocks/>
          </p:cNvGraphicFramePr>
          <p:nvPr/>
        </p:nvGraphicFramePr>
        <p:xfrm>
          <a:off x="460188" y="1858905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70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30720-6D41-45C8-9AEB-3FF7AAEC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Dividir para conquistar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410-EF37-47D7-A53E-A22B0C0EB8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Técnica de projeto de algoritmo com os passos:</a:t>
            </a:r>
          </a:p>
          <a:p>
            <a:endParaRPr lang="pt-BR" dirty="0"/>
          </a:p>
          <a:p>
            <a:pPr lvl="1"/>
            <a:r>
              <a:rPr lang="pt-BR" dirty="0"/>
              <a:t>Dividir o problema em subproblemas pequenos</a:t>
            </a:r>
          </a:p>
          <a:p>
            <a:pPr lvl="1"/>
            <a:r>
              <a:rPr lang="pt-BR" dirty="0"/>
              <a:t>Resolver cada subproblema</a:t>
            </a:r>
          </a:p>
          <a:p>
            <a:pPr lvl="1"/>
            <a:r>
              <a:rPr lang="pt-BR" dirty="0"/>
              <a:t>Agrupar as soluções do subproblema para a resposta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2D8795-9B87-4C04-8F53-D1B669CC7D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436CF2-CBC9-4409-AB68-CB5B0107FE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01874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FC134-5209-428A-9F2A-D95C6FB5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divisão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14FBE2D-CDAE-4746-B484-9AA304AC4236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60188" y="77155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93FEA1-1AA5-4574-A4EB-B875033C33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D5A4E3-5A7A-43F9-9848-74B359A3B0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20</a:t>
            </a:fld>
            <a:endParaRPr lang="pt-BR" altLang="pt-BR" dirty="0"/>
          </a:p>
        </p:txBody>
      </p:sp>
      <p:graphicFrame>
        <p:nvGraphicFramePr>
          <p:cNvPr id="8" name="Tabela 6">
            <a:extLst>
              <a:ext uri="{FF2B5EF4-FFF2-40B4-BE49-F238E27FC236}">
                <a16:creationId xmlns:a16="http://schemas.microsoft.com/office/drawing/2014/main" id="{0F6367DA-CDFB-4382-9A7A-57FA52400841}"/>
              </a:ext>
            </a:extLst>
          </p:cNvPr>
          <p:cNvGraphicFramePr>
            <a:graphicFrameLocks/>
          </p:cNvGraphicFramePr>
          <p:nvPr/>
        </p:nvGraphicFramePr>
        <p:xfrm>
          <a:off x="460188" y="1858905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4A5145C5-5E7C-4347-99FE-5061E17A80E0}"/>
              </a:ext>
            </a:extLst>
          </p:cNvPr>
          <p:cNvGraphicFramePr>
            <a:graphicFrameLocks/>
          </p:cNvGraphicFramePr>
          <p:nvPr/>
        </p:nvGraphicFramePr>
        <p:xfrm>
          <a:off x="460188" y="294626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261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FC134-5209-428A-9F2A-D95C6FB5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divisão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14FBE2D-CDAE-4746-B484-9AA304AC4236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60188" y="77155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93FEA1-1AA5-4574-A4EB-B875033C33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D5A4E3-5A7A-43F9-9848-74B359A3B0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21</a:t>
            </a:fld>
            <a:endParaRPr lang="pt-BR" altLang="pt-BR" dirty="0"/>
          </a:p>
        </p:txBody>
      </p:sp>
      <p:graphicFrame>
        <p:nvGraphicFramePr>
          <p:cNvPr id="8" name="Tabela 6">
            <a:extLst>
              <a:ext uri="{FF2B5EF4-FFF2-40B4-BE49-F238E27FC236}">
                <a16:creationId xmlns:a16="http://schemas.microsoft.com/office/drawing/2014/main" id="{0F6367DA-CDFB-4382-9A7A-57FA52400841}"/>
              </a:ext>
            </a:extLst>
          </p:cNvPr>
          <p:cNvGraphicFramePr>
            <a:graphicFrameLocks/>
          </p:cNvGraphicFramePr>
          <p:nvPr/>
        </p:nvGraphicFramePr>
        <p:xfrm>
          <a:off x="460188" y="1858905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4A5145C5-5E7C-4347-99FE-5061E17A80E0}"/>
              </a:ext>
            </a:extLst>
          </p:cNvPr>
          <p:cNvGraphicFramePr>
            <a:graphicFrameLocks/>
          </p:cNvGraphicFramePr>
          <p:nvPr/>
        </p:nvGraphicFramePr>
        <p:xfrm>
          <a:off x="460188" y="294626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7D6361CC-A1FB-4667-BE88-D9FB98B7F569}"/>
              </a:ext>
            </a:extLst>
          </p:cNvPr>
          <p:cNvGraphicFramePr>
            <a:graphicFrameLocks/>
          </p:cNvGraphicFramePr>
          <p:nvPr/>
        </p:nvGraphicFramePr>
        <p:xfrm>
          <a:off x="460188" y="4033614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674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FC93B-665E-47C0-8951-1131481D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B86563-E854-47FF-BDA0-4F61296E71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DF45F2-E635-406C-A730-6D4DE97DA8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22</a:t>
            </a:fld>
            <a:endParaRPr lang="pt-BR" alt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3EF5D1C6-22BA-4891-82B8-8F9E7694BAB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02490300"/>
              </p:ext>
            </p:extLst>
          </p:nvPr>
        </p:nvGraphicFramePr>
        <p:xfrm>
          <a:off x="609600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8" name="Espaço Reservado para Conteúdo 6">
            <a:extLst>
              <a:ext uri="{FF2B5EF4-FFF2-40B4-BE49-F238E27FC236}">
                <a16:creationId xmlns:a16="http://schemas.microsoft.com/office/drawing/2014/main" id="{A5056BF4-70EA-41FA-889D-A1943232C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365768"/>
              </p:ext>
            </p:extLst>
          </p:nvPr>
        </p:nvGraphicFramePr>
        <p:xfrm>
          <a:off x="611560" y="199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9" name="Seta: da Esquerda para a Direita 8">
            <a:extLst>
              <a:ext uri="{FF2B5EF4-FFF2-40B4-BE49-F238E27FC236}">
                <a16:creationId xmlns:a16="http://schemas.microsoft.com/office/drawing/2014/main" id="{EC5D6FCC-D61F-42E5-8180-0270FF9A4309}"/>
              </a:ext>
            </a:extLst>
          </p:cNvPr>
          <p:cNvSpPr/>
          <p:nvPr/>
        </p:nvSpPr>
        <p:spPr>
          <a:xfrm>
            <a:off x="1331640" y="2577600"/>
            <a:ext cx="504056" cy="273050"/>
          </a:xfrm>
          <a:prstGeom prst="left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86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FC93B-665E-47C0-8951-1131481D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B86563-E854-47FF-BDA0-4F61296E71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DF45F2-E635-406C-A730-6D4DE97DA8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23</a:t>
            </a:fld>
            <a:endParaRPr lang="pt-BR" altLang="pt-BR" dirty="0"/>
          </a:p>
        </p:txBody>
      </p:sp>
      <p:graphicFrame>
        <p:nvGraphicFramePr>
          <p:cNvPr id="10" name="Espaço Reservado para Conteúdo 6">
            <a:extLst>
              <a:ext uri="{FF2B5EF4-FFF2-40B4-BE49-F238E27FC236}">
                <a16:creationId xmlns:a16="http://schemas.microsoft.com/office/drawing/2014/main" id="{CE8F3FF7-06F1-4D59-8EA0-E9E684059F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517437"/>
              </p:ext>
            </p:extLst>
          </p:nvPr>
        </p:nvGraphicFramePr>
        <p:xfrm>
          <a:off x="609600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7D53F722-35C8-4E65-B26B-9E913010C5E4}"/>
              </a:ext>
            </a:extLst>
          </p:cNvPr>
          <p:cNvSpPr/>
          <p:nvPr/>
        </p:nvSpPr>
        <p:spPr>
          <a:xfrm rot="10800000">
            <a:off x="971600" y="1830069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C3F61783-7806-41E5-A857-4F34F38EC23D}"/>
              </a:ext>
            </a:extLst>
          </p:cNvPr>
          <p:cNvSpPr/>
          <p:nvPr/>
        </p:nvSpPr>
        <p:spPr>
          <a:xfrm rot="10800000">
            <a:off x="2843808" y="1830070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962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Espaço Reservado para Conteúdo 6">
            <a:extLst>
              <a:ext uri="{FF2B5EF4-FFF2-40B4-BE49-F238E27FC236}">
                <a16:creationId xmlns:a16="http://schemas.microsoft.com/office/drawing/2014/main" id="{8F3965D6-FECC-4F60-895E-73689501D3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205049"/>
              </p:ext>
            </p:extLst>
          </p:nvPr>
        </p:nvGraphicFramePr>
        <p:xfrm>
          <a:off x="611560" y="199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AE5FC93B-665E-47C0-8951-1131481D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B86563-E854-47FF-BDA0-4F61296E71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DF45F2-E635-406C-A730-6D4DE97DA8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24</a:t>
            </a:fld>
            <a:endParaRPr lang="pt-BR" altLang="pt-BR" dirty="0"/>
          </a:p>
        </p:txBody>
      </p:sp>
      <p:graphicFrame>
        <p:nvGraphicFramePr>
          <p:cNvPr id="10" name="Espaço Reservado para Conteúdo 6">
            <a:extLst>
              <a:ext uri="{FF2B5EF4-FFF2-40B4-BE49-F238E27FC236}">
                <a16:creationId xmlns:a16="http://schemas.microsoft.com/office/drawing/2014/main" id="{CE8F3FF7-06F1-4D59-8EA0-E9E684059F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298451"/>
              </p:ext>
            </p:extLst>
          </p:nvPr>
        </p:nvGraphicFramePr>
        <p:xfrm>
          <a:off x="609600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7D53F722-35C8-4E65-B26B-9E913010C5E4}"/>
              </a:ext>
            </a:extLst>
          </p:cNvPr>
          <p:cNvSpPr/>
          <p:nvPr/>
        </p:nvSpPr>
        <p:spPr>
          <a:xfrm rot="10800000">
            <a:off x="971600" y="1828800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C3F61783-7806-41E5-A857-4F34F38EC23D}"/>
              </a:ext>
            </a:extLst>
          </p:cNvPr>
          <p:cNvSpPr/>
          <p:nvPr/>
        </p:nvSpPr>
        <p:spPr>
          <a:xfrm rot="10800000">
            <a:off x="2843808" y="1828800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949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FC93B-665E-47C0-8951-1131481D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B86563-E854-47FF-BDA0-4F61296E71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DF45F2-E635-406C-A730-6D4DE97DA8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25</a:t>
            </a:fld>
            <a:endParaRPr lang="pt-BR" altLang="pt-BR" dirty="0"/>
          </a:p>
        </p:txBody>
      </p:sp>
      <p:graphicFrame>
        <p:nvGraphicFramePr>
          <p:cNvPr id="10" name="Espaço Reservado para Conteúdo 6">
            <a:extLst>
              <a:ext uri="{FF2B5EF4-FFF2-40B4-BE49-F238E27FC236}">
                <a16:creationId xmlns:a16="http://schemas.microsoft.com/office/drawing/2014/main" id="{CE8F3FF7-06F1-4D59-8EA0-E9E684059F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27762"/>
              </p:ext>
            </p:extLst>
          </p:nvPr>
        </p:nvGraphicFramePr>
        <p:xfrm>
          <a:off x="609600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13" name="Espaço Reservado para Conteúdo 6">
            <a:extLst>
              <a:ext uri="{FF2B5EF4-FFF2-40B4-BE49-F238E27FC236}">
                <a16:creationId xmlns:a16="http://schemas.microsoft.com/office/drawing/2014/main" id="{8F3965D6-FECC-4F60-895E-73689501D3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67459"/>
              </p:ext>
            </p:extLst>
          </p:nvPr>
        </p:nvGraphicFramePr>
        <p:xfrm>
          <a:off x="611560" y="199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7D53F722-35C8-4E65-B26B-9E913010C5E4}"/>
              </a:ext>
            </a:extLst>
          </p:cNvPr>
          <p:cNvSpPr/>
          <p:nvPr/>
        </p:nvSpPr>
        <p:spPr>
          <a:xfrm rot="10800000">
            <a:off x="1907704" y="1828800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C3F61783-7806-41E5-A857-4F34F38EC23D}"/>
              </a:ext>
            </a:extLst>
          </p:cNvPr>
          <p:cNvSpPr/>
          <p:nvPr/>
        </p:nvSpPr>
        <p:spPr>
          <a:xfrm rot="10800000">
            <a:off x="2843808" y="1828800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67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FC93B-665E-47C0-8951-1131481D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B86563-E854-47FF-BDA0-4F61296E71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DF45F2-E635-406C-A730-6D4DE97DA8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26</a:t>
            </a:fld>
            <a:endParaRPr lang="pt-BR" altLang="pt-BR" dirty="0"/>
          </a:p>
        </p:txBody>
      </p:sp>
      <p:graphicFrame>
        <p:nvGraphicFramePr>
          <p:cNvPr id="10" name="Espaço Reservado para Conteúdo 6">
            <a:extLst>
              <a:ext uri="{FF2B5EF4-FFF2-40B4-BE49-F238E27FC236}">
                <a16:creationId xmlns:a16="http://schemas.microsoft.com/office/drawing/2014/main" id="{CE8F3FF7-06F1-4D59-8EA0-E9E684059F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7563875"/>
              </p:ext>
            </p:extLst>
          </p:nvPr>
        </p:nvGraphicFramePr>
        <p:xfrm>
          <a:off x="609600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13" name="Espaço Reservado para Conteúdo 6">
            <a:extLst>
              <a:ext uri="{FF2B5EF4-FFF2-40B4-BE49-F238E27FC236}">
                <a16:creationId xmlns:a16="http://schemas.microsoft.com/office/drawing/2014/main" id="{8F3965D6-FECC-4F60-895E-73689501D3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227821"/>
              </p:ext>
            </p:extLst>
          </p:nvPr>
        </p:nvGraphicFramePr>
        <p:xfrm>
          <a:off x="611560" y="199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7D53F722-35C8-4E65-B26B-9E913010C5E4}"/>
              </a:ext>
            </a:extLst>
          </p:cNvPr>
          <p:cNvSpPr/>
          <p:nvPr/>
        </p:nvSpPr>
        <p:spPr>
          <a:xfrm rot="10800000">
            <a:off x="1907704" y="1828800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C3F61783-7806-41E5-A857-4F34F38EC23D}"/>
              </a:ext>
            </a:extLst>
          </p:cNvPr>
          <p:cNvSpPr/>
          <p:nvPr/>
        </p:nvSpPr>
        <p:spPr>
          <a:xfrm rot="10800000">
            <a:off x="3789148" y="1828800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569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FC93B-665E-47C0-8951-1131481D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B86563-E854-47FF-BDA0-4F61296E71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55104" y="4927370"/>
            <a:ext cx="8153400" cy="273050"/>
          </a:xfrm>
        </p:spPr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DF45F2-E635-406C-A730-6D4DE97DA8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27</a:t>
            </a:fld>
            <a:endParaRPr lang="pt-BR" altLang="pt-BR" dirty="0"/>
          </a:p>
        </p:txBody>
      </p:sp>
      <p:graphicFrame>
        <p:nvGraphicFramePr>
          <p:cNvPr id="10" name="Espaço Reservado para Conteúdo 6">
            <a:extLst>
              <a:ext uri="{FF2B5EF4-FFF2-40B4-BE49-F238E27FC236}">
                <a16:creationId xmlns:a16="http://schemas.microsoft.com/office/drawing/2014/main" id="{CE8F3FF7-06F1-4D59-8EA0-E9E684059F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93165"/>
              </p:ext>
            </p:extLst>
          </p:nvPr>
        </p:nvGraphicFramePr>
        <p:xfrm>
          <a:off x="609600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13" name="Espaço Reservado para Conteúdo 6">
            <a:extLst>
              <a:ext uri="{FF2B5EF4-FFF2-40B4-BE49-F238E27FC236}">
                <a16:creationId xmlns:a16="http://schemas.microsoft.com/office/drawing/2014/main" id="{8F3965D6-FECC-4F60-895E-73689501D3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044117"/>
              </p:ext>
            </p:extLst>
          </p:nvPr>
        </p:nvGraphicFramePr>
        <p:xfrm>
          <a:off x="611560" y="199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7D53F722-35C8-4E65-B26B-9E913010C5E4}"/>
              </a:ext>
            </a:extLst>
          </p:cNvPr>
          <p:cNvSpPr/>
          <p:nvPr/>
        </p:nvSpPr>
        <p:spPr>
          <a:xfrm rot="10800000">
            <a:off x="2843808" y="1828800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C3F61783-7806-41E5-A857-4F34F38EC23D}"/>
              </a:ext>
            </a:extLst>
          </p:cNvPr>
          <p:cNvSpPr/>
          <p:nvPr/>
        </p:nvSpPr>
        <p:spPr>
          <a:xfrm rot="10800000">
            <a:off x="3789148" y="1828800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287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D8DB9-C885-4E31-BB9D-0FC4F927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Recursividade...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7E93BF-2FD6-407D-B937-DDC1C39894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437C15-4407-464A-8963-013AFD65EB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28</a:t>
            </a:fld>
            <a:endParaRPr lang="pt-BR" altLang="pt-BR" dirty="0"/>
          </a:p>
        </p:txBody>
      </p:sp>
      <p:graphicFrame>
        <p:nvGraphicFramePr>
          <p:cNvPr id="10" name="Espaço Reservado para Conteúdo 6">
            <a:extLst>
              <a:ext uri="{FF2B5EF4-FFF2-40B4-BE49-F238E27FC236}">
                <a16:creationId xmlns:a16="http://schemas.microsoft.com/office/drawing/2014/main" id="{6FC4C848-269D-478C-B7B6-FAE3DAB48B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674793"/>
              </p:ext>
            </p:extLst>
          </p:nvPr>
        </p:nvGraphicFramePr>
        <p:xfrm>
          <a:off x="608400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63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D8DB9-C885-4E31-BB9D-0FC4F927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7E93BF-2FD6-407D-B937-DDC1C39894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437C15-4407-464A-8963-013AFD65EB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29</a:t>
            </a:fld>
            <a:endParaRPr lang="pt-BR" altLang="pt-BR" dirty="0"/>
          </a:p>
        </p:txBody>
      </p:sp>
      <p:graphicFrame>
        <p:nvGraphicFramePr>
          <p:cNvPr id="10" name="Espaço Reservado para Conteúdo 6">
            <a:extLst>
              <a:ext uri="{FF2B5EF4-FFF2-40B4-BE49-F238E27FC236}">
                <a16:creationId xmlns:a16="http://schemas.microsoft.com/office/drawing/2014/main" id="{6FC4C848-269D-478C-B7B6-FAE3DAB48B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115522"/>
              </p:ext>
            </p:extLst>
          </p:nvPr>
        </p:nvGraphicFramePr>
        <p:xfrm>
          <a:off x="609600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6" name="Seta: da Esquerda para a Direita 5">
            <a:extLst>
              <a:ext uri="{FF2B5EF4-FFF2-40B4-BE49-F238E27FC236}">
                <a16:creationId xmlns:a16="http://schemas.microsoft.com/office/drawing/2014/main" id="{A8725B62-E18F-4AB5-9F46-E8A01540478B}"/>
              </a:ext>
            </a:extLst>
          </p:cNvPr>
          <p:cNvSpPr/>
          <p:nvPr/>
        </p:nvSpPr>
        <p:spPr>
          <a:xfrm>
            <a:off x="4095652" y="1506612"/>
            <a:ext cx="504056" cy="273050"/>
          </a:xfrm>
          <a:prstGeom prst="left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08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AA0C0-E25E-4661-92CF-6177F836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466B76-3D2C-4BC8-8B31-C81ED2B4D3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Algoritmo de ordenação baseado no princípio da </a:t>
            </a:r>
            <a:r>
              <a:rPr lang="pt-BR" b="1" dirty="0">
                <a:solidFill>
                  <a:srgbClr val="FF0000"/>
                </a:solidFill>
              </a:rPr>
              <a:t>intercalação</a:t>
            </a:r>
            <a:r>
              <a:rPr lang="pt-BR" dirty="0"/>
              <a:t> (</a:t>
            </a:r>
            <a:r>
              <a:rPr lang="pt-BR" b="1" i="1" dirty="0">
                <a:solidFill>
                  <a:srgbClr val="FF0000"/>
                </a:solidFill>
              </a:rPr>
              <a:t>merge</a:t>
            </a:r>
            <a:r>
              <a:rPr lang="pt-BR" dirty="0"/>
              <a:t>) de dados.</a:t>
            </a:r>
          </a:p>
          <a:p>
            <a:endParaRPr lang="pt-BR" dirty="0"/>
          </a:p>
          <a:p>
            <a:r>
              <a:rPr lang="pt-BR" dirty="0"/>
              <a:t>Ideia básica: </a:t>
            </a:r>
          </a:p>
          <a:p>
            <a:pPr lvl="1"/>
            <a:r>
              <a:rPr lang="pt-BR" dirty="0"/>
              <a:t>Divisão </a:t>
            </a:r>
            <a:r>
              <a:rPr lang="pt-BR" b="1" dirty="0">
                <a:solidFill>
                  <a:srgbClr val="FF0000"/>
                </a:solidFill>
              </a:rPr>
              <a:t>recursiva</a:t>
            </a:r>
            <a:r>
              <a:rPr lang="pt-BR" dirty="0"/>
              <a:t> em </a:t>
            </a:r>
            <a:r>
              <a:rPr lang="pt-BR" dirty="0" err="1"/>
              <a:t>subvetores</a:t>
            </a:r>
            <a:endParaRPr lang="pt-BR" dirty="0"/>
          </a:p>
          <a:p>
            <a:pPr lvl="1"/>
            <a:r>
              <a:rPr lang="pt-BR" dirty="0"/>
              <a:t>Ordenação de cada </a:t>
            </a:r>
            <a:r>
              <a:rPr lang="pt-BR" dirty="0" err="1"/>
              <a:t>subvetor</a:t>
            </a:r>
            <a:r>
              <a:rPr lang="pt-BR" dirty="0"/>
              <a:t> (ordenação parcial)</a:t>
            </a:r>
          </a:p>
          <a:p>
            <a:pPr lvl="1"/>
            <a:r>
              <a:rPr lang="pt-BR" dirty="0"/>
              <a:t>Intercalação dos </a:t>
            </a:r>
            <a:r>
              <a:rPr lang="pt-BR" dirty="0" err="1"/>
              <a:t>subvetores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E7BE0F-7886-4972-876B-ACABEDAB0F2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72AB95-D868-4DDD-B4E4-2C639C6128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842070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D8DB9-C885-4E31-BB9D-0FC4F927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7E93BF-2FD6-407D-B937-DDC1C39894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437C15-4407-464A-8963-013AFD65EB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30</a:t>
            </a:fld>
            <a:endParaRPr lang="pt-BR" altLang="pt-BR" dirty="0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B7E3075B-8616-4094-9E9A-47A23DBEDE47}"/>
              </a:ext>
            </a:extLst>
          </p:cNvPr>
          <p:cNvSpPr/>
          <p:nvPr/>
        </p:nvSpPr>
        <p:spPr>
          <a:xfrm rot="10800000">
            <a:off x="959489" y="1828800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37EEA59A-0860-4842-B91D-D002097CA985}"/>
              </a:ext>
            </a:extLst>
          </p:cNvPr>
          <p:cNvSpPr/>
          <p:nvPr/>
        </p:nvSpPr>
        <p:spPr>
          <a:xfrm rot="10800000">
            <a:off x="3779912" y="1828800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Espaço Reservado para Conteúdo 6">
            <a:extLst>
              <a:ext uri="{FF2B5EF4-FFF2-40B4-BE49-F238E27FC236}">
                <a16:creationId xmlns:a16="http://schemas.microsoft.com/office/drawing/2014/main" id="{CE9AC375-7233-4E06-87B7-A55994405E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987818"/>
              </p:ext>
            </p:extLst>
          </p:nvPr>
        </p:nvGraphicFramePr>
        <p:xfrm>
          <a:off x="611560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17" name="Espaço Reservado para Conteúdo 6">
            <a:extLst>
              <a:ext uri="{FF2B5EF4-FFF2-40B4-BE49-F238E27FC236}">
                <a16:creationId xmlns:a16="http://schemas.microsoft.com/office/drawing/2014/main" id="{D1F08D05-0931-4EEE-A750-2E3B6FE7FE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312117"/>
              </p:ext>
            </p:extLst>
          </p:nvPr>
        </p:nvGraphicFramePr>
        <p:xfrm>
          <a:off x="611560" y="199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07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Espaço Reservado para Conteúdo 6">
            <a:extLst>
              <a:ext uri="{FF2B5EF4-FFF2-40B4-BE49-F238E27FC236}">
                <a16:creationId xmlns:a16="http://schemas.microsoft.com/office/drawing/2014/main" id="{D1F08D05-0931-4EEE-A750-2E3B6FE7FE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307958"/>
              </p:ext>
            </p:extLst>
          </p:nvPr>
        </p:nvGraphicFramePr>
        <p:xfrm>
          <a:off x="611560" y="199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FFD8DB9-C885-4E31-BB9D-0FC4F927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7E93BF-2FD6-407D-B937-DDC1C39894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437C15-4407-464A-8963-013AFD65EB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31</a:t>
            </a:fld>
            <a:endParaRPr lang="pt-BR" altLang="pt-BR" dirty="0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B7E3075B-8616-4094-9E9A-47A23DBEDE47}"/>
              </a:ext>
            </a:extLst>
          </p:cNvPr>
          <p:cNvSpPr/>
          <p:nvPr/>
        </p:nvSpPr>
        <p:spPr>
          <a:xfrm rot="10800000">
            <a:off x="959489" y="1828800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37EEA59A-0860-4842-B91D-D002097CA985}"/>
              </a:ext>
            </a:extLst>
          </p:cNvPr>
          <p:cNvSpPr/>
          <p:nvPr/>
        </p:nvSpPr>
        <p:spPr>
          <a:xfrm rot="10800000">
            <a:off x="4716016" y="1828800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Espaço Reservado para Conteúdo 6">
            <a:extLst>
              <a:ext uri="{FF2B5EF4-FFF2-40B4-BE49-F238E27FC236}">
                <a16:creationId xmlns:a16="http://schemas.microsoft.com/office/drawing/2014/main" id="{CE9AC375-7233-4E06-87B7-A55994405E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461142"/>
              </p:ext>
            </p:extLst>
          </p:nvPr>
        </p:nvGraphicFramePr>
        <p:xfrm>
          <a:off x="611560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35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Espaço Reservado para Conteúdo 6">
            <a:extLst>
              <a:ext uri="{FF2B5EF4-FFF2-40B4-BE49-F238E27FC236}">
                <a16:creationId xmlns:a16="http://schemas.microsoft.com/office/drawing/2014/main" id="{D1F08D05-0931-4EEE-A750-2E3B6FE7FE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059745"/>
              </p:ext>
            </p:extLst>
          </p:nvPr>
        </p:nvGraphicFramePr>
        <p:xfrm>
          <a:off x="611560" y="199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FFD8DB9-C885-4E31-BB9D-0FC4F927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7E93BF-2FD6-407D-B937-DDC1C39894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437C15-4407-464A-8963-013AFD65EB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32</a:t>
            </a:fld>
            <a:endParaRPr lang="pt-BR" altLang="pt-BR" dirty="0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B7E3075B-8616-4094-9E9A-47A23DBEDE47}"/>
              </a:ext>
            </a:extLst>
          </p:cNvPr>
          <p:cNvSpPr/>
          <p:nvPr/>
        </p:nvSpPr>
        <p:spPr>
          <a:xfrm rot="10800000">
            <a:off x="1907704" y="1828800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37EEA59A-0860-4842-B91D-D002097CA985}"/>
              </a:ext>
            </a:extLst>
          </p:cNvPr>
          <p:cNvSpPr/>
          <p:nvPr/>
        </p:nvSpPr>
        <p:spPr>
          <a:xfrm rot="10800000">
            <a:off x="4716016" y="1828800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Espaço Reservado para Conteúdo 6">
            <a:extLst>
              <a:ext uri="{FF2B5EF4-FFF2-40B4-BE49-F238E27FC236}">
                <a16:creationId xmlns:a16="http://schemas.microsoft.com/office/drawing/2014/main" id="{CE9AC375-7233-4E06-87B7-A55994405E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85206"/>
              </p:ext>
            </p:extLst>
          </p:nvPr>
        </p:nvGraphicFramePr>
        <p:xfrm>
          <a:off x="611560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543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Espaço Reservado para Conteúdo 6">
            <a:extLst>
              <a:ext uri="{FF2B5EF4-FFF2-40B4-BE49-F238E27FC236}">
                <a16:creationId xmlns:a16="http://schemas.microsoft.com/office/drawing/2014/main" id="{D1F08D05-0931-4EEE-A750-2E3B6FE7FE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96697"/>
              </p:ext>
            </p:extLst>
          </p:nvPr>
        </p:nvGraphicFramePr>
        <p:xfrm>
          <a:off x="611560" y="199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FFD8DB9-C885-4E31-BB9D-0FC4F927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7E93BF-2FD6-407D-B937-DDC1C39894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437C15-4407-464A-8963-013AFD65EB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33</a:t>
            </a:fld>
            <a:endParaRPr lang="pt-BR" altLang="pt-BR" dirty="0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B7E3075B-8616-4094-9E9A-47A23DBEDE47}"/>
              </a:ext>
            </a:extLst>
          </p:cNvPr>
          <p:cNvSpPr/>
          <p:nvPr/>
        </p:nvSpPr>
        <p:spPr>
          <a:xfrm rot="10800000">
            <a:off x="1907704" y="1828800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37EEA59A-0860-4842-B91D-D002097CA985}"/>
              </a:ext>
            </a:extLst>
          </p:cNvPr>
          <p:cNvSpPr/>
          <p:nvPr/>
        </p:nvSpPr>
        <p:spPr>
          <a:xfrm rot="10800000">
            <a:off x="5652120" y="1828800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Espaço Reservado para Conteúdo 6">
            <a:extLst>
              <a:ext uri="{FF2B5EF4-FFF2-40B4-BE49-F238E27FC236}">
                <a16:creationId xmlns:a16="http://schemas.microsoft.com/office/drawing/2014/main" id="{CE9AC375-7233-4E06-87B7-A55994405E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834460"/>
              </p:ext>
            </p:extLst>
          </p:nvPr>
        </p:nvGraphicFramePr>
        <p:xfrm>
          <a:off x="611560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403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Espaço Reservado para Conteúdo 6">
            <a:extLst>
              <a:ext uri="{FF2B5EF4-FFF2-40B4-BE49-F238E27FC236}">
                <a16:creationId xmlns:a16="http://schemas.microsoft.com/office/drawing/2014/main" id="{D1F08D05-0931-4EEE-A750-2E3B6FE7FE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723952"/>
              </p:ext>
            </p:extLst>
          </p:nvPr>
        </p:nvGraphicFramePr>
        <p:xfrm>
          <a:off x="611560" y="199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2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>
                            <a:lumMod val="75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FFD8DB9-C885-4E31-BB9D-0FC4F927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7E93BF-2FD6-407D-B937-DDC1C39894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437C15-4407-464A-8963-013AFD65EB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34</a:t>
            </a:fld>
            <a:endParaRPr lang="pt-BR" altLang="pt-BR" dirty="0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B7E3075B-8616-4094-9E9A-47A23DBEDE47}"/>
              </a:ext>
            </a:extLst>
          </p:cNvPr>
          <p:cNvSpPr/>
          <p:nvPr/>
        </p:nvSpPr>
        <p:spPr>
          <a:xfrm rot="10800000">
            <a:off x="3779912" y="1828800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37EEA59A-0860-4842-B91D-D002097CA985}"/>
              </a:ext>
            </a:extLst>
          </p:cNvPr>
          <p:cNvSpPr/>
          <p:nvPr/>
        </p:nvSpPr>
        <p:spPr>
          <a:xfrm rot="10800000">
            <a:off x="5652120" y="1828800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Espaço Reservado para Conteúdo 6">
            <a:extLst>
              <a:ext uri="{FF2B5EF4-FFF2-40B4-BE49-F238E27FC236}">
                <a16:creationId xmlns:a16="http://schemas.microsoft.com/office/drawing/2014/main" id="{CE9AC375-7233-4E06-87B7-A55994405E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279104"/>
              </p:ext>
            </p:extLst>
          </p:nvPr>
        </p:nvGraphicFramePr>
        <p:xfrm>
          <a:off x="611560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954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D8DB9-C885-4E31-BB9D-0FC4F927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Recursividade...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7E93BF-2FD6-407D-B937-DDC1C39894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437C15-4407-464A-8963-013AFD65EB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35</a:t>
            </a:fld>
            <a:endParaRPr lang="pt-BR" altLang="pt-BR" dirty="0"/>
          </a:p>
        </p:txBody>
      </p:sp>
      <p:graphicFrame>
        <p:nvGraphicFramePr>
          <p:cNvPr id="15" name="Espaço Reservado para Conteúdo 6">
            <a:extLst>
              <a:ext uri="{FF2B5EF4-FFF2-40B4-BE49-F238E27FC236}">
                <a16:creationId xmlns:a16="http://schemas.microsoft.com/office/drawing/2014/main" id="{4CBD96A9-0BF9-4BAC-9893-04FA1D272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586177"/>
              </p:ext>
            </p:extLst>
          </p:nvPr>
        </p:nvGraphicFramePr>
        <p:xfrm>
          <a:off x="611560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797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D8DB9-C885-4E31-BB9D-0FC4F927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7E93BF-2FD6-407D-B937-DDC1C39894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437C15-4407-464A-8963-013AFD65EB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36</a:t>
            </a:fld>
            <a:endParaRPr lang="pt-BR" altLang="pt-BR" dirty="0"/>
          </a:p>
        </p:txBody>
      </p:sp>
      <p:graphicFrame>
        <p:nvGraphicFramePr>
          <p:cNvPr id="15" name="Espaço Reservado para Conteúdo 6">
            <a:extLst>
              <a:ext uri="{FF2B5EF4-FFF2-40B4-BE49-F238E27FC236}">
                <a16:creationId xmlns:a16="http://schemas.microsoft.com/office/drawing/2014/main" id="{4CBD96A9-0BF9-4BAC-9893-04FA1D27232D}"/>
              </a:ext>
            </a:extLst>
          </p:cNvPr>
          <p:cNvGraphicFramePr>
            <a:graphicFrameLocks/>
          </p:cNvGraphicFramePr>
          <p:nvPr/>
        </p:nvGraphicFramePr>
        <p:xfrm>
          <a:off x="611560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119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D8DB9-C885-4E31-BB9D-0FC4F927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7E93BF-2FD6-407D-B937-DDC1C39894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437C15-4407-464A-8963-013AFD65EB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37</a:t>
            </a:fld>
            <a:endParaRPr lang="pt-BR" altLang="pt-BR" dirty="0"/>
          </a:p>
        </p:txBody>
      </p:sp>
      <p:graphicFrame>
        <p:nvGraphicFramePr>
          <p:cNvPr id="15" name="Espaço Reservado para Conteúdo 6">
            <a:extLst>
              <a:ext uri="{FF2B5EF4-FFF2-40B4-BE49-F238E27FC236}">
                <a16:creationId xmlns:a16="http://schemas.microsoft.com/office/drawing/2014/main" id="{4CBD96A9-0BF9-4BAC-9893-04FA1D27232D}"/>
              </a:ext>
            </a:extLst>
          </p:cNvPr>
          <p:cNvGraphicFramePr>
            <a:graphicFrameLocks/>
          </p:cNvGraphicFramePr>
          <p:nvPr/>
        </p:nvGraphicFramePr>
        <p:xfrm>
          <a:off x="611560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6" name="Seta: da Esquerda para a Direita 5">
            <a:extLst>
              <a:ext uri="{FF2B5EF4-FFF2-40B4-BE49-F238E27FC236}">
                <a16:creationId xmlns:a16="http://schemas.microsoft.com/office/drawing/2014/main" id="{DD463280-CB1C-4528-ABA0-E03768CF763F}"/>
              </a:ext>
            </a:extLst>
          </p:cNvPr>
          <p:cNvSpPr/>
          <p:nvPr/>
        </p:nvSpPr>
        <p:spPr>
          <a:xfrm>
            <a:off x="5993688" y="1491630"/>
            <a:ext cx="504056" cy="273050"/>
          </a:xfrm>
          <a:prstGeom prst="left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589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D8DB9-C885-4E31-BB9D-0FC4F927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7E93BF-2FD6-407D-B937-DDC1C39894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437C15-4407-464A-8963-013AFD65EB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38</a:t>
            </a:fld>
            <a:endParaRPr lang="pt-BR" altLang="pt-BR" dirty="0"/>
          </a:p>
        </p:txBody>
      </p:sp>
      <p:graphicFrame>
        <p:nvGraphicFramePr>
          <p:cNvPr id="11" name="Espaço Reservado para Conteúdo 6">
            <a:extLst>
              <a:ext uri="{FF2B5EF4-FFF2-40B4-BE49-F238E27FC236}">
                <a16:creationId xmlns:a16="http://schemas.microsoft.com/office/drawing/2014/main" id="{7D96D483-974A-445A-9346-7A5234B914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170417"/>
              </p:ext>
            </p:extLst>
          </p:nvPr>
        </p:nvGraphicFramePr>
        <p:xfrm>
          <a:off x="609600" y="199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C07B8A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C07B8A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18" name="Espaço Reservado para Conteúdo 6">
            <a:extLst>
              <a:ext uri="{FF2B5EF4-FFF2-40B4-BE49-F238E27FC236}">
                <a16:creationId xmlns:a16="http://schemas.microsoft.com/office/drawing/2014/main" id="{F443035F-4B73-4F1A-9C8C-815FEEBE17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602329"/>
              </p:ext>
            </p:extLst>
          </p:nvPr>
        </p:nvGraphicFramePr>
        <p:xfrm>
          <a:off x="611560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19" name="Seta: da Esquerda para a Direita 18">
            <a:extLst>
              <a:ext uri="{FF2B5EF4-FFF2-40B4-BE49-F238E27FC236}">
                <a16:creationId xmlns:a16="http://schemas.microsoft.com/office/drawing/2014/main" id="{0271025A-90CF-4F14-941E-986745364F48}"/>
              </a:ext>
            </a:extLst>
          </p:cNvPr>
          <p:cNvSpPr/>
          <p:nvPr/>
        </p:nvSpPr>
        <p:spPr>
          <a:xfrm>
            <a:off x="5993688" y="1491630"/>
            <a:ext cx="504056" cy="273050"/>
          </a:xfrm>
          <a:prstGeom prst="left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942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D8DB9-C885-4E31-BB9D-0FC4F927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7E93BF-2FD6-407D-B937-DDC1C39894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437C15-4407-464A-8963-013AFD65EB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39</a:t>
            </a:fld>
            <a:endParaRPr lang="pt-BR" altLang="pt-BR" dirty="0"/>
          </a:p>
        </p:txBody>
      </p:sp>
      <p:graphicFrame>
        <p:nvGraphicFramePr>
          <p:cNvPr id="11" name="Espaço Reservado para Conteúdo 6">
            <a:extLst>
              <a:ext uri="{FF2B5EF4-FFF2-40B4-BE49-F238E27FC236}">
                <a16:creationId xmlns:a16="http://schemas.microsoft.com/office/drawing/2014/main" id="{7D96D483-974A-445A-9346-7A5234B914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524165"/>
              </p:ext>
            </p:extLst>
          </p:nvPr>
        </p:nvGraphicFramePr>
        <p:xfrm>
          <a:off x="609600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11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FC134-5209-428A-9F2A-D95C6FB5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divisão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14FBE2D-CDAE-4746-B484-9AA304AC423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48367814"/>
              </p:ext>
            </p:extLst>
          </p:nvPr>
        </p:nvGraphicFramePr>
        <p:xfrm>
          <a:off x="466032" y="77155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93FEA1-1AA5-4574-A4EB-B875033C33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D5A4E3-5A7A-43F9-9848-74B359A3B0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680304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D8DB9-C885-4E31-BB9D-0FC4F927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7E93BF-2FD6-407D-B937-DDC1C39894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437C15-4407-464A-8963-013AFD65EB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40</a:t>
            </a:fld>
            <a:endParaRPr lang="pt-BR" altLang="pt-BR" dirty="0"/>
          </a:p>
        </p:txBody>
      </p:sp>
      <p:graphicFrame>
        <p:nvGraphicFramePr>
          <p:cNvPr id="11" name="Espaço Reservado para Conteúdo 6">
            <a:extLst>
              <a:ext uri="{FF2B5EF4-FFF2-40B4-BE49-F238E27FC236}">
                <a16:creationId xmlns:a16="http://schemas.microsoft.com/office/drawing/2014/main" id="{7D96D483-974A-445A-9346-7A5234B914BF}"/>
              </a:ext>
            </a:extLst>
          </p:cNvPr>
          <p:cNvGraphicFramePr>
            <a:graphicFrameLocks/>
          </p:cNvGraphicFramePr>
          <p:nvPr/>
        </p:nvGraphicFramePr>
        <p:xfrm>
          <a:off x="609600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6" name="Seta: da Esquerda para a Direita 5">
            <a:extLst>
              <a:ext uri="{FF2B5EF4-FFF2-40B4-BE49-F238E27FC236}">
                <a16:creationId xmlns:a16="http://schemas.microsoft.com/office/drawing/2014/main" id="{8755F878-9A0A-4998-A114-07F1DD5C37E3}"/>
              </a:ext>
            </a:extLst>
          </p:cNvPr>
          <p:cNvSpPr/>
          <p:nvPr/>
        </p:nvSpPr>
        <p:spPr>
          <a:xfrm>
            <a:off x="7884368" y="1491630"/>
            <a:ext cx="504056" cy="273050"/>
          </a:xfrm>
          <a:prstGeom prst="left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335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D8DB9-C885-4E31-BB9D-0FC4F927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7E93BF-2FD6-407D-B937-DDC1C39894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437C15-4407-464A-8963-013AFD65EB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41</a:t>
            </a:fld>
            <a:endParaRPr lang="pt-BR" altLang="pt-BR" dirty="0"/>
          </a:p>
        </p:txBody>
      </p:sp>
      <p:graphicFrame>
        <p:nvGraphicFramePr>
          <p:cNvPr id="11" name="Espaço Reservado para Conteúdo 6">
            <a:extLst>
              <a:ext uri="{FF2B5EF4-FFF2-40B4-BE49-F238E27FC236}">
                <a16:creationId xmlns:a16="http://schemas.microsoft.com/office/drawing/2014/main" id="{7D96D483-974A-445A-9346-7A5234B914BF}"/>
              </a:ext>
            </a:extLst>
          </p:cNvPr>
          <p:cNvGraphicFramePr>
            <a:graphicFrameLocks/>
          </p:cNvGraphicFramePr>
          <p:nvPr/>
        </p:nvGraphicFramePr>
        <p:xfrm>
          <a:off x="609600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960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58BB6-61DF-426E-96A9-35A392DF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EC874E-05D3-4771-A01D-3A867D15466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0DD1C3-A590-484A-A663-258DF9AD470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42</a:t>
            </a:fld>
            <a:endParaRPr lang="pt-BR" alt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00E2AB29-E9A2-4718-B68A-B3BE95A6C4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916035"/>
              </p:ext>
            </p:extLst>
          </p:nvPr>
        </p:nvGraphicFramePr>
        <p:xfrm>
          <a:off x="621923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CAA4701-F9C3-4168-BACA-763C1EE27F65}"/>
              </a:ext>
            </a:extLst>
          </p:cNvPr>
          <p:cNvSpPr/>
          <p:nvPr/>
        </p:nvSpPr>
        <p:spPr>
          <a:xfrm rot="10800000">
            <a:off x="5652120" y="1828800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C2F91FDD-09B1-46AA-86A0-111BBDB7EB25}"/>
              </a:ext>
            </a:extLst>
          </p:cNvPr>
          <p:cNvSpPr/>
          <p:nvPr/>
        </p:nvSpPr>
        <p:spPr>
          <a:xfrm rot="10800000">
            <a:off x="7548078" y="1828800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152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6">
            <a:extLst>
              <a:ext uri="{FF2B5EF4-FFF2-40B4-BE49-F238E27FC236}">
                <a16:creationId xmlns:a16="http://schemas.microsoft.com/office/drawing/2014/main" id="{F2C30276-1406-4601-A688-1AE98C8E4C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554807"/>
              </p:ext>
            </p:extLst>
          </p:nvPr>
        </p:nvGraphicFramePr>
        <p:xfrm>
          <a:off x="611560" y="199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8858BB6-61DF-426E-96A9-35A392DF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EC874E-05D3-4771-A01D-3A867D15466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0DD1C3-A590-484A-A663-258DF9AD470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43</a:t>
            </a:fld>
            <a:endParaRPr lang="pt-BR" alt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00E2AB29-E9A2-4718-B68A-B3BE95A6C4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24171"/>
              </p:ext>
            </p:extLst>
          </p:nvPr>
        </p:nvGraphicFramePr>
        <p:xfrm>
          <a:off x="621923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CAA4701-F9C3-4168-BACA-763C1EE27F65}"/>
              </a:ext>
            </a:extLst>
          </p:cNvPr>
          <p:cNvSpPr/>
          <p:nvPr/>
        </p:nvSpPr>
        <p:spPr>
          <a:xfrm rot="10800000">
            <a:off x="6588224" y="1828800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C2F91FDD-09B1-46AA-86A0-111BBDB7EB25}"/>
              </a:ext>
            </a:extLst>
          </p:cNvPr>
          <p:cNvSpPr/>
          <p:nvPr/>
        </p:nvSpPr>
        <p:spPr>
          <a:xfrm rot="10800000">
            <a:off x="7548078" y="1828800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020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6">
            <a:extLst>
              <a:ext uri="{FF2B5EF4-FFF2-40B4-BE49-F238E27FC236}">
                <a16:creationId xmlns:a16="http://schemas.microsoft.com/office/drawing/2014/main" id="{F2C30276-1406-4601-A688-1AE98C8E4C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124263"/>
              </p:ext>
            </p:extLst>
          </p:nvPr>
        </p:nvGraphicFramePr>
        <p:xfrm>
          <a:off x="611560" y="199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8858BB6-61DF-426E-96A9-35A392DF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EC874E-05D3-4771-A01D-3A867D15466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0DD1C3-A590-484A-A663-258DF9AD470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44</a:t>
            </a:fld>
            <a:endParaRPr lang="pt-BR" alt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00E2AB29-E9A2-4718-B68A-B3BE95A6C4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926763"/>
              </p:ext>
            </p:extLst>
          </p:nvPr>
        </p:nvGraphicFramePr>
        <p:xfrm>
          <a:off x="621923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CAA4701-F9C3-4168-BACA-763C1EE27F65}"/>
              </a:ext>
            </a:extLst>
          </p:cNvPr>
          <p:cNvSpPr/>
          <p:nvPr/>
        </p:nvSpPr>
        <p:spPr>
          <a:xfrm rot="10800000">
            <a:off x="7308304" y="1828800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BE85C4C6-5BD7-4F86-92F1-C4E3865ACBC1}"/>
              </a:ext>
            </a:extLst>
          </p:cNvPr>
          <p:cNvSpPr/>
          <p:nvPr/>
        </p:nvSpPr>
        <p:spPr>
          <a:xfrm rot="10800000">
            <a:off x="7548078" y="1828800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997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6">
            <a:extLst>
              <a:ext uri="{FF2B5EF4-FFF2-40B4-BE49-F238E27FC236}">
                <a16:creationId xmlns:a16="http://schemas.microsoft.com/office/drawing/2014/main" id="{F2C30276-1406-4601-A688-1AE98C8E4C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298512"/>
              </p:ext>
            </p:extLst>
          </p:nvPr>
        </p:nvGraphicFramePr>
        <p:xfrm>
          <a:off x="610048" y="199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8858BB6-61DF-426E-96A9-35A392DF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EC874E-05D3-4771-A01D-3A867D15466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0DD1C3-A590-484A-A663-258DF9AD470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45</a:t>
            </a:fld>
            <a:endParaRPr lang="pt-BR" alt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00E2AB29-E9A2-4718-B68A-B3BE95A6C4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668070"/>
              </p:ext>
            </p:extLst>
          </p:nvPr>
        </p:nvGraphicFramePr>
        <p:xfrm>
          <a:off x="621923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CAA4701-F9C3-4168-BACA-763C1EE27F65}"/>
              </a:ext>
            </a:extLst>
          </p:cNvPr>
          <p:cNvSpPr/>
          <p:nvPr/>
        </p:nvSpPr>
        <p:spPr>
          <a:xfrm rot="10800000">
            <a:off x="7308304" y="1828800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BE85C4C6-5BD7-4F86-92F1-C4E3865ACBC1}"/>
              </a:ext>
            </a:extLst>
          </p:cNvPr>
          <p:cNvSpPr/>
          <p:nvPr/>
        </p:nvSpPr>
        <p:spPr>
          <a:xfrm rot="10800000">
            <a:off x="7548078" y="1828800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04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D72D1-A04D-4251-8678-6A59735E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Recursividade...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739F33-5405-4817-BEBA-3EE3C72AA13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F70CBD-2A5F-4A50-A6A0-106F36455D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46</a:t>
            </a:fld>
            <a:endParaRPr lang="pt-BR" altLang="pt-BR" dirty="0"/>
          </a:p>
        </p:txBody>
      </p:sp>
      <p:graphicFrame>
        <p:nvGraphicFramePr>
          <p:cNvPr id="6" name="Espaço Reservado para Conteúdo 6">
            <a:extLst>
              <a:ext uri="{FF2B5EF4-FFF2-40B4-BE49-F238E27FC236}">
                <a16:creationId xmlns:a16="http://schemas.microsoft.com/office/drawing/2014/main" id="{3272424B-C497-4C6F-BFD0-0ABB225C14D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737632"/>
              </p:ext>
            </p:extLst>
          </p:nvPr>
        </p:nvGraphicFramePr>
        <p:xfrm>
          <a:off x="609600" y="91440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234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D72D1-A04D-4251-8678-6A59735E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739F33-5405-4817-BEBA-3EE3C72AA13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F70CBD-2A5F-4A50-A6A0-106F36455D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47</a:t>
            </a:fld>
            <a:endParaRPr lang="pt-BR" alt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D600BACB-9974-4CD9-BE46-FFBDD6128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185924"/>
              </p:ext>
            </p:extLst>
          </p:nvPr>
        </p:nvGraphicFramePr>
        <p:xfrm>
          <a:off x="611560" y="915566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AF2B002-0E60-41A3-B236-B38C78FEAFD5}"/>
              </a:ext>
            </a:extLst>
          </p:cNvPr>
          <p:cNvSpPr/>
          <p:nvPr/>
        </p:nvSpPr>
        <p:spPr>
          <a:xfrm rot="10800000">
            <a:off x="971600" y="1852618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AE30D579-497C-4A6A-8787-444983F448EC}"/>
              </a:ext>
            </a:extLst>
          </p:cNvPr>
          <p:cNvSpPr/>
          <p:nvPr/>
        </p:nvSpPr>
        <p:spPr>
          <a:xfrm rot="10800000">
            <a:off x="5652120" y="1851671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Espaço Reservado para Conteúdo 6">
            <a:extLst>
              <a:ext uri="{FF2B5EF4-FFF2-40B4-BE49-F238E27FC236}">
                <a16:creationId xmlns:a16="http://schemas.microsoft.com/office/drawing/2014/main" id="{B4D95A1B-DC54-45C3-94B4-1EA9A88491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779392"/>
              </p:ext>
            </p:extLst>
          </p:nvPr>
        </p:nvGraphicFramePr>
        <p:xfrm>
          <a:off x="611560" y="1994468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76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6">
            <a:extLst>
              <a:ext uri="{FF2B5EF4-FFF2-40B4-BE49-F238E27FC236}">
                <a16:creationId xmlns:a16="http://schemas.microsoft.com/office/drawing/2014/main" id="{B4D95A1B-DC54-45C3-94B4-1EA9A88491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249615"/>
              </p:ext>
            </p:extLst>
          </p:nvPr>
        </p:nvGraphicFramePr>
        <p:xfrm>
          <a:off x="611560" y="1995566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3ED72D1-A04D-4251-8678-6A59735E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739F33-5405-4817-BEBA-3EE3C72AA13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F70CBD-2A5F-4A50-A6A0-106F36455D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48</a:t>
            </a:fld>
            <a:endParaRPr lang="pt-BR" alt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D600BACB-9974-4CD9-BE46-FFBDD6128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934734"/>
              </p:ext>
            </p:extLst>
          </p:nvPr>
        </p:nvGraphicFramePr>
        <p:xfrm>
          <a:off x="611560" y="915566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AF2B002-0E60-41A3-B236-B38C78FEAFD5}"/>
              </a:ext>
            </a:extLst>
          </p:cNvPr>
          <p:cNvSpPr/>
          <p:nvPr/>
        </p:nvSpPr>
        <p:spPr>
          <a:xfrm rot="10800000">
            <a:off x="1907704" y="1853716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AE30D579-497C-4A6A-8787-444983F448EC}"/>
              </a:ext>
            </a:extLst>
          </p:cNvPr>
          <p:cNvSpPr/>
          <p:nvPr/>
        </p:nvSpPr>
        <p:spPr>
          <a:xfrm rot="10800000">
            <a:off x="5652120" y="1852769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0650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6">
            <a:extLst>
              <a:ext uri="{FF2B5EF4-FFF2-40B4-BE49-F238E27FC236}">
                <a16:creationId xmlns:a16="http://schemas.microsoft.com/office/drawing/2014/main" id="{B4D95A1B-DC54-45C3-94B4-1EA9A88491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846327"/>
              </p:ext>
            </p:extLst>
          </p:nvPr>
        </p:nvGraphicFramePr>
        <p:xfrm>
          <a:off x="611560" y="1995566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3ED72D1-A04D-4251-8678-6A59735E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739F33-5405-4817-BEBA-3EE3C72AA13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F70CBD-2A5F-4A50-A6A0-106F36455D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49</a:t>
            </a:fld>
            <a:endParaRPr lang="pt-BR" alt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D600BACB-9974-4CD9-BE46-FFBDD6128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126697"/>
              </p:ext>
            </p:extLst>
          </p:nvPr>
        </p:nvGraphicFramePr>
        <p:xfrm>
          <a:off x="611560" y="915566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AF2B002-0E60-41A3-B236-B38C78FEAFD5}"/>
              </a:ext>
            </a:extLst>
          </p:cNvPr>
          <p:cNvSpPr/>
          <p:nvPr/>
        </p:nvSpPr>
        <p:spPr>
          <a:xfrm rot="10800000">
            <a:off x="1907704" y="1853716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AE30D579-497C-4A6A-8787-444983F448EC}"/>
              </a:ext>
            </a:extLst>
          </p:cNvPr>
          <p:cNvSpPr/>
          <p:nvPr/>
        </p:nvSpPr>
        <p:spPr>
          <a:xfrm rot="10800000">
            <a:off x="6588224" y="1852769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67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FC134-5209-428A-9F2A-D95C6FB5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divisão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14FBE2D-CDAE-4746-B484-9AA304AC4236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66032" y="77155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93FEA1-1AA5-4574-A4EB-B875033C33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D5A4E3-5A7A-43F9-9848-74B359A3B0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</a:t>
            </a:fld>
            <a:endParaRPr lang="pt-BR" alt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5954A31-0EF4-4704-AC29-A8239FA3974F}"/>
              </a:ext>
            </a:extLst>
          </p:cNvPr>
          <p:cNvGraphicFramePr>
            <a:graphicFrameLocks/>
          </p:cNvGraphicFramePr>
          <p:nvPr/>
        </p:nvGraphicFramePr>
        <p:xfrm>
          <a:off x="466032" y="1990689"/>
          <a:ext cx="8426450" cy="79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551428216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5176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6">
            <a:extLst>
              <a:ext uri="{FF2B5EF4-FFF2-40B4-BE49-F238E27FC236}">
                <a16:creationId xmlns:a16="http://schemas.microsoft.com/office/drawing/2014/main" id="{B4D95A1B-DC54-45C3-94B4-1EA9A88491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2380111"/>
              </p:ext>
            </p:extLst>
          </p:nvPr>
        </p:nvGraphicFramePr>
        <p:xfrm>
          <a:off x="611560" y="1995566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3ED72D1-A04D-4251-8678-6A59735E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739F33-5405-4817-BEBA-3EE3C72AA13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F70CBD-2A5F-4A50-A6A0-106F36455D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50</a:t>
            </a:fld>
            <a:endParaRPr lang="pt-BR" alt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D600BACB-9974-4CD9-BE46-FFBDD6128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584553"/>
              </p:ext>
            </p:extLst>
          </p:nvPr>
        </p:nvGraphicFramePr>
        <p:xfrm>
          <a:off x="611560" y="915566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AF2B002-0E60-41A3-B236-B38C78FEAFD5}"/>
              </a:ext>
            </a:extLst>
          </p:cNvPr>
          <p:cNvSpPr/>
          <p:nvPr/>
        </p:nvSpPr>
        <p:spPr>
          <a:xfrm rot="10800000">
            <a:off x="2843808" y="1853716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AE30D579-497C-4A6A-8787-444983F448EC}"/>
              </a:ext>
            </a:extLst>
          </p:cNvPr>
          <p:cNvSpPr/>
          <p:nvPr/>
        </p:nvSpPr>
        <p:spPr>
          <a:xfrm rot="10800000">
            <a:off x="6588224" y="1852769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7117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6">
            <a:extLst>
              <a:ext uri="{FF2B5EF4-FFF2-40B4-BE49-F238E27FC236}">
                <a16:creationId xmlns:a16="http://schemas.microsoft.com/office/drawing/2014/main" id="{B4D95A1B-DC54-45C3-94B4-1EA9A88491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781868"/>
              </p:ext>
            </p:extLst>
          </p:nvPr>
        </p:nvGraphicFramePr>
        <p:xfrm>
          <a:off x="611560" y="1995566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3ED72D1-A04D-4251-8678-6A59735E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739F33-5405-4817-BEBA-3EE3C72AA13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F70CBD-2A5F-4A50-A6A0-106F36455D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51</a:t>
            </a:fld>
            <a:endParaRPr lang="pt-BR" alt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D600BACB-9974-4CD9-BE46-FFBDD6128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800314"/>
              </p:ext>
            </p:extLst>
          </p:nvPr>
        </p:nvGraphicFramePr>
        <p:xfrm>
          <a:off x="611560" y="915566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AF2B002-0E60-41A3-B236-B38C78FEAFD5}"/>
              </a:ext>
            </a:extLst>
          </p:cNvPr>
          <p:cNvSpPr/>
          <p:nvPr/>
        </p:nvSpPr>
        <p:spPr>
          <a:xfrm rot="10800000">
            <a:off x="2843808" y="1853716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AE30D579-497C-4A6A-8787-444983F448EC}"/>
              </a:ext>
            </a:extLst>
          </p:cNvPr>
          <p:cNvSpPr/>
          <p:nvPr/>
        </p:nvSpPr>
        <p:spPr>
          <a:xfrm rot="10800000">
            <a:off x="7524328" y="1852769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6026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6">
            <a:extLst>
              <a:ext uri="{FF2B5EF4-FFF2-40B4-BE49-F238E27FC236}">
                <a16:creationId xmlns:a16="http://schemas.microsoft.com/office/drawing/2014/main" id="{B4D95A1B-DC54-45C3-94B4-1EA9A88491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624234"/>
              </p:ext>
            </p:extLst>
          </p:nvPr>
        </p:nvGraphicFramePr>
        <p:xfrm>
          <a:off x="611560" y="1995566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3ED72D1-A04D-4251-8678-6A59735E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739F33-5405-4817-BEBA-3EE3C72AA13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F70CBD-2A5F-4A50-A6A0-106F36455D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52</a:t>
            </a:fld>
            <a:endParaRPr lang="pt-BR" alt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D600BACB-9974-4CD9-BE46-FFBDD6128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458293"/>
              </p:ext>
            </p:extLst>
          </p:nvPr>
        </p:nvGraphicFramePr>
        <p:xfrm>
          <a:off x="611560" y="915566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AF2B002-0E60-41A3-B236-B38C78FEAFD5}"/>
              </a:ext>
            </a:extLst>
          </p:cNvPr>
          <p:cNvSpPr/>
          <p:nvPr/>
        </p:nvSpPr>
        <p:spPr>
          <a:xfrm rot="10800000">
            <a:off x="3779912" y="1853716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AE30D579-497C-4A6A-8787-444983F448EC}"/>
              </a:ext>
            </a:extLst>
          </p:cNvPr>
          <p:cNvSpPr/>
          <p:nvPr/>
        </p:nvSpPr>
        <p:spPr>
          <a:xfrm rot="10800000">
            <a:off x="7524328" y="1852769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5625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6">
            <a:extLst>
              <a:ext uri="{FF2B5EF4-FFF2-40B4-BE49-F238E27FC236}">
                <a16:creationId xmlns:a16="http://schemas.microsoft.com/office/drawing/2014/main" id="{B4D95A1B-DC54-45C3-94B4-1EA9A88491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966635"/>
              </p:ext>
            </p:extLst>
          </p:nvPr>
        </p:nvGraphicFramePr>
        <p:xfrm>
          <a:off x="611560" y="1995566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3ED72D1-A04D-4251-8678-6A59735E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739F33-5405-4817-BEBA-3EE3C72AA13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F70CBD-2A5F-4A50-A6A0-106F36455D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53</a:t>
            </a:fld>
            <a:endParaRPr lang="pt-BR" alt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D600BACB-9974-4CD9-BE46-FFBDD6128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529344"/>
              </p:ext>
            </p:extLst>
          </p:nvPr>
        </p:nvGraphicFramePr>
        <p:xfrm>
          <a:off x="611560" y="915566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AF2B002-0E60-41A3-B236-B38C78FEAFD5}"/>
              </a:ext>
            </a:extLst>
          </p:cNvPr>
          <p:cNvSpPr/>
          <p:nvPr/>
        </p:nvSpPr>
        <p:spPr>
          <a:xfrm rot="10800000">
            <a:off x="3779912" y="1853716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AE30D579-497C-4A6A-8787-444983F448EC}"/>
              </a:ext>
            </a:extLst>
          </p:cNvPr>
          <p:cNvSpPr/>
          <p:nvPr/>
        </p:nvSpPr>
        <p:spPr>
          <a:xfrm rot="10800000">
            <a:off x="8460432" y="1852769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2948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6">
            <a:extLst>
              <a:ext uri="{FF2B5EF4-FFF2-40B4-BE49-F238E27FC236}">
                <a16:creationId xmlns:a16="http://schemas.microsoft.com/office/drawing/2014/main" id="{B4D95A1B-DC54-45C3-94B4-1EA9A88491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135644"/>
              </p:ext>
            </p:extLst>
          </p:nvPr>
        </p:nvGraphicFramePr>
        <p:xfrm>
          <a:off x="611560" y="1995566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3ED72D1-A04D-4251-8678-6A59735E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739F33-5405-4817-BEBA-3EE3C72AA13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F70CBD-2A5F-4A50-A6A0-106F36455D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54</a:t>
            </a:fld>
            <a:endParaRPr lang="pt-BR" alt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D600BACB-9974-4CD9-BE46-FFBDD6128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431646"/>
              </p:ext>
            </p:extLst>
          </p:nvPr>
        </p:nvGraphicFramePr>
        <p:xfrm>
          <a:off x="611560" y="915566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AF2B002-0E60-41A3-B236-B38C78FEAFD5}"/>
              </a:ext>
            </a:extLst>
          </p:cNvPr>
          <p:cNvSpPr/>
          <p:nvPr/>
        </p:nvSpPr>
        <p:spPr>
          <a:xfrm rot="10800000">
            <a:off x="4716016" y="1853716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AE30D579-497C-4A6A-8787-444983F448EC}"/>
              </a:ext>
            </a:extLst>
          </p:cNvPr>
          <p:cNvSpPr/>
          <p:nvPr/>
        </p:nvSpPr>
        <p:spPr>
          <a:xfrm rot="10800000">
            <a:off x="8460432" y="1852769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441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6">
            <a:extLst>
              <a:ext uri="{FF2B5EF4-FFF2-40B4-BE49-F238E27FC236}">
                <a16:creationId xmlns:a16="http://schemas.microsoft.com/office/drawing/2014/main" id="{B4D95A1B-DC54-45C3-94B4-1EA9A88491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005286"/>
              </p:ext>
            </p:extLst>
          </p:nvPr>
        </p:nvGraphicFramePr>
        <p:xfrm>
          <a:off x="611560" y="1995566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3ED72D1-A04D-4251-8678-6A59735E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739F33-5405-4817-BEBA-3EE3C72AA13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F70CBD-2A5F-4A50-A6A0-106F36455D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55</a:t>
            </a:fld>
            <a:endParaRPr lang="pt-BR" alt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D600BACB-9974-4CD9-BE46-FFBDD6128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044537"/>
              </p:ext>
            </p:extLst>
          </p:nvPr>
        </p:nvGraphicFramePr>
        <p:xfrm>
          <a:off x="611560" y="915566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AF2B002-0E60-41A3-B236-B38C78FEAFD5}"/>
              </a:ext>
            </a:extLst>
          </p:cNvPr>
          <p:cNvSpPr/>
          <p:nvPr/>
        </p:nvSpPr>
        <p:spPr>
          <a:xfrm rot="10800000">
            <a:off x="4716016" y="1853716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AE30D579-497C-4A6A-8787-444983F448EC}"/>
              </a:ext>
            </a:extLst>
          </p:cNvPr>
          <p:cNvSpPr/>
          <p:nvPr/>
        </p:nvSpPr>
        <p:spPr>
          <a:xfrm rot="10800000">
            <a:off x="8988238" y="1852769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3213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6">
            <a:extLst>
              <a:ext uri="{FF2B5EF4-FFF2-40B4-BE49-F238E27FC236}">
                <a16:creationId xmlns:a16="http://schemas.microsoft.com/office/drawing/2014/main" id="{B4D95A1B-DC54-45C3-94B4-1EA9A88491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349219"/>
              </p:ext>
            </p:extLst>
          </p:nvPr>
        </p:nvGraphicFramePr>
        <p:xfrm>
          <a:off x="611560" y="1995566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3ED72D1-A04D-4251-8678-6A59735E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739F33-5405-4817-BEBA-3EE3C72AA13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F70CBD-2A5F-4A50-A6A0-106F36455D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56</a:t>
            </a:fld>
            <a:endParaRPr lang="pt-BR" alt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D600BACB-9974-4CD9-BE46-FFBDD6128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688224"/>
              </p:ext>
            </p:extLst>
          </p:nvPr>
        </p:nvGraphicFramePr>
        <p:xfrm>
          <a:off x="611560" y="915566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AF2B002-0E60-41A3-B236-B38C78FEAFD5}"/>
              </a:ext>
            </a:extLst>
          </p:cNvPr>
          <p:cNvSpPr/>
          <p:nvPr/>
        </p:nvSpPr>
        <p:spPr>
          <a:xfrm rot="10800000">
            <a:off x="5652120" y="1853716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AE30D579-497C-4A6A-8787-444983F448EC}"/>
              </a:ext>
            </a:extLst>
          </p:cNvPr>
          <p:cNvSpPr/>
          <p:nvPr/>
        </p:nvSpPr>
        <p:spPr>
          <a:xfrm rot="10800000">
            <a:off x="8988238" y="1852769"/>
            <a:ext cx="216024" cy="309632"/>
          </a:xfrm>
          <a:prstGeom prst="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7378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6">
            <a:extLst>
              <a:ext uri="{FF2B5EF4-FFF2-40B4-BE49-F238E27FC236}">
                <a16:creationId xmlns:a16="http://schemas.microsoft.com/office/drawing/2014/main" id="{B4D95A1B-DC54-45C3-94B4-1EA9A88491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04563"/>
              </p:ext>
            </p:extLst>
          </p:nvPr>
        </p:nvGraphicFramePr>
        <p:xfrm>
          <a:off x="611560" y="1995566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EC8F93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3ED72D1-A04D-4251-8678-6A59735E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739F33-5405-4817-BEBA-3EE3C72AA13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F70CBD-2A5F-4A50-A6A0-106F36455D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57</a:t>
            </a:fld>
            <a:endParaRPr lang="pt-BR" alt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D600BACB-9974-4CD9-BE46-FFBDD6128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241095"/>
              </p:ext>
            </p:extLst>
          </p:nvPr>
        </p:nvGraphicFramePr>
        <p:xfrm>
          <a:off x="611560" y="915566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EC8F93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85051377-A5AC-4AED-A9F3-3E2E5239FB8A}"/>
              </a:ext>
            </a:extLst>
          </p:cNvPr>
          <p:cNvSpPr txBox="1"/>
          <p:nvPr/>
        </p:nvSpPr>
        <p:spPr>
          <a:xfrm>
            <a:off x="1115616" y="3149100"/>
            <a:ext cx="295305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900" dirty="0">
                <a:solidFill>
                  <a:srgbClr val="FF0000"/>
                </a:solidFill>
                <a:latin typeface="Delicious" panose="02000506040000020004" pitchFamily="50" charset="0"/>
              </a:rPr>
              <a:t>Fim da ordenação </a:t>
            </a:r>
          </a:p>
        </p:txBody>
      </p:sp>
    </p:spTree>
    <p:extLst>
      <p:ext uri="{BB962C8B-B14F-4D97-AF65-F5344CB8AC3E}">
        <p14:creationId xmlns:p14="http://schemas.microsoft.com/office/powerpoint/2010/main" val="24106583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F269B8A-3E77-478D-95B0-5B12FEB97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Considerações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4ED279B-2E80-4FD3-A3D5-B9A06E81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73B023-A842-47E4-B8B7-B5DB6BF067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58</a:t>
            </a:fld>
            <a:endParaRPr lang="pt-BR"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453125-F93B-466E-88BC-3AB71D69B3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7405219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13FE4F-6BF9-446B-A854-B56849EC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D07083-D389-46EE-98F0-554D1406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59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867B8D1-12EF-4D48-B183-6A312F2D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do </a:t>
            </a:r>
            <a:r>
              <a:rPr lang="pt-BR" dirty="0" err="1"/>
              <a:t>mergesort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ADFCE8E6-5BD0-409E-84FF-146090FD33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 err="1">
                <a:cs typeface="Consolas" panose="020B0609020204030204" pitchFamily="49" charset="0"/>
              </a:rPr>
              <a:t>mergesort</a:t>
            </a:r>
            <a:r>
              <a:rPr lang="pt-BR" dirty="0">
                <a:cs typeface="Consolas" panose="020B0609020204030204" pitchFamily="49" charset="0"/>
              </a:rPr>
              <a:t>(vetor v, inteiro inicio, inteiro fim){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>
                <a:cs typeface="Consolas" panose="020B0609020204030204" pitchFamily="49" charset="0"/>
              </a:rPr>
              <a:t> 	se (inicio &lt; fim){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>
                <a:cs typeface="Consolas" panose="020B0609020204030204" pitchFamily="49" charset="0"/>
              </a:rPr>
              <a:t> 		inteiro meio = (inicio + fim) / 2;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>
                <a:cs typeface="Consolas" panose="020B0609020204030204" pitchFamily="49" charset="0"/>
              </a:rPr>
              <a:t> 		</a:t>
            </a:r>
            <a:r>
              <a:rPr lang="pt-BR" dirty="0" err="1">
                <a:cs typeface="Consolas" panose="020B0609020204030204" pitchFamily="49" charset="0"/>
              </a:rPr>
              <a:t>mergesort</a:t>
            </a:r>
            <a:r>
              <a:rPr lang="pt-BR" dirty="0">
                <a:cs typeface="Consolas" panose="020B0609020204030204" pitchFamily="49" charset="0"/>
              </a:rPr>
              <a:t>(v, inicio, meio);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>
                <a:cs typeface="Consolas" panose="020B0609020204030204" pitchFamily="49" charset="0"/>
              </a:rPr>
              <a:t> 		</a:t>
            </a:r>
            <a:r>
              <a:rPr lang="pt-BR" dirty="0" err="1">
                <a:cs typeface="Consolas" panose="020B0609020204030204" pitchFamily="49" charset="0"/>
              </a:rPr>
              <a:t>mergesort</a:t>
            </a:r>
            <a:r>
              <a:rPr lang="pt-BR" dirty="0">
                <a:cs typeface="Consolas" panose="020B0609020204030204" pitchFamily="49" charset="0"/>
              </a:rPr>
              <a:t>(v, meio + 1, fim);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>
                <a:cs typeface="Consolas" panose="020B0609020204030204" pitchFamily="49" charset="0"/>
              </a:rPr>
              <a:t> 		v = intercalar(v, inicio, fim);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>
                <a:cs typeface="Consolas" panose="020B0609020204030204" pitchFamily="49" charset="0"/>
              </a:rPr>
              <a:t> 	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>
                <a:cs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86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FC134-5209-428A-9F2A-D95C6FB5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divisão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14FBE2D-CDAE-4746-B484-9AA304AC4236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66032" y="77155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93FEA1-1AA5-4574-A4EB-B875033C33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D5A4E3-5A7A-43F9-9848-74B359A3B0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</a:t>
            </a:fld>
            <a:endParaRPr lang="pt-BR" alt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5954A31-0EF4-4704-AC29-A8239FA3974F}"/>
              </a:ext>
            </a:extLst>
          </p:cNvPr>
          <p:cNvGraphicFramePr>
            <a:graphicFrameLocks/>
          </p:cNvGraphicFramePr>
          <p:nvPr/>
        </p:nvGraphicFramePr>
        <p:xfrm>
          <a:off x="466032" y="1990689"/>
          <a:ext cx="8426450" cy="79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551428216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223C7F0-FE05-4721-9418-4E2E485A2BD5}"/>
              </a:ext>
            </a:extLst>
          </p:cNvPr>
          <p:cNvGraphicFramePr>
            <a:graphicFrameLocks/>
          </p:cNvGraphicFramePr>
          <p:nvPr/>
        </p:nvGraphicFramePr>
        <p:xfrm>
          <a:off x="466032" y="3087908"/>
          <a:ext cx="8426448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2204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702204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702204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702204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702204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702204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702204">
                  <a:extLst>
                    <a:ext uri="{9D8B030D-6E8A-4147-A177-3AD203B41FA5}">
                      <a16:colId xmlns:a16="http://schemas.microsoft.com/office/drawing/2014/main" val="2551428216"/>
                    </a:ext>
                  </a:extLst>
                </a:gridCol>
                <a:gridCol w="702204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702204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702204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702204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702204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320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13FE4F-6BF9-446B-A854-B56849EC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D07083-D389-46EE-98F0-554D1406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60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867B8D1-12EF-4D48-B183-6A312F2D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do </a:t>
            </a:r>
            <a:r>
              <a:rPr lang="pt-BR" dirty="0" err="1"/>
              <a:t>mergesort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ADFCE8E6-5BD0-409E-84FF-146090FD33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 err="1">
                <a:cs typeface="Consolas" panose="020B0609020204030204" pitchFamily="49" charset="0"/>
              </a:rPr>
              <a:t>mergesort</a:t>
            </a:r>
            <a:r>
              <a:rPr lang="pt-BR" dirty="0">
                <a:cs typeface="Consolas" panose="020B0609020204030204" pitchFamily="49" charset="0"/>
              </a:rPr>
              <a:t>(vetor v, inteiro inicio, inteiro fim){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>
                <a:cs typeface="Consolas" panose="020B0609020204030204" pitchFamily="49" charset="0"/>
              </a:rPr>
              <a:t> 	se (inicio &lt; fim){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>
                <a:cs typeface="Consolas" panose="020B0609020204030204" pitchFamily="49" charset="0"/>
              </a:rPr>
              <a:t> 		inteiro meio = (inicio + fim) / 2;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>
                <a:cs typeface="Consolas" panose="020B0609020204030204" pitchFamily="49" charset="0"/>
              </a:rPr>
              <a:t> 		</a:t>
            </a:r>
            <a:r>
              <a:rPr lang="pt-BR" dirty="0" err="1">
                <a:solidFill>
                  <a:srgbClr val="C00000"/>
                </a:solidFill>
                <a:cs typeface="Consolas" panose="020B0609020204030204" pitchFamily="49" charset="0"/>
              </a:rPr>
              <a:t>mergesort</a:t>
            </a:r>
            <a:r>
              <a:rPr lang="pt-BR" dirty="0">
                <a:cs typeface="Consolas" panose="020B0609020204030204" pitchFamily="49" charset="0"/>
              </a:rPr>
              <a:t>(v, inicio, meio);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>
                <a:cs typeface="Consolas" panose="020B0609020204030204" pitchFamily="49" charset="0"/>
              </a:rPr>
              <a:t> 		</a:t>
            </a:r>
            <a:r>
              <a:rPr lang="pt-BR" dirty="0" err="1">
                <a:solidFill>
                  <a:srgbClr val="C00000"/>
                </a:solidFill>
                <a:cs typeface="Consolas" panose="020B0609020204030204" pitchFamily="49" charset="0"/>
              </a:rPr>
              <a:t>mergesort</a:t>
            </a:r>
            <a:r>
              <a:rPr lang="pt-BR" dirty="0">
                <a:cs typeface="Consolas" panose="020B0609020204030204" pitchFamily="49" charset="0"/>
              </a:rPr>
              <a:t>(v, meio + 1, fim);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>
                <a:cs typeface="Consolas" panose="020B0609020204030204" pitchFamily="49" charset="0"/>
              </a:rPr>
              <a:t> 		v = </a:t>
            </a:r>
            <a:r>
              <a:rPr lang="pt-BR" dirty="0">
                <a:solidFill>
                  <a:srgbClr val="DA1F28"/>
                </a:solidFill>
                <a:cs typeface="Consolas" panose="020B0609020204030204" pitchFamily="49" charset="0"/>
              </a:rPr>
              <a:t>intercalar</a:t>
            </a:r>
            <a:r>
              <a:rPr lang="pt-BR" dirty="0">
                <a:cs typeface="Consolas" panose="020B0609020204030204" pitchFamily="49" charset="0"/>
              </a:rPr>
              <a:t>(v, inicio, fim);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>
                <a:cs typeface="Consolas" panose="020B0609020204030204" pitchFamily="49" charset="0"/>
              </a:rPr>
              <a:t> 	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>
                <a:cs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65374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A64FE5A-1F68-4463-A9EF-23418C4A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do </a:t>
            </a:r>
            <a:r>
              <a:rPr lang="pt-BR" dirty="0" err="1"/>
              <a:t>mergesort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649393D-3845-4E84-93AF-B4C0603246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O “segredo” está no método de intercalação.</a:t>
            </a:r>
          </a:p>
          <a:p>
            <a:endParaRPr lang="pt-BR" altLang="pt-BR" dirty="0"/>
          </a:p>
          <a:p>
            <a:r>
              <a:rPr lang="pt-BR" altLang="pt-BR" dirty="0"/>
              <a:t>A intercalação percorre um </a:t>
            </a:r>
            <a:r>
              <a:rPr lang="pt-BR" altLang="pt-BR" dirty="0" err="1"/>
              <a:t>subvetor</a:t>
            </a:r>
            <a:r>
              <a:rPr lang="pt-BR" altLang="pt-BR" dirty="0"/>
              <a:t>, comparando-o com o </a:t>
            </a:r>
            <a:r>
              <a:rPr lang="pt-BR" altLang="pt-BR" dirty="0" err="1"/>
              <a:t>subvetor</a:t>
            </a:r>
            <a:r>
              <a:rPr lang="pt-BR" altLang="pt-BR" dirty="0"/>
              <a:t> vizinho.</a:t>
            </a:r>
          </a:p>
          <a:p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019BF13-C7DD-40CA-A255-97ACB947F37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8446288-E5BC-4137-986A-FB2DA32DFD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61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928744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64A16-EC43-43D0-8D5A-2377CFBA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BF8FA-FBBC-457B-A859-C025C9E540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Complexidade do algoritmo?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Estabilidade do algoritmo?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B2604B-2360-48B4-A83D-2B8EA571D44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00174D-E87A-49D7-91E9-75DEBB8DDF0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6945147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90ABC-3673-4E44-9DE7-5B53A1E8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0CECA7-5221-4F4D-B739-FD51B03C22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Método</a:t>
            </a:r>
          </a:p>
          <a:p>
            <a:pPr lvl="1"/>
            <a:r>
              <a:rPr lang="pt-BR" dirty="0"/>
              <a:t>Muito rápido</a:t>
            </a:r>
          </a:p>
          <a:p>
            <a:pPr lvl="1"/>
            <a:r>
              <a:rPr lang="pt-BR" dirty="0"/>
              <a:t>Estável</a:t>
            </a:r>
          </a:p>
          <a:p>
            <a:pPr lvl="1"/>
            <a:r>
              <a:rPr lang="pt-BR" dirty="0"/>
              <a:t>Consome memória </a:t>
            </a:r>
            <a:r>
              <a:rPr lang="pt-BR"/>
              <a:t>na recursividade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ED2097-8C82-45DD-AEBB-871D750B181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4B2BEC-76C3-45E8-9ACF-9B7FD1278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4685418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77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FC134-5209-428A-9F2A-D95C6FB5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divisão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14FBE2D-CDAE-4746-B484-9AA304AC4236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66032" y="771550"/>
          <a:ext cx="842644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272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936272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93FEA1-1AA5-4574-A4EB-B875033C33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D5A4E3-5A7A-43F9-9848-74B359A3B0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</a:t>
            </a:fld>
            <a:endParaRPr lang="pt-BR" alt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5954A31-0EF4-4704-AC29-A8239FA3974F}"/>
              </a:ext>
            </a:extLst>
          </p:cNvPr>
          <p:cNvGraphicFramePr>
            <a:graphicFrameLocks/>
          </p:cNvGraphicFramePr>
          <p:nvPr/>
        </p:nvGraphicFramePr>
        <p:xfrm>
          <a:off x="466032" y="1990689"/>
          <a:ext cx="8426450" cy="79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551428216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223C7F0-FE05-4721-9418-4E2E485A2BD5}"/>
              </a:ext>
            </a:extLst>
          </p:cNvPr>
          <p:cNvGraphicFramePr>
            <a:graphicFrameLocks/>
          </p:cNvGraphicFramePr>
          <p:nvPr/>
        </p:nvGraphicFramePr>
        <p:xfrm>
          <a:off x="466032" y="3087908"/>
          <a:ext cx="8426448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2204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702204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702204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702204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702204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702204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702204">
                  <a:extLst>
                    <a:ext uri="{9D8B030D-6E8A-4147-A177-3AD203B41FA5}">
                      <a16:colId xmlns:a16="http://schemas.microsoft.com/office/drawing/2014/main" val="2551428216"/>
                    </a:ext>
                  </a:extLst>
                </a:gridCol>
                <a:gridCol w="702204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702204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702204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702204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702204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BCD836F4-B7FF-49B6-8776-CF623F9CA483}"/>
              </a:ext>
            </a:extLst>
          </p:cNvPr>
          <p:cNvGraphicFramePr>
            <a:graphicFrameLocks/>
          </p:cNvGraphicFramePr>
          <p:nvPr/>
        </p:nvGraphicFramePr>
        <p:xfrm>
          <a:off x="466032" y="4134326"/>
          <a:ext cx="842644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54924825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51428216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76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2136B-C7D0-41A4-A9EF-557C4EA6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04C8A2-B46C-4CC1-8720-B6EB6D0984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71169-F41D-42F6-921B-49C7D31A559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38C4878-7187-4F83-920E-E8F8B57F32D8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987425"/>
          <a:ext cx="842644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54924825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51428216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C8C2631-4B6E-4295-A9F2-ED1889233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331012"/>
              </p:ext>
            </p:extLst>
          </p:nvPr>
        </p:nvGraphicFramePr>
        <p:xfrm>
          <a:off x="610052" y="1902078"/>
          <a:ext cx="842644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54924825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51428216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2D8D1F12-E488-45B3-8330-091BF679B060}"/>
              </a:ext>
            </a:extLst>
          </p:cNvPr>
          <p:cNvSpPr/>
          <p:nvPr/>
        </p:nvSpPr>
        <p:spPr>
          <a:xfrm>
            <a:off x="1143324" y="1779662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1EBEC694-1D7D-45D8-8221-23CCB29EEB89}"/>
              </a:ext>
            </a:extLst>
          </p:cNvPr>
          <p:cNvSpPr/>
          <p:nvPr/>
        </p:nvSpPr>
        <p:spPr>
          <a:xfrm>
            <a:off x="4400276" y="1779662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B6C89F4C-AD99-464A-BBA5-BE8C3FCCE59A}"/>
              </a:ext>
            </a:extLst>
          </p:cNvPr>
          <p:cNvSpPr/>
          <p:nvPr/>
        </p:nvSpPr>
        <p:spPr>
          <a:xfrm>
            <a:off x="6353728" y="1784281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4AA4C627-BC30-480E-AD2B-6DE2A2BB516B}"/>
              </a:ext>
            </a:extLst>
          </p:cNvPr>
          <p:cNvSpPr/>
          <p:nvPr/>
        </p:nvSpPr>
        <p:spPr>
          <a:xfrm>
            <a:off x="8281353" y="1787017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14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2136B-C7D0-41A4-A9EF-557C4EA6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Mergesort - Intercalação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04C8A2-B46C-4CC1-8720-B6EB6D0984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71169-F41D-42F6-921B-49C7D31A559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38C4878-7187-4F83-920E-E8F8B57F32D8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987425"/>
          <a:ext cx="842644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54924825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51428216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C8C2631-4B6E-4295-A9F2-ED18892339B2}"/>
              </a:ext>
            </a:extLst>
          </p:cNvPr>
          <p:cNvGraphicFramePr>
            <a:graphicFrameLocks/>
          </p:cNvGraphicFramePr>
          <p:nvPr/>
        </p:nvGraphicFramePr>
        <p:xfrm>
          <a:off x="610052" y="1902078"/>
          <a:ext cx="842644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54924825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51428216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9292016-D7FA-4EE1-BAB3-2761301A71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972282"/>
              </p:ext>
            </p:extLst>
          </p:nvPr>
        </p:nvGraphicFramePr>
        <p:xfrm>
          <a:off x="611560" y="2910190"/>
          <a:ext cx="7130068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188">
                  <a:extLst>
                    <a:ext uri="{9D8B030D-6E8A-4147-A177-3AD203B41FA5}">
                      <a16:colId xmlns:a16="http://schemas.microsoft.com/office/drawing/2014/main" val="4080436533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350156824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4033078975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10670398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920170324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7783639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885137011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2543290190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702736817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406089762"/>
                    </a:ext>
                  </a:extLst>
                </a:gridCol>
                <a:gridCol w="648188">
                  <a:extLst>
                    <a:ext uri="{9D8B030D-6E8A-4147-A177-3AD203B41FA5}">
                      <a16:colId xmlns:a16="http://schemas.microsoft.com/office/drawing/2014/main" val="19695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12127"/>
                  </a:ext>
                </a:extLst>
              </a:tr>
            </a:tbl>
          </a:graphicData>
        </a:graphic>
      </p:graphicFrame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BEF813E3-472B-42CF-915D-EC75F5429DF9}"/>
              </a:ext>
            </a:extLst>
          </p:cNvPr>
          <p:cNvSpPr/>
          <p:nvPr/>
        </p:nvSpPr>
        <p:spPr>
          <a:xfrm rot="10800000">
            <a:off x="863588" y="2678538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4F3B7235-A29D-4358-8163-E9C273453F17}"/>
              </a:ext>
            </a:extLst>
          </p:cNvPr>
          <p:cNvSpPr/>
          <p:nvPr/>
        </p:nvSpPr>
        <p:spPr>
          <a:xfrm rot="10800000">
            <a:off x="2843808" y="2678538"/>
            <a:ext cx="216024" cy="309632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784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2955</Words>
  <Application>Microsoft Office PowerPoint</Application>
  <PresentationFormat>Apresentação na tela (16:9)</PresentationFormat>
  <Paragraphs>1759</Paragraphs>
  <Slides>64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Consolas</vt:lpstr>
      <vt:lpstr>Delicious</vt:lpstr>
      <vt:lpstr>Delicious Smcp</vt:lpstr>
      <vt:lpstr>Tw Cen MT</vt:lpstr>
      <vt:lpstr>Wingdings</vt:lpstr>
      <vt:lpstr>Wingdings 2</vt:lpstr>
      <vt:lpstr>WidescreenPresentation</vt:lpstr>
      <vt:lpstr>Ordenação: Mergesort</vt:lpstr>
      <vt:lpstr>Dividir para conquistar</vt:lpstr>
      <vt:lpstr>Mergesort</vt:lpstr>
      <vt:lpstr>Mergesort - divisão</vt:lpstr>
      <vt:lpstr>Mergesort - divisão</vt:lpstr>
      <vt:lpstr>Mergesort - divisão</vt:lpstr>
      <vt:lpstr>Mergesort - divisão</vt:lpstr>
      <vt:lpstr>Mergesort - Intercalação</vt:lpstr>
      <vt:lpstr>Mergesort - Intercalação</vt:lpstr>
      <vt:lpstr>Mergesort - Intercalação</vt:lpstr>
      <vt:lpstr>Mergesort - Intercalação</vt:lpstr>
      <vt:lpstr>Mergesort - Intercalação</vt:lpstr>
      <vt:lpstr>Mergesort - Intercalação</vt:lpstr>
      <vt:lpstr>Mergesort - Intercalação</vt:lpstr>
      <vt:lpstr>Mergesort - Intercalação</vt:lpstr>
      <vt:lpstr>Mergesort</vt:lpstr>
      <vt:lpstr>Mergesort e recursividade</vt:lpstr>
      <vt:lpstr>Mergesort - divisão</vt:lpstr>
      <vt:lpstr>Mergesort - divisão</vt:lpstr>
      <vt:lpstr>Mergesort - divisão</vt:lpstr>
      <vt:lpstr>Mergesort - divisão</vt:lpstr>
      <vt:lpstr>Base</vt:lpstr>
      <vt:lpstr>Mergesort - Intercalação</vt:lpstr>
      <vt:lpstr>Mergesort - Intercalação</vt:lpstr>
      <vt:lpstr>Mergesort - Intercalação</vt:lpstr>
      <vt:lpstr>Mergesort - Intercalação</vt:lpstr>
      <vt:lpstr>Mergesort - Intercalação</vt:lpstr>
      <vt:lpstr>Recursividade...</vt:lpstr>
      <vt:lpstr>Base</vt:lpstr>
      <vt:lpstr>Mergesort - Intercalação</vt:lpstr>
      <vt:lpstr>Mergesort - Intercalação</vt:lpstr>
      <vt:lpstr>Mergesort - Intercalação</vt:lpstr>
      <vt:lpstr>Mergesort - Intercalação</vt:lpstr>
      <vt:lpstr>Mergesort - Intercalação</vt:lpstr>
      <vt:lpstr>Recursividade...</vt:lpstr>
      <vt:lpstr>Divisão</vt:lpstr>
      <vt:lpstr>Base</vt:lpstr>
      <vt:lpstr>Base</vt:lpstr>
      <vt:lpstr>Divisão</vt:lpstr>
      <vt:lpstr>Base</vt:lpstr>
      <vt:lpstr>Base</vt:lpstr>
      <vt:lpstr>Mergesort - Intercalação</vt:lpstr>
      <vt:lpstr>Mergesort - Intercalação</vt:lpstr>
      <vt:lpstr>Mergesort - Intercalação</vt:lpstr>
      <vt:lpstr>Mergesort - Intercalação</vt:lpstr>
      <vt:lpstr>Recursividade...</vt:lpstr>
      <vt:lpstr>Mergesort - Intercalação</vt:lpstr>
      <vt:lpstr>Mergesort - Intercalação</vt:lpstr>
      <vt:lpstr>Mergesort - Intercalação</vt:lpstr>
      <vt:lpstr>Mergesort - Intercalação</vt:lpstr>
      <vt:lpstr>Mergesort - Intercalação</vt:lpstr>
      <vt:lpstr>Mergesort - Intercalação</vt:lpstr>
      <vt:lpstr>Mergesort - Intercalação</vt:lpstr>
      <vt:lpstr>Mergesort - Intercalação</vt:lpstr>
      <vt:lpstr>Mergesort - Intercalação</vt:lpstr>
      <vt:lpstr>Mergesort - Intercalação</vt:lpstr>
      <vt:lpstr>Mergesort - Intercalação</vt:lpstr>
      <vt:lpstr>Mergesort</vt:lpstr>
      <vt:lpstr>Algoritmo do mergesort</vt:lpstr>
      <vt:lpstr>Algoritmo do mergesort</vt:lpstr>
      <vt:lpstr>Algoritmo do mergesort</vt:lpstr>
      <vt:lpstr>Mergesort</vt:lpstr>
      <vt:lpstr>Mergesort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2015-04-17T02:28:50Z</dcterms:created>
  <dcterms:modified xsi:type="dcterms:W3CDTF">2022-03-22T18:24:27Z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