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12192000"/>
  <p:notesSz cx="6858000" cy="9144000"/>
  <p:embeddedFontLst>
    <p:embeddedFont>
      <p:font typeface="Roboto Mono Medium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Roboto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6" roundtripDataSignature="AMtx7miyXiTGBI14q0q6jpnjVRGAJhWT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6.xml"/><Relationship Id="rId42" Type="http://schemas.openxmlformats.org/officeDocument/2006/relationships/font" Target="fonts/RobotoMono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8.xml"/><Relationship Id="rId44" Type="http://schemas.openxmlformats.org/officeDocument/2006/relationships/font" Target="fonts/RobotoMono-italic.fntdata"/><Relationship Id="rId21" Type="http://schemas.openxmlformats.org/officeDocument/2006/relationships/slide" Target="slides/slide17.xml"/><Relationship Id="rId43" Type="http://schemas.openxmlformats.org/officeDocument/2006/relationships/font" Target="fonts/RobotoMono-bold.fntdata"/><Relationship Id="rId24" Type="http://schemas.openxmlformats.org/officeDocument/2006/relationships/slide" Target="slides/slide20.xml"/><Relationship Id="rId46" Type="http://customschemas.google.com/relationships/presentationmetadata" Target="metadata"/><Relationship Id="rId23" Type="http://schemas.openxmlformats.org/officeDocument/2006/relationships/slide" Target="slides/slide19.xml"/><Relationship Id="rId45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MonoMedium-bold.fntdata"/><Relationship Id="rId12" Type="http://schemas.openxmlformats.org/officeDocument/2006/relationships/slide" Target="slides/slide8.xml"/><Relationship Id="rId34" Type="http://schemas.openxmlformats.org/officeDocument/2006/relationships/font" Target="fonts/RobotoMonoMedium-regular.fntdata"/><Relationship Id="rId15" Type="http://schemas.openxmlformats.org/officeDocument/2006/relationships/slide" Target="slides/slide11.xml"/><Relationship Id="rId37" Type="http://schemas.openxmlformats.org/officeDocument/2006/relationships/font" Target="fonts/RobotoMonoMedium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MonoMedium-italic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.fntdata"/><Relationship Id="rId16" Type="http://schemas.openxmlformats.org/officeDocument/2006/relationships/slide" Target="slides/slide12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a8506495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aa85064959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a85064959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aa85064959_1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a8506495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aa85064959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a4c0269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aa4c0269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aa8506495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aa85064959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a8506495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aa85064959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aa4c0269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aa4c02691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aa8506495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aa85064959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aa8506495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aa85064959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aa8506495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aa85064959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a8506495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aa85064959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aa8506495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aa85064959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aa8506495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aa85064959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aa8506495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aa85064959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aa8506495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aa85064959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aa8506495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aa85064959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aa4c0269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aa4c02691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aa85064959_7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aa85064959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aa85064959_7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aa85064959_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aa8506495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aa85064959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aa4c0269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aa4c02691a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a850649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aa85064959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a8506495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aa85064959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a8506495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aa85064959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a8506495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aa85064959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a8506495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aa85064959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1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8900" y="1671900"/>
            <a:ext cx="3514200" cy="35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2826000" y="561488"/>
            <a:ext cx="6540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Pontifícia Universidade Católica de Minas Gerais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Curso: Sistemas de Informação – 2° período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Disciplina: Algoritmos e Estruturas de Dados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24300" y="5088950"/>
            <a:ext cx="8871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Integrantes:</a:t>
            </a:r>
            <a:endParaRPr sz="1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8C53FF"/>
                </a:solidFill>
                <a:latin typeface="Calibri"/>
                <a:ea typeface="Calibri"/>
                <a:cs typeface="Calibri"/>
                <a:sym typeface="Calibri"/>
              </a:rPr>
              <a:t>Gabriella Dantas, João Gustavo, Nicolas Matheus e Pedro Siqueira</a:t>
            </a:r>
            <a:endParaRPr sz="1900"/>
          </a:p>
        </p:txBody>
      </p:sp>
      <p:pic>
        <p:nvPicPr>
          <p:cNvPr id="87" name="Google Shape;8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300" y="269763"/>
            <a:ext cx="2121375" cy="18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1aa85064959_1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788" y="1369810"/>
            <a:ext cx="5736560" cy="411838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aa85064959_1_32"/>
          <p:cNvSpPr/>
          <p:nvPr/>
        </p:nvSpPr>
        <p:spPr>
          <a:xfrm>
            <a:off x="4888600" y="1567100"/>
            <a:ext cx="965400" cy="33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g1aa85064959_1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6654" y="1318300"/>
            <a:ext cx="5736558" cy="42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a85064959_1_41"/>
          <p:cNvSpPr txBox="1"/>
          <p:nvPr/>
        </p:nvSpPr>
        <p:spPr>
          <a:xfrm>
            <a:off x="1775563" y="968525"/>
            <a:ext cx="26223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Volume</a:t>
            </a:r>
            <a:endParaRPr sz="25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5" name="Google Shape;155;g1aa85064959_1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775" y="1924438"/>
            <a:ext cx="3652734" cy="12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1aa85064959_1_41"/>
          <p:cNvPicPr preferRelativeResize="0"/>
          <p:nvPr/>
        </p:nvPicPr>
        <p:blipFill rotWithShape="1">
          <a:blip r:embed="rId4">
            <a:alphaModFix/>
          </a:blip>
          <a:srcRect b="0" l="-1610" r="1610" t="0"/>
          <a:stretch/>
        </p:blipFill>
        <p:spPr>
          <a:xfrm>
            <a:off x="6908150" y="1599425"/>
            <a:ext cx="3894000" cy="1919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1aa85064959_1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6624" y="4906475"/>
            <a:ext cx="8351825" cy="7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aa85064959_1_41"/>
          <p:cNvSpPr txBox="1"/>
          <p:nvPr/>
        </p:nvSpPr>
        <p:spPr>
          <a:xfrm>
            <a:off x="6908150" y="968525"/>
            <a:ext cx="37236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Controles</a:t>
            </a:r>
            <a:endParaRPr sz="2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" name="Google Shape;159;g1aa85064959_1_41"/>
          <p:cNvSpPr txBox="1"/>
          <p:nvPr/>
        </p:nvSpPr>
        <p:spPr>
          <a:xfrm>
            <a:off x="2898063" y="4056813"/>
            <a:ext cx="70089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Barra de progresso</a:t>
            </a:r>
            <a:endParaRPr sz="2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1aa85064959_0_3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3262475" y="-308975"/>
            <a:ext cx="5667050" cy="56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aa85064959_0_30"/>
          <p:cNvSpPr txBox="1"/>
          <p:nvPr/>
        </p:nvSpPr>
        <p:spPr>
          <a:xfrm>
            <a:off x="137225" y="5040350"/>
            <a:ext cx="5288400" cy="11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57150">
              <a:srgbClr val="9900FF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b="1" lang="pt-BR" sz="6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Arquivos</a:t>
            </a:r>
            <a:endParaRPr b="1" sz="6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1aa4c02691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125" y="854200"/>
            <a:ext cx="2198600" cy="52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aa4c02691a_0_0"/>
          <p:cNvPicPr preferRelativeResize="0"/>
          <p:nvPr/>
        </p:nvPicPr>
        <p:blipFill rotWithShape="1">
          <a:blip r:embed="rId4">
            <a:alphaModFix/>
          </a:blip>
          <a:srcRect b="0" l="3184" r="3436" t="0"/>
          <a:stretch/>
        </p:blipFill>
        <p:spPr>
          <a:xfrm>
            <a:off x="3357300" y="1577175"/>
            <a:ext cx="2597725" cy="42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aa4c02691a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5600" y="2120275"/>
            <a:ext cx="5116925" cy="33711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 dir="2280000" dist="133350">
              <a:schemeClr val="lt1">
                <a:alpha val="64999"/>
              </a:scheme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1aa85064959_0_3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3262475" y="-308975"/>
            <a:ext cx="5667050" cy="56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aa85064959_0_35"/>
          <p:cNvSpPr txBox="1"/>
          <p:nvPr/>
        </p:nvSpPr>
        <p:spPr>
          <a:xfrm>
            <a:off x="137225" y="5040350"/>
            <a:ext cx="9693300" cy="11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57150">
              <a:srgbClr val="9900FF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pt-BR" sz="6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Estruturas de dados</a:t>
            </a:r>
            <a:endParaRPr b="1" sz="6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g1aa85064959_0_93"/>
          <p:cNvGrpSpPr/>
          <p:nvPr/>
        </p:nvGrpSpPr>
        <p:grpSpPr>
          <a:xfrm>
            <a:off x="1188050" y="972875"/>
            <a:ext cx="8066400" cy="2031288"/>
            <a:chOff x="1029800" y="990800"/>
            <a:chExt cx="8066400" cy="2031288"/>
          </a:xfrm>
        </p:grpSpPr>
        <p:sp>
          <p:nvSpPr>
            <p:cNvPr id="184" name="Google Shape;184;g1aa85064959_0_93"/>
            <p:cNvSpPr txBox="1"/>
            <p:nvPr/>
          </p:nvSpPr>
          <p:spPr>
            <a:xfrm>
              <a:off x="1029800" y="1667900"/>
              <a:ext cx="80664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431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Char char="●"/>
              </a:pPr>
              <a:r>
                <a:rPr lang="pt-B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Fila;</a:t>
              </a: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g1aa85064959_0_93"/>
            <p:cNvSpPr txBox="1"/>
            <p:nvPr/>
          </p:nvSpPr>
          <p:spPr>
            <a:xfrm>
              <a:off x="1029800" y="990800"/>
              <a:ext cx="80664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431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Char char="●"/>
              </a:pPr>
              <a:r>
                <a:rPr lang="pt-B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Inserção</a:t>
              </a:r>
              <a:r>
                <a:rPr lang="pt-B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na playlist;</a:t>
              </a: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g1aa85064959_0_93"/>
            <p:cNvSpPr txBox="1"/>
            <p:nvPr/>
          </p:nvSpPr>
          <p:spPr>
            <a:xfrm>
              <a:off x="1029800" y="2344988"/>
              <a:ext cx="80664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431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Char char="●"/>
              </a:pPr>
              <a:r>
                <a:rPr lang="pt-B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Sequência de itens.</a:t>
              </a: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7" name="Google Shape;187;g1aa85064959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800" y="3401300"/>
            <a:ext cx="8066400" cy="241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1aa4c02691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275" y="380550"/>
            <a:ext cx="8639450" cy="60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g1aa85064959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363" y="298875"/>
            <a:ext cx="9411275" cy="626025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g1aa85064959_0_102"/>
          <p:cNvGrpSpPr/>
          <p:nvPr/>
        </p:nvGrpSpPr>
        <p:grpSpPr>
          <a:xfrm>
            <a:off x="1188050" y="972875"/>
            <a:ext cx="8066400" cy="2031288"/>
            <a:chOff x="1029800" y="990800"/>
            <a:chExt cx="8066400" cy="2031288"/>
          </a:xfrm>
        </p:grpSpPr>
        <p:sp>
          <p:nvSpPr>
            <p:cNvPr id="203" name="Google Shape;203;g1aa85064959_0_102"/>
            <p:cNvSpPr txBox="1"/>
            <p:nvPr/>
          </p:nvSpPr>
          <p:spPr>
            <a:xfrm>
              <a:off x="1029800" y="1667900"/>
              <a:ext cx="80664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431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Char char="●"/>
              </a:pPr>
              <a:r>
                <a:rPr lang="pt-B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Lista</a:t>
              </a:r>
              <a:r>
                <a:rPr lang="pt-B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g1aa85064959_0_102"/>
            <p:cNvSpPr txBox="1"/>
            <p:nvPr/>
          </p:nvSpPr>
          <p:spPr>
            <a:xfrm>
              <a:off x="1029800" y="990800"/>
              <a:ext cx="80664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431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Char char="●"/>
              </a:pPr>
              <a:r>
                <a:rPr lang="pt-B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Remoção</a:t>
              </a:r>
              <a:r>
                <a:rPr lang="pt-B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na playlist;</a:t>
              </a: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g1aa85064959_0_102"/>
            <p:cNvSpPr txBox="1"/>
            <p:nvPr/>
          </p:nvSpPr>
          <p:spPr>
            <a:xfrm>
              <a:off x="1029800" y="2344988"/>
              <a:ext cx="80664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431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Char char="●"/>
              </a:pPr>
              <a:r>
                <a:rPr lang="pt-B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Posição desejada</a:t>
              </a:r>
              <a:r>
                <a:rPr lang="pt-B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6" name="Google Shape;206;g1aa85064959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800" y="3401300"/>
            <a:ext cx="8066400" cy="2199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g1aa85064959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463" y="305238"/>
            <a:ext cx="9427075" cy="624752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1aa85064959_0_13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3262475" y="-308975"/>
            <a:ext cx="5667050" cy="56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1aa85064959_0_13"/>
          <p:cNvSpPr txBox="1"/>
          <p:nvPr/>
        </p:nvSpPr>
        <p:spPr>
          <a:xfrm>
            <a:off x="965476" y="5053675"/>
            <a:ext cx="5579100" cy="11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57150">
              <a:srgbClr val="9900FF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AutoNum type="arabicPeriod"/>
            </a:pPr>
            <a:r>
              <a:rPr b="1" lang="pt-BR" sz="6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Introdução</a:t>
            </a:r>
            <a:endParaRPr b="1" sz="6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g1aa85064959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962" y="296275"/>
            <a:ext cx="9454075" cy="626545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1aa85064959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050" y="3293875"/>
            <a:ext cx="9815900" cy="2453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g1aa85064959_0_48"/>
          <p:cNvGrpSpPr/>
          <p:nvPr/>
        </p:nvGrpSpPr>
        <p:grpSpPr>
          <a:xfrm>
            <a:off x="1188050" y="972875"/>
            <a:ext cx="8066400" cy="2031288"/>
            <a:chOff x="1029800" y="990800"/>
            <a:chExt cx="8066400" cy="2031288"/>
          </a:xfrm>
        </p:grpSpPr>
        <p:sp>
          <p:nvSpPr>
            <p:cNvPr id="223" name="Google Shape;223;g1aa85064959_0_48"/>
            <p:cNvSpPr txBox="1"/>
            <p:nvPr/>
          </p:nvSpPr>
          <p:spPr>
            <a:xfrm>
              <a:off x="1029800" y="1667900"/>
              <a:ext cx="80664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431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Char char="●"/>
              </a:pPr>
              <a:r>
                <a:rPr lang="pt-B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Lista duplamente encadeada</a:t>
              </a: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g1aa85064959_0_48"/>
            <p:cNvSpPr txBox="1"/>
            <p:nvPr/>
          </p:nvSpPr>
          <p:spPr>
            <a:xfrm>
              <a:off x="1029800" y="990800"/>
              <a:ext cx="80664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431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Char char="●"/>
              </a:pPr>
              <a:r>
                <a:rPr lang="pt-B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Percorrer a playlist</a:t>
              </a: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g1aa85064959_0_48"/>
            <p:cNvSpPr txBox="1"/>
            <p:nvPr/>
          </p:nvSpPr>
          <p:spPr>
            <a:xfrm>
              <a:off x="1029800" y="2344988"/>
              <a:ext cx="80664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431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Char char="●"/>
              </a:pPr>
              <a:r>
                <a:rPr lang="pt-B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Dois sentidos</a:t>
              </a: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g1aa85064959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150" y="245950"/>
            <a:ext cx="8500957" cy="308317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1" name="Google Shape;231;g1aa85064959_0_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3150" y="3597300"/>
            <a:ext cx="8500950" cy="302454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2" name="Google Shape;232;g1aa85064959_0_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386845">
            <a:off x="5331913" y="2035682"/>
            <a:ext cx="1054374" cy="1054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1aa85064959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86845">
            <a:off x="5331913" y="2035682"/>
            <a:ext cx="1054374" cy="105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1aa85064959_0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3149" y="245949"/>
            <a:ext cx="8500950" cy="3100972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9" name="Google Shape;239;g1aa85064959_0_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3150" y="3567948"/>
            <a:ext cx="8500949" cy="3053913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0" name="Google Shape;240;g1aa85064959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087862">
            <a:off x="1874739" y="2180958"/>
            <a:ext cx="1054374" cy="105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1aa85064959_0_4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3262475" y="-308975"/>
            <a:ext cx="5667050" cy="56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1aa85064959_0_40"/>
          <p:cNvSpPr txBox="1"/>
          <p:nvPr/>
        </p:nvSpPr>
        <p:spPr>
          <a:xfrm>
            <a:off x="137225" y="5040350"/>
            <a:ext cx="9693300" cy="11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57150">
              <a:srgbClr val="9900FF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b="1" lang="pt-BR" sz="6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Árvore</a:t>
            </a:r>
            <a:endParaRPr b="1" sz="6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g1aa4c02691a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375" y="1051113"/>
            <a:ext cx="5871476" cy="43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1aa4c02691a_0_9"/>
          <p:cNvSpPr txBox="1"/>
          <p:nvPr/>
        </p:nvSpPr>
        <p:spPr>
          <a:xfrm>
            <a:off x="659375" y="1706425"/>
            <a:ext cx="57885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Monta a árvore a partir do arquivo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Lê a árvore em ordem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 ordenado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g1aa85064959_7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175" y="2435438"/>
            <a:ext cx="1221524" cy="122152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1aa85064959_7_2"/>
          <p:cNvSpPr txBox="1"/>
          <p:nvPr/>
        </p:nvSpPr>
        <p:spPr>
          <a:xfrm>
            <a:off x="521354" y="3760763"/>
            <a:ext cx="3328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Playlist.txt - original</a:t>
            </a:r>
            <a:endParaRPr sz="3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g1aa85064959_7_2"/>
          <p:cNvCxnSpPr/>
          <p:nvPr/>
        </p:nvCxnSpPr>
        <p:spPr>
          <a:xfrm>
            <a:off x="2935325" y="3323825"/>
            <a:ext cx="9255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0" name="Google Shape;260;g1aa85064959_7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4314" y="635998"/>
            <a:ext cx="4474625" cy="31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aa85064959_7_2"/>
          <p:cNvSpPr txBox="1"/>
          <p:nvPr/>
        </p:nvSpPr>
        <p:spPr>
          <a:xfrm>
            <a:off x="4326579" y="3817938"/>
            <a:ext cx="3328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Estr. Árvore</a:t>
            </a:r>
            <a:endParaRPr sz="3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2" name="Google Shape;262;g1aa85064959_7_2"/>
          <p:cNvCxnSpPr/>
          <p:nvPr/>
        </p:nvCxnSpPr>
        <p:spPr>
          <a:xfrm>
            <a:off x="8018950" y="3323825"/>
            <a:ext cx="9255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3" name="Google Shape;263;g1aa85064959_7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4575" y="2359238"/>
            <a:ext cx="1221524" cy="122152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1aa85064959_7_2"/>
          <p:cNvSpPr txBox="1"/>
          <p:nvPr/>
        </p:nvSpPr>
        <p:spPr>
          <a:xfrm>
            <a:off x="8674754" y="3684563"/>
            <a:ext cx="3328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Nova</a:t>
            </a:r>
            <a:r>
              <a:rPr lang="pt-BR" sz="3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Playlist.txt</a:t>
            </a:r>
            <a:endParaRPr sz="3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g1aa85064959_7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175" y="2435438"/>
            <a:ext cx="1221524" cy="122152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1aa85064959_7_15"/>
          <p:cNvSpPr txBox="1"/>
          <p:nvPr/>
        </p:nvSpPr>
        <p:spPr>
          <a:xfrm>
            <a:off x="521354" y="3760763"/>
            <a:ext cx="3328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Playlist.txt - original</a:t>
            </a:r>
            <a:endParaRPr sz="3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1aa85064959_7_15"/>
          <p:cNvSpPr txBox="1"/>
          <p:nvPr/>
        </p:nvSpPr>
        <p:spPr>
          <a:xfrm>
            <a:off x="671275" y="4691375"/>
            <a:ext cx="2757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Deleta arquivo original</a:t>
            </a:r>
            <a:endParaRPr b="1" sz="2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g1aa85064959_7_15"/>
          <p:cNvCxnSpPr/>
          <p:nvPr/>
        </p:nvCxnSpPr>
        <p:spPr>
          <a:xfrm flipH="1">
            <a:off x="1074425" y="2363600"/>
            <a:ext cx="1987500" cy="2847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g1aa85064959_7_15"/>
          <p:cNvCxnSpPr/>
          <p:nvPr/>
        </p:nvCxnSpPr>
        <p:spPr>
          <a:xfrm>
            <a:off x="805775" y="2399400"/>
            <a:ext cx="2112900" cy="293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g1aa85064959_7_15"/>
          <p:cNvCxnSpPr/>
          <p:nvPr/>
        </p:nvCxnSpPr>
        <p:spPr>
          <a:xfrm>
            <a:off x="4687925" y="3552425"/>
            <a:ext cx="9255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5" name="Google Shape;275;g1aa85064959_7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9975" y="2587838"/>
            <a:ext cx="1221524" cy="122152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1aa85064959_7_15"/>
          <p:cNvSpPr txBox="1"/>
          <p:nvPr/>
        </p:nvSpPr>
        <p:spPr>
          <a:xfrm>
            <a:off x="6160154" y="3913163"/>
            <a:ext cx="3328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Playlist.txt - original</a:t>
            </a:r>
            <a:endParaRPr sz="3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aa85064959_7_15"/>
          <p:cNvSpPr txBox="1"/>
          <p:nvPr/>
        </p:nvSpPr>
        <p:spPr>
          <a:xfrm>
            <a:off x="6233875" y="4538975"/>
            <a:ext cx="275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Renomeia o novo arquivo</a:t>
            </a:r>
            <a:endParaRPr b="1" sz="21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g1aa85064959_2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626" y="1058449"/>
            <a:ext cx="4970230" cy="475160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3" name="Google Shape;283;g1aa85064959_2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4328" y="1031452"/>
            <a:ext cx="4898048" cy="4795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4" name="Google Shape;284;g1aa85064959_2_5"/>
          <p:cNvSpPr txBox="1"/>
          <p:nvPr/>
        </p:nvSpPr>
        <p:spPr>
          <a:xfrm>
            <a:off x="779625" y="5826550"/>
            <a:ext cx="49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Não ordenado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aa85064959_2_5"/>
          <p:cNvSpPr txBox="1"/>
          <p:nvPr/>
        </p:nvSpPr>
        <p:spPr>
          <a:xfrm>
            <a:off x="6570825" y="5826550"/>
            <a:ext cx="49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rdenado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aa4c02691a_0_26"/>
          <p:cNvSpPr txBox="1"/>
          <p:nvPr/>
        </p:nvSpPr>
        <p:spPr>
          <a:xfrm>
            <a:off x="2570550" y="3051900"/>
            <a:ext cx="7050900" cy="754200"/>
          </a:xfrm>
          <a:prstGeom prst="rect">
            <a:avLst/>
          </a:prstGeom>
          <a:noFill/>
          <a:ln>
            <a:noFill/>
          </a:ln>
          <a:effectLst>
            <a:outerShdw blurRad="300038" rotWithShape="0" algn="bl" dir="2280000" dist="95250">
              <a:schemeClr val="lt1">
                <a:alpha val="83000"/>
              </a:scheme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Execução do programa</a:t>
            </a:r>
            <a:endParaRPr sz="3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/>
        </p:nvSpPr>
        <p:spPr>
          <a:xfrm>
            <a:off x="708575" y="948400"/>
            <a:ext cx="55662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que é o </a:t>
            </a:r>
            <a:r>
              <a:rPr b="1" lang="pt-BR" sz="3800">
                <a:solidFill>
                  <a:srgbClr val="8C53FF"/>
                </a:solidFill>
                <a:latin typeface="Calibri"/>
                <a:ea typeface="Calibri"/>
                <a:cs typeface="Calibri"/>
                <a:sym typeface="Calibri"/>
              </a:rPr>
              <a:t>Trend Music?</a:t>
            </a:r>
            <a:endParaRPr b="1" sz="3800">
              <a:solidFill>
                <a:srgbClr val="8C5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Motivo da escolha do tema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775" y="3196875"/>
            <a:ext cx="3604850" cy="20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 rotWithShape="1">
          <a:blip r:embed="rId4">
            <a:alphaModFix/>
          </a:blip>
          <a:srcRect b="2649" l="0" r="0" t="-2649"/>
          <a:stretch/>
        </p:blipFill>
        <p:spPr>
          <a:xfrm>
            <a:off x="7793648" y="3023550"/>
            <a:ext cx="4205100" cy="23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350" y="3101275"/>
            <a:ext cx="4525900" cy="22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1aa85064959_0_2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3262475" y="-308975"/>
            <a:ext cx="5667050" cy="56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aa85064959_0_20"/>
          <p:cNvSpPr txBox="1"/>
          <p:nvPr/>
        </p:nvSpPr>
        <p:spPr>
          <a:xfrm>
            <a:off x="137225" y="5040350"/>
            <a:ext cx="8059200" cy="11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57150">
              <a:srgbClr val="9900FF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2. Cadastro e login</a:t>
            </a:r>
            <a:endParaRPr b="1" sz="6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"/>
          <p:cNvPicPr preferRelativeResize="0"/>
          <p:nvPr/>
        </p:nvPicPr>
        <p:blipFill rotWithShape="1">
          <a:blip r:embed="rId3">
            <a:alphaModFix/>
          </a:blip>
          <a:srcRect b="9428" l="0" r="0" t="3242"/>
          <a:stretch/>
        </p:blipFill>
        <p:spPr>
          <a:xfrm>
            <a:off x="2233912" y="944138"/>
            <a:ext cx="3348125" cy="4969714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4">
            <a:alphaModFix/>
          </a:blip>
          <a:srcRect b="0" l="0" r="3428" t="0"/>
          <a:stretch/>
        </p:blipFill>
        <p:spPr>
          <a:xfrm>
            <a:off x="6609963" y="944138"/>
            <a:ext cx="3348125" cy="4969708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p2"/>
          <p:cNvSpPr txBox="1"/>
          <p:nvPr/>
        </p:nvSpPr>
        <p:spPr>
          <a:xfrm>
            <a:off x="3075714" y="5864920"/>
            <a:ext cx="196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Tela de cadastro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7596260" y="5864920"/>
            <a:ext cx="167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Tela de login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1aa85064959_0_2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3262475" y="-308975"/>
            <a:ext cx="5667050" cy="56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aa85064959_0_25"/>
          <p:cNvSpPr txBox="1"/>
          <p:nvPr/>
        </p:nvSpPr>
        <p:spPr>
          <a:xfrm>
            <a:off x="137225" y="5040350"/>
            <a:ext cx="10104900" cy="11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57150">
              <a:srgbClr val="9900FF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b="1" lang="pt-BR" sz="6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Requisitos funcionais</a:t>
            </a:r>
            <a:endParaRPr b="1" sz="6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1aa85064959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00" y="1496788"/>
            <a:ext cx="5551760" cy="3864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aa85064959_1_8"/>
          <p:cNvSpPr/>
          <p:nvPr/>
        </p:nvSpPr>
        <p:spPr>
          <a:xfrm>
            <a:off x="499175" y="2769700"/>
            <a:ext cx="1445400" cy="326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g1aa85064959_1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712" y="1496787"/>
            <a:ext cx="5531489" cy="38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1aa85064959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75" y="1392829"/>
            <a:ext cx="5553682" cy="407234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aa85064959_1_16"/>
          <p:cNvSpPr/>
          <p:nvPr/>
        </p:nvSpPr>
        <p:spPr>
          <a:xfrm>
            <a:off x="508475" y="3160350"/>
            <a:ext cx="1445400" cy="326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g1aa85064959_1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1444" y="1380850"/>
            <a:ext cx="5553681" cy="40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1aa85064959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12" y="1337850"/>
            <a:ext cx="5569846" cy="41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aa85064959_1_24"/>
          <p:cNvSpPr/>
          <p:nvPr/>
        </p:nvSpPr>
        <p:spPr>
          <a:xfrm>
            <a:off x="2881650" y="1591200"/>
            <a:ext cx="965400" cy="33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g1aa85064959_1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6640" y="1343980"/>
            <a:ext cx="5569846" cy="417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ala de Cinza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2022-12-06T00:25:47Z</dcterms:created>
  <dc:creator>Nicolas Matheus Ferreira</dc:creator>
</cp:coreProperties>
</file>