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1"/>
  </p:notesMasterIdLst>
  <p:sldIdLst>
    <p:sldId id="380" r:id="rId2"/>
    <p:sldId id="368" r:id="rId3"/>
    <p:sldId id="460" r:id="rId4"/>
    <p:sldId id="369" r:id="rId5"/>
    <p:sldId id="370" r:id="rId6"/>
    <p:sldId id="371" r:id="rId7"/>
    <p:sldId id="402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467" r:id="rId16"/>
    <p:sldId id="379" r:id="rId17"/>
    <p:sldId id="461" r:id="rId18"/>
    <p:sldId id="462" r:id="rId19"/>
    <p:sldId id="463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4" r:id="rId31"/>
    <p:sldId id="393" r:id="rId32"/>
    <p:sldId id="396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5" r:id="rId45"/>
    <p:sldId id="468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69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01" r:id="rId69"/>
    <p:sldId id="466" r:id="rId70"/>
    <p:sldId id="459" r:id="rId71"/>
    <p:sldId id="465" r:id="rId72"/>
    <p:sldId id="464" r:id="rId73"/>
    <p:sldId id="437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77" r:id="rId82"/>
    <p:sldId id="478" r:id="rId83"/>
    <p:sldId id="479" r:id="rId84"/>
    <p:sldId id="480" r:id="rId85"/>
    <p:sldId id="481" r:id="rId86"/>
    <p:sldId id="482" r:id="rId87"/>
    <p:sldId id="483" r:id="rId88"/>
    <p:sldId id="484" r:id="rId89"/>
    <p:sldId id="485" r:id="rId90"/>
    <p:sldId id="486" r:id="rId91"/>
    <p:sldId id="488" r:id="rId92"/>
    <p:sldId id="487" r:id="rId93"/>
    <p:sldId id="489" r:id="rId94"/>
    <p:sldId id="490" r:id="rId95"/>
    <p:sldId id="491" r:id="rId96"/>
    <p:sldId id="492" r:id="rId97"/>
    <p:sldId id="493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381" r:id="rId110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2" autoAdjust="0"/>
    <p:restoredTop sz="95658" autoAdjust="0"/>
  </p:normalViewPr>
  <p:slideViewPr>
    <p:cSldViewPr>
      <p:cViewPr>
        <p:scale>
          <a:sx n="90" d="100"/>
          <a:sy n="90" d="100"/>
        </p:scale>
        <p:origin x="1290" y="10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29/03/2022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68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E46F4-5F4E-489F-8FAF-9E845A1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85DDF-CCBF-45E4-B6CF-86502943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A53F-97D4-4C7C-9811-961BE78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8EC98-8029-4940-9352-401A2CF604A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16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  <p:sldLayoutId id="2147483984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Ordenação:</a:t>
            </a:r>
            <a:br>
              <a:rPr lang="pt-BR" dirty="0"/>
            </a:br>
            <a:r>
              <a:rPr lang="pt-BR" dirty="0"/>
              <a:t>Algoritmos posicionais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635E3B2D-4394-47A7-A0BD-91CA345B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DF07164-57EF-4493-8559-99253AF35FC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F11DB9-21AB-44E4-9197-1470599E4F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7436" name="Espaço Reservado para Número de Slide 4">
            <a:extLst>
              <a:ext uri="{FF2B5EF4-FFF2-40B4-BE49-F238E27FC236}">
                <a16:creationId xmlns:a16="http://schemas.microsoft.com/office/drawing/2014/main" id="{826F6BE8-C583-40E0-864C-B4E5A751CB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0DFE1E4-FB60-4EF6-82CB-7575F501030D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10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ACF46411-B5C2-4355-91CE-514C232AC772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D92A13E-05D9-4A30-B094-72B80E04DC37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8036C91-E78A-49DF-91EE-C983DFC17016}"/>
              </a:ext>
            </a:extLst>
          </p:cNvPr>
          <p:cNvSpPr/>
          <p:nvPr/>
        </p:nvSpPr>
        <p:spPr>
          <a:xfrm rot="10800000">
            <a:off x="313213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92D5F51-26AB-42C8-B5BC-E5CFDED6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17425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100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07948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l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192367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AB3401-84D9-453A-BAAA-B751FC5CE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67373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L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286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101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89688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192367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AB3401-84D9-453A-BAAA-B751FC5CE598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L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085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102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264375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114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103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74358" y="336383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28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104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74358" y="4054442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749433-E7B5-4029-BDE6-EDC6E147B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6237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P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Q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7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105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68308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74358" y="4054442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749433-E7B5-4029-BDE6-EDC6E147B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51765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P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Q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444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106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82273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74358" y="4054442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749433-E7B5-4029-BDE6-EDC6E147B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39727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P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Q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589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107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2101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74358" y="4054442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749433-E7B5-4029-BDE6-EDC6E147BF16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O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P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Q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746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358" y="4646793"/>
            <a:ext cx="825234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108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04679"/>
              </p:ext>
            </p:extLst>
          </p:nvPr>
        </p:nvGraphicFramePr>
        <p:xfrm>
          <a:off x="3059831" y="756813"/>
          <a:ext cx="3096345" cy="4078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04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70792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264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01BD205E-F89D-40D4-8CBE-0A52940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73EB69C-5B81-4F95-9AF0-1FB39F8CF6C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D5B983-72EE-4EF0-8C45-3244AA7E5D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8460" name="Espaço Reservado para Número de Slide 4">
            <a:extLst>
              <a:ext uri="{FF2B5EF4-FFF2-40B4-BE49-F238E27FC236}">
                <a16:creationId xmlns:a16="http://schemas.microsoft.com/office/drawing/2014/main" id="{EED3C471-39E4-4123-B098-150FEC35B8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93163C8-7496-4844-9CEA-728E4E3E3328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11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5181CB29-CF8A-4240-933E-826040A16ED9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5472210-06B0-400F-93A2-168827D256B7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C6E140D9-4EEB-4531-8D3C-332AC07F52DA}"/>
              </a:ext>
            </a:extLst>
          </p:cNvPr>
          <p:cNvSpPr/>
          <p:nvPr/>
        </p:nvSpPr>
        <p:spPr>
          <a:xfrm rot="10800000">
            <a:off x="313213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D404FB1-D832-48A3-BB46-C4954D203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4821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7957CCA6-3C3A-4F84-99D3-71101F43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900382F-31E3-4E47-A9B6-C19DA516A88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92EA0A-C0A9-4073-942E-1E21F446CD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9484" name="Espaço Reservado para Número de Slide 4">
            <a:extLst>
              <a:ext uri="{FF2B5EF4-FFF2-40B4-BE49-F238E27FC236}">
                <a16:creationId xmlns:a16="http://schemas.microsoft.com/office/drawing/2014/main" id="{84E0A47E-DC25-4D72-B7D3-5F29B2A301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3FECC45-FCB6-4FC7-BE3F-F7E0A01F1C0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B9DDB5CF-5100-4BD6-9869-FC2ABE76C02B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FBF91F5-2F51-4AC3-888E-D48604546437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2E3AD91-B1C8-4C95-BB2A-149588C35621}"/>
              </a:ext>
            </a:extLst>
          </p:cNvPr>
          <p:cNvSpPr/>
          <p:nvPr/>
        </p:nvSpPr>
        <p:spPr>
          <a:xfrm rot="10800000">
            <a:off x="377983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0F5113E-D29A-4306-8AE2-99126E6EC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80546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9CAB2DEE-7618-42AC-82EC-4589D4C2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D94FC07-7EA9-4A5A-95B7-79F6061D8B5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6188AB-5D80-48A1-9CD9-7C3C17FA0E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0508" name="Espaço Reservado para Número de Slide 4">
            <a:extLst>
              <a:ext uri="{FF2B5EF4-FFF2-40B4-BE49-F238E27FC236}">
                <a16:creationId xmlns:a16="http://schemas.microsoft.com/office/drawing/2014/main" id="{5C047F52-0B50-49E6-92E2-52993656AB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25F15D4-95D8-44D8-B3D9-D0EB796F8BC1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8E7A1097-CCD4-41CE-B93E-735397C8BDA2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10CC7222-E68D-4FFC-97F5-D0190290A22E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8CB4E23-37B1-40B0-92E4-C22F4CE1DC5F}"/>
              </a:ext>
            </a:extLst>
          </p:cNvPr>
          <p:cNvSpPr/>
          <p:nvPr/>
        </p:nvSpPr>
        <p:spPr>
          <a:xfrm rot="10800000">
            <a:off x="377983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7C7681F-B45D-4AAF-AED3-725D350E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81460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C96B07E-CDC0-45DC-AED7-948D42F9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B82E8A1-B91E-4CE4-A72E-46C09BBEC88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B41B8B-583C-44A6-8123-9C86FD7475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1532" name="Espaço Reservado para Número de Slide 4">
            <a:extLst>
              <a:ext uri="{FF2B5EF4-FFF2-40B4-BE49-F238E27FC236}">
                <a16:creationId xmlns:a16="http://schemas.microsoft.com/office/drawing/2014/main" id="{17234D79-1613-49D8-9F9A-EF501EAB28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FF56D82-F611-44F5-B776-97C45F54A4A2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14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27491C3-B613-437D-89CA-496FF14CD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803393"/>
              </p:ext>
            </p:extLst>
          </p:nvPr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384F675-B962-4502-8907-A534241071C3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CFC28847-21C1-441F-A6E2-1288B3C553C1}"/>
              </a:ext>
            </a:extLst>
          </p:cNvPr>
          <p:cNvSpPr/>
          <p:nvPr/>
        </p:nvSpPr>
        <p:spPr>
          <a:xfrm rot="10800000">
            <a:off x="4506913" y="1862138"/>
            <a:ext cx="358775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95FCC8B-F7AE-4FDF-9022-2E3EA6C0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66313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C96B07E-CDC0-45DC-AED7-948D42F9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B82E8A1-B91E-4CE4-A72E-46C09BBEC88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B41B8B-583C-44A6-8123-9C86FD7475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1532" name="Espaço Reservado para Número de Slide 4">
            <a:extLst>
              <a:ext uri="{FF2B5EF4-FFF2-40B4-BE49-F238E27FC236}">
                <a16:creationId xmlns:a16="http://schemas.microsoft.com/office/drawing/2014/main" id="{17234D79-1613-49D8-9F9A-EF501EAB28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FF56D82-F611-44F5-B776-97C45F54A4A2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15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27491C3-B613-437D-89CA-496FF14CD177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384F675-B962-4502-8907-A534241071C3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CFC28847-21C1-441F-A6E2-1288B3C553C1}"/>
              </a:ext>
            </a:extLst>
          </p:cNvPr>
          <p:cNvSpPr/>
          <p:nvPr/>
        </p:nvSpPr>
        <p:spPr>
          <a:xfrm rot="10800000">
            <a:off x="4506913" y="1862138"/>
            <a:ext cx="358775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95FCC8B-F7AE-4FDF-9022-2E3EA6C0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07727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2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C9ED8B2-12AE-44E5-8B95-4C17135F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04F007D-A86A-49CB-B95F-0F4EF69A989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D0CD33-A12E-4FD9-83C2-1BFE81E324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2556" name="Espaço Reservado para Número de Slide 4">
            <a:extLst>
              <a:ext uri="{FF2B5EF4-FFF2-40B4-BE49-F238E27FC236}">
                <a16:creationId xmlns:a16="http://schemas.microsoft.com/office/drawing/2014/main" id="{7E83190E-E928-429C-82BD-DF35B2CF98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0196975-150C-42F3-971F-00A9C88523EE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16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1B92C3AF-2A4E-4ACE-BABD-E2F4C0D5A9A3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FD45931-A3BA-4525-8447-3F4B3FF34CF1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CFA1A25-39DB-47DA-ACA9-A9D4D23E7F4B}"/>
              </a:ext>
            </a:extLst>
          </p:cNvPr>
          <p:cNvSpPr/>
          <p:nvPr/>
        </p:nvSpPr>
        <p:spPr>
          <a:xfrm rot="10800000">
            <a:off x="5076825" y="1835150"/>
            <a:ext cx="358775" cy="503238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DE04372-1200-43F2-A713-B34191BD5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79087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393C68A3-8347-4F92-A35B-192A83A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66AF2CD-871E-4BA6-97E2-7893FC3A913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3BC217-DCCB-48C8-A2EA-DA912330B4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3580" name="Espaço Reservado para Número de Slide 4">
            <a:extLst>
              <a:ext uri="{FF2B5EF4-FFF2-40B4-BE49-F238E27FC236}">
                <a16:creationId xmlns:a16="http://schemas.microsoft.com/office/drawing/2014/main" id="{81AD2EFC-378B-40AF-A491-F4985EB7E2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4AB805C-8FEB-4589-8DE6-4740AE686C0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182D0A87-1425-45F3-8355-DA21FACC6ED5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6FFE2877-A0D1-42E6-908E-3002798E9E6B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AE411AB6-C2CC-46B0-B03A-1E7BCC536F21}"/>
              </a:ext>
            </a:extLst>
          </p:cNvPr>
          <p:cNvSpPr/>
          <p:nvPr/>
        </p:nvSpPr>
        <p:spPr>
          <a:xfrm rot="10800000">
            <a:off x="5076825" y="1835150"/>
            <a:ext cx="358775" cy="503238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995381E-246D-4870-9DEB-24A6A534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33029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64AA8581-0E6F-4509-B33E-AA8684EB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5CABA47-61D4-4243-AD5E-30231946878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E8D9-AB6C-4067-A61E-FA49980F39B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4604" name="Espaço Reservado para Número de Slide 4">
            <a:extLst>
              <a:ext uri="{FF2B5EF4-FFF2-40B4-BE49-F238E27FC236}">
                <a16:creationId xmlns:a16="http://schemas.microsoft.com/office/drawing/2014/main" id="{9196C5DD-55FD-4F10-BDFC-26CB3835CE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BE9E08F-C009-474F-848B-7F2C6F72D28C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309C5F53-CB46-47D6-B941-5CE1B7829A6C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A4DBAA89-5906-48F6-91D1-977E4B231590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C6857CBF-2AAB-42D4-A818-470B64B3C9F7}"/>
              </a:ext>
            </a:extLst>
          </p:cNvPr>
          <p:cNvSpPr/>
          <p:nvPr/>
        </p:nvSpPr>
        <p:spPr>
          <a:xfrm rot="10800000">
            <a:off x="5724525" y="1901825"/>
            <a:ext cx="360363" cy="50482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548B254-51B7-4118-B2BB-AD9513524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33413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2335691-F084-4514-ABF0-B79E602D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08B575A-8E06-455F-913B-2FBAD833653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946AEE-01EB-42DD-8750-1932C102BA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5628" name="Espaço Reservado para Número de Slide 4">
            <a:extLst>
              <a:ext uri="{FF2B5EF4-FFF2-40B4-BE49-F238E27FC236}">
                <a16:creationId xmlns:a16="http://schemas.microsoft.com/office/drawing/2014/main" id="{FF5762E6-54D9-4C3A-9C81-72EE24EDDA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12D8C89-6792-429E-8C47-D03E920CA464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799FD11-37A8-4A88-BD59-7DAAF8344B45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7804F5BB-02BD-487B-8217-8D3B1B91073B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AC0DA64-B319-4B86-91EB-CFD21E2859CF}"/>
              </a:ext>
            </a:extLst>
          </p:cNvPr>
          <p:cNvSpPr/>
          <p:nvPr/>
        </p:nvSpPr>
        <p:spPr>
          <a:xfrm rot="10800000">
            <a:off x="5724525" y="1901825"/>
            <a:ext cx="360363" cy="50482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DA8B00C-EF49-4B4C-B6DB-3E1D706C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7243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63F11EB0-CF37-4841-9125-A733E79C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posicional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39BCF78F-75AB-4F8E-845F-1B0D8C2EB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Os algoritmos de ordenação posicional determinam as posições parciais ou finais dos dados realizando um pré-processamento</a:t>
            </a:r>
          </a:p>
          <a:p>
            <a:r>
              <a:rPr altLang="pt-BR"/>
              <a:t>Normalmente, não é necessário comparar os valores uns com os outros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478A5A-89B6-4000-A5E4-1FE79EF743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0245" name="Espaço Reservado para Número de Slide 4">
            <a:extLst>
              <a:ext uri="{FF2B5EF4-FFF2-40B4-BE49-F238E27FC236}">
                <a16:creationId xmlns:a16="http://schemas.microsoft.com/office/drawing/2014/main" id="{32109BED-D374-4B8A-A77B-62B2E745E3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DEEBF4C-24A7-4340-A7D8-CDFC68FFC318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93B59069-4F22-42C2-8110-CE2B012A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3462A89-D026-47EC-9B2B-14721AFBBC7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3EFB7E-6735-42F2-9F5E-C6D24CDAF0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6652" name="Espaço Reservado para Número de Slide 4">
            <a:extLst>
              <a:ext uri="{FF2B5EF4-FFF2-40B4-BE49-F238E27FC236}">
                <a16:creationId xmlns:a16="http://schemas.microsoft.com/office/drawing/2014/main" id="{F2A9D9B7-3508-4470-AD24-E025CBF788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05E113D-40E7-438E-8B9C-4B2C0B39FEA4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20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94E2F23B-04FF-47F5-B654-2F3C797FAEC3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22FD26F2-7DDE-4942-A6E8-87716EBF8DED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82073BA0-0B9B-49D4-9697-486515DC0658}"/>
              </a:ext>
            </a:extLst>
          </p:cNvPr>
          <p:cNvSpPr/>
          <p:nvPr/>
        </p:nvSpPr>
        <p:spPr>
          <a:xfrm rot="10800000">
            <a:off x="6300788" y="1862138"/>
            <a:ext cx="358775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3C927AD-AF96-41AC-AE7E-76BF2BF3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94195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5BE5A0C4-C21C-4771-BED6-58425690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33AC987-AEA1-401B-848C-5B1946544B8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BEF3D7-ED2E-4FF2-8B4A-3241806C22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7676" name="Espaço Reservado para Número de Slide 4">
            <a:extLst>
              <a:ext uri="{FF2B5EF4-FFF2-40B4-BE49-F238E27FC236}">
                <a16:creationId xmlns:a16="http://schemas.microsoft.com/office/drawing/2014/main" id="{2933F175-9E1F-4758-A25C-12515D37DE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D52CB00-8790-4B5A-ADEF-30764806CEBF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21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F928799-24EF-42BB-869A-0185EEBE5E36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E03C4A32-F470-4782-A6D8-A0FFFEE972C1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545879CF-6C60-432D-8B62-212BA1D88994}"/>
              </a:ext>
            </a:extLst>
          </p:cNvPr>
          <p:cNvSpPr/>
          <p:nvPr/>
        </p:nvSpPr>
        <p:spPr>
          <a:xfrm rot="10800000">
            <a:off x="6300788" y="1862138"/>
            <a:ext cx="358775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DAD6FAB-0057-462B-81D2-33663462C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10920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0565A803-9C16-4577-8430-F1C82CB2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69AE07E-20F9-44F2-BC3E-7777D87FE44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70641E-A2CB-4357-98AB-0E95DB9DD8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8700" name="Espaço Reservado para Número de Slide 4">
            <a:extLst>
              <a:ext uri="{FF2B5EF4-FFF2-40B4-BE49-F238E27FC236}">
                <a16:creationId xmlns:a16="http://schemas.microsoft.com/office/drawing/2014/main" id="{CCD7FB03-2BE4-4EC7-A0DB-7CDE9039C9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F1A7CC3-9DA3-4674-B32E-D5702F734F6F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9EDF3FCD-A217-4710-AC0A-F2FB05D4D798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092E87BC-466B-4631-8070-B0E87BA9D692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47FB629-4654-4135-A56D-C6B7DD1B3B16}"/>
              </a:ext>
            </a:extLst>
          </p:cNvPr>
          <p:cNvSpPr/>
          <p:nvPr/>
        </p:nvSpPr>
        <p:spPr>
          <a:xfrm rot="10800000">
            <a:off x="694848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DDE3132-894E-48D2-AF52-DCB1F313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4227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C9C5524A-D6AF-4CCB-84D8-C13467A4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120E1F6-01F1-4147-BC53-7312BC57CC9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8FAE70-BE69-4773-93B6-B54CC41059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9724" name="Espaço Reservado para Número de Slide 4">
            <a:extLst>
              <a:ext uri="{FF2B5EF4-FFF2-40B4-BE49-F238E27FC236}">
                <a16:creationId xmlns:a16="http://schemas.microsoft.com/office/drawing/2014/main" id="{4E566A4A-797D-4A5A-B108-679DF9FB42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86EC789-B71E-4C66-817D-81F77DCACE0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CD7F791-4579-4ED6-8EAF-5718FA0228F1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EB3738C-E0ED-4334-8B0F-0378F7A7A4A4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BF1894B-A17F-46CF-B445-D977611C205C}"/>
              </a:ext>
            </a:extLst>
          </p:cNvPr>
          <p:cNvSpPr/>
          <p:nvPr/>
        </p:nvSpPr>
        <p:spPr>
          <a:xfrm rot="10800000">
            <a:off x="694848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1FBEFF6-AB26-4AB2-B105-D2F40741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11455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D774CF2D-5F20-423B-82D0-03089288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B7D6780-75BE-4C12-9CC2-4F4BB5B51DC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DC2F3B-A422-4BBD-87A1-55148E3764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0748" name="Espaço Reservado para Número de Slide 4">
            <a:extLst>
              <a:ext uri="{FF2B5EF4-FFF2-40B4-BE49-F238E27FC236}">
                <a16:creationId xmlns:a16="http://schemas.microsoft.com/office/drawing/2014/main" id="{22A60C8F-A189-4075-BFE7-117483B820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10BCB60-BDFB-4B3B-8A24-FE59319D635B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24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59858BB8-84B7-476F-992D-4EC7001D7C8D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32201E96-1560-459A-BFA0-3C9F0203920C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A6A2739-E042-434B-9F17-716DB5043285}"/>
              </a:ext>
            </a:extLst>
          </p:cNvPr>
          <p:cNvSpPr/>
          <p:nvPr/>
        </p:nvSpPr>
        <p:spPr>
          <a:xfrm rot="10800000">
            <a:off x="759618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D4B0277-5E06-4C8C-8561-797EB185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16498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13BC9949-5C97-48B0-877A-752798EA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D1F9626-5356-46B2-AA20-6DDA3BAFDB2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DCE1C8-1736-4E18-BDED-CA76B65F83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1772" name="Espaço Reservado para Número de Slide 4">
            <a:extLst>
              <a:ext uri="{FF2B5EF4-FFF2-40B4-BE49-F238E27FC236}">
                <a16:creationId xmlns:a16="http://schemas.microsoft.com/office/drawing/2014/main" id="{D157AEF8-C048-4D4F-B6FD-E3AD71B0C9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47B2048-AC51-4FFD-9853-14139FAA97C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25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F04F48EA-8475-4531-A5FD-3AE41F0043E2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513AF21-45FA-438E-9357-16358BA660FA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EBE19E8-FCBD-49E3-B6C3-830CF382BF12}"/>
              </a:ext>
            </a:extLst>
          </p:cNvPr>
          <p:cNvSpPr/>
          <p:nvPr/>
        </p:nvSpPr>
        <p:spPr>
          <a:xfrm rot="10800000">
            <a:off x="7596188" y="1862138"/>
            <a:ext cx="360362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C870D40-F548-41BD-AAFF-360F8B8D5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44857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23156D27-B12A-4202-A069-F88DF4F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C926DD8-9412-469E-BA0D-39E5DE53C75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D72175-CD59-45E4-8479-5CD5DA9721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2796" name="Espaço Reservado para Número de Slide 4">
            <a:extLst>
              <a:ext uri="{FF2B5EF4-FFF2-40B4-BE49-F238E27FC236}">
                <a16:creationId xmlns:a16="http://schemas.microsoft.com/office/drawing/2014/main" id="{1E2B75F0-0546-46C6-8896-B24C8E2033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D75AB45-40BD-4D26-BA10-FBF55D59AFF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26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6D2752AE-3F93-4771-A34C-FC9D9B5C2179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CE2C366-2A5B-4008-A679-9DB5FBDF7F8E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ECEF461-5D42-495F-BB7F-F5403F14D187}"/>
              </a:ext>
            </a:extLst>
          </p:cNvPr>
          <p:cNvSpPr/>
          <p:nvPr/>
        </p:nvSpPr>
        <p:spPr>
          <a:xfrm rot="10800000">
            <a:off x="8172450" y="1878013"/>
            <a:ext cx="360363" cy="50482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1FEDE36-43EB-4CDB-A2E3-2ED1A2C9B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26851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008D0EAD-D70B-4729-BD4C-A571B46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35DFD89-6AAA-4611-B412-3BDA98310207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49DF7B-8051-4D6D-80FB-4C42DB7DD53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3820" name="Espaço Reservado para Número de Slide 4">
            <a:extLst>
              <a:ext uri="{FF2B5EF4-FFF2-40B4-BE49-F238E27FC236}">
                <a16:creationId xmlns:a16="http://schemas.microsoft.com/office/drawing/2014/main" id="{0E475980-F28E-4E47-B3C8-C02970CAD4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A672F96-68F9-4333-AACA-F839B74C0E54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0907E2F2-8BC8-49AD-9B4D-2E34CED702F2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934722F-7C96-42B2-A529-6FA02AD9B8E8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5227D701-2C03-49FB-A5CE-EDE2E64AF79B}"/>
              </a:ext>
            </a:extLst>
          </p:cNvPr>
          <p:cNvSpPr/>
          <p:nvPr/>
        </p:nvSpPr>
        <p:spPr>
          <a:xfrm rot="10800000">
            <a:off x="8172450" y="1878013"/>
            <a:ext cx="360363" cy="50482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0B36F1C-018D-4683-A711-06E1D02F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34866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8D38A7BF-2F32-40B2-A572-9017ED0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3F9EE7C-6D7D-42A0-9A23-90920F428FB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409F25-9838-41B2-A361-5DDEC25F80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4844" name="Espaço Reservado para Número de Slide 4">
            <a:extLst>
              <a:ext uri="{FF2B5EF4-FFF2-40B4-BE49-F238E27FC236}">
                <a16:creationId xmlns:a16="http://schemas.microsoft.com/office/drawing/2014/main" id="{9D0D8384-67E6-4D57-B4A9-D4EC11455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FAE62E8-9BB7-4E22-A9AA-588DD086B81D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C67C1E3E-7165-496C-B386-66CA7956F00A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224C024-6913-4615-883F-3126D915F63C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255D50B1-7A25-47EB-A5DB-563DE3B6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2BA95A6C-9FC1-49AA-BEC9-38A591FF9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Complexidade?</a:t>
            </a:r>
          </a:p>
          <a:p>
            <a:endParaRPr altLang="pt-BR"/>
          </a:p>
          <a:p>
            <a:r>
              <a:rPr altLang="pt-BR"/>
              <a:t>Estabilidade?</a:t>
            </a:r>
          </a:p>
          <a:p>
            <a:endParaRPr altLang="pt-BR"/>
          </a:p>
          <a:p>
            <a:r>
              <a:rPr altLang="pt-BR"/>
              <a:t>Espaço?</a:t>
            </a:r>
          </a:p>
          <a:p>
            <a:endParaRPr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E7DFE7-1910-44B5-990E-C0B1D714B4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5845" name="Espaço Reservado para Número de Slide 4">
            <a:extLst>
              <a:ext uri="{FF2B5EF4-FFF2-40B4-BE49-F238E27FC236}">
                <a16:creationId xmlns:a16="http://schemas.microsoft.com/office/drawing/2014/main" id="{6D5DA4DA-A6C9-46D2-9054-35026307BA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3B6B818-0923-4AB3-84F9-BABA212C2107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63FCE4D-935B-4593-B1B1-A98560898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42267E8-C7E4-477A-B457-D113963A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contagem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034D8C-3929-4C59-9E09-0F52C59D0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81913-155F-47E4-AA07-486781AC328C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9AFBE4-4783-4960-9680-931DA25F9B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9108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Texto 6">
            <a:extLst>
              <a:ext uri="{FF2B5EF4-FFF2-40B4-BE49-F238E27FC236}">
                <a16:creationId xmlns:a16="http://schemas.microsoft.com/office/drawing/2014/main" id="{EAF7E04F-F208-4BDF-ACA4-881B55DD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5713"/>
          </a:xfrm>
        </p:spPr>
        <p:txBody>
          <a:bodyPr/>
          <a:lstStyle/>
          <a:p>
            <a:endParaRPr altLang="pt-BR"/>
          </a:p>
        </p:txBody>
      </p:sp>
      <p:sp>
        <p:nvSpPr>
          <p:cNvPr id="36867" name="Título 5">
            <a:extLst>
              <a:ext uri="{FF2B5EF4-FFF2-40B4-BE49-F238E27FC236}">
                <a16:creationId xmlns:a16="http://schemas.microsoft.com/office/drawing/2014/main" id="{80133A29-B861-478B-AD4E-88F12B8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Radix Sort</a:t>
            </a:r>
          </a:p>
        </p:txBody>
      </p:sp>
      <p:sp>
        <p:nvSpPr>
          <p:cNvPr id="36868" name="Espaço Reservado para Número de Slide 4">
            <a:extLst>
              <a:ext uri="{FF2B5EF4-FFF2-40B4-BE49-F238E27FC236}">
                <a16:creationId xmlns:a16="http://schemas.microsoft.com/office/drawing/2014/main" id="{2E77AA67-F1ED-4A0D-AA68-03E108C41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2151B33-2AFE-4C35-B0AB-41DB252BB28B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30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F64649-64C8-4A85-A77D-3FE4C84DAE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3CDA8A2A-5417-481B-9E2F-4BD85469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Radix sort ou ordenação digital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48B6EEC5-663B-49C6-8F7F-3CDF01ACA3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que ordena uma chave dígito a dígito, fazendo parcialmente a contagem dos valores</a:t>
            </a:r>
          </a:p>
          <a:p>
            <a:pPr lvl="1"/>
            <a:r>
              <a:rPr lang="pt-BR" altLang="pt-BR" dirty="0"/>
              <a:t>Ordenação digital</a:t>
            </a:r>
          </a:p>
          <a:p>
            <a:pPr lvl="1"/>
            <a:r>
              <a:rPr lang="pt-BR" altLang="pt-BR" i="1" dirty="0" err="1"/>
              <a:t>Bucket</a:t>
            </a:r>
            <a:r>
              <a:rPr lang="pt-BR" altLang="pt-BR" i="1" dirty="0"/>
              <a:t> </a:t>
            </a:r>
            <a:r>
              <a:rPr lang="pt-BR" altLang="pt-BR" i="1" dirty="0" err="1"/>
              <a:t>sort</a:t>
            </a:r>
            <a:endParaRPr lang="pt-BR" altLang="pt-BR" i="1" dirty="0"/>
          </a:p>
          <a:p>
            <a:pPr lvl="1"/>
            <a:endParaRPr altLang="pt-BR" i="1" dirty="0"/>
          </a:p>
          <a:p>
            <a:r>
              <a:rPr altLang="pt-BR" dirty="0"/>
              <a:t>Versões variam de acordo com o uso do dígito mais significante (</a:t>
            </a:r>
            <a:r>
              <a:rPr altLang="pt-BR" i="1" dirty="0" err="1"/>
              <a:t>least</a:t>
            </a:r>
            <a:r>
              <a:rPr altLang="pt-BR" dirty="0"/>
              <a:t> ou </a:t>
            </a:r>
            <a:r>
              <a:rPr altLang="pt-BR" i="1" dirty="0" err="1"/>
              <a:t>most</a:t>
            </a:r>
            <a:r>
              <a:rPr altLang="pt-BR" i="1" dirty="0"/>
              <a:t> – LSD ou MSD)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7929D8-750C-40B8-9387-9CC3702DE9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7893" name="Espaço Reservado para Número de Slide 4">
            <a:extLst>
              <a:ext uri="{FF2B5EF4-FFF2-40B4-BE49-F238E27FC236}">
                <a16:creationId xmlns:a16="http://schemas.microsoft.com/office/drawing/2014/main" id="{57304D64-D531-4ECA-B0CC-1C53D87544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E0EF6D4-6299-4CCF-877F-883180B5EAEE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31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7FFC8-013E-46C1-823B-0976D8A4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38917" name="Título 1">
            <a:extLst>
              <a:ext uri="{FF2B5EF4-FFF2-40B4-BE49-F238E27FC236}">
                <a16:creationId xmlns:a16="http://schemas.microsoft.com/office/drawing/2014/main" id="{D1C806FF-4CE4-4F90-A243-8FB9186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 err="1"/>
              <a:t>Radix</a:t>
            </a:r>
            <a:r>
              <a:rPr altLang="pt-BR" dirty="0"/>
              <a:t> </a:t>
            </a:r>
            <a:r>
              <a:rPr altLang="pt-BR" dirty="0" err="1"/>
              <a:t>Sort</a:t>
            </a:r>
            <a:r>
              <a:rPr altLang="pt-BR" dirty="0"/>
              <a:t> - LSD</a:t>
            </a:r>
          </a:p>
        </p:txBody>
      </p:sp>
      <p:sp>
        <p:nvSpPr>
          <p:cNvPr id="38916" name="Espaço Reservado para Conteúdo 2">
            <a:extLst>
              <a:ext uri="{FF2B5EF4-FFF2-40B4-BE49-F238E27FC236}">
                <a16:creationId xmlns:a16="http://schemas.microsoft.com/office/drawing/2014/main" id="{B9E76C0A-1908-47F7-BA5D-2BDF690516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A7C699D-32B1-4F64-AEFD-B447B252A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59807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ACB84A37-948D-46A6-81C0-DB91841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6308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1D377D-1F62-4AC5-B3EF-5CA5773E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39940" name="Espaço Reservado para Conteúdo 2">
            <a:extLst>
              <a:ext uri="{FF2B5EF4-FFF2-40B4-BE49-F238E27FC236}">
                <a16:creationId xmlns:a16="http://schemas.microsoft.com/office/drawing/2014/main" id="{21FA1F82-D143-4EF5-A6B8-EC55AA0A6F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3E8B2C9D-DCA0-45B5-A601-D7A9198D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9CD2AED6-9B7A-4789-9F20-21D0CBE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8AD43A8-4817-4F40-928A-78B2C2DA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1190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24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4DC9B7-C0C7-4A57-B762-137E21DB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0964" name="Espaço Reservado para Conteúdo 2">
            <a:extLst>
              <a:ext uri="{FF2B5EF4-FFF2-40B4-BE49-F238E27FC236}">
                <a16:creationId xmlns:a16="http://schemas.microsoft.com/office/drawing/2014/main" id="{BD623343-F863-4C77-98E9-43B1D02E1E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77C68C97-4941-4F0A-802B-45FBCE12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sp>
        <p:nvSpPr>
          <p:cNvPr id="15" name="Espaço Reservado para Rodapé 3">
            <a:extLst>
              <a:ext uri="{FF2B5EF4-FFF2-40B4-BE49-F238E27FC236}">
                <a16:creationId xmlns:a16="http://schemas.microsoft.com/office/drawing/2014/main" id="{00BAB2A8-EB77-4AE6-92D2-47F189B8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23F8701-44FD-49EB-A22E-492FC0DC4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9394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65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35EBA67-51CD-49CA-BC1D-D8B700A5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1988" name="Espaço Reservado para Conteúdo 2">
            <a:extLst>
              <a:ext uri="{FF2B5EF4-FFF2-40B4-BE49-F238E27FC236}">
                <a16:creationId xmlns:a16="http://schemas.microsoft.com/office/drawing/2014/main" id="{05FF0227-AA5E-46E6-A078-5BD7AD7402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15" name="Espaço Reservado para Número de Slide 2">
            <a:extLst>
              <a:ext uri="{FF2B5EF4-FFF2-40B4-BE49-F238E27FC236}">
                <a16:creationId xmlns:a16="http://schemas.microsoft.com/office/drawing/2014/main" id="{D333C2C3-866B-410C-8C99-D8A13113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sp>
        <p:nvSpPr>
          <p:cNvPr id="16" name="Espaço Reservado para Rodapé 3">
            <a:extLst>
              <a:ext uri="{FF2B5EF4-FFF2-40B4-BE49-F238E27FC236}">
                <a16:creationId xmlns:a16="http://schemas.microsoft.com/office/drawing/2014/main" id="{DD3E0962-CD07-45B1-B85A-07E88654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9B972F2E-C5A8-42AA-96CB-F00184590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61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09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957147E-E19D-45FB-A293-B1359752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3012" name="Espaço Reservado para Conteúdo 2">
            <a:extLst>
              <a:ext uri="{FF2B5EF4-FFF2-40B4-BE49-F238E27FC236}">
                <a16:creationId xmlns:a16="http://schemas.microsoft.com/office/drawing/2014/main" id="{29097C15-11E8-4D2C-AC49-49F68D64B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4516E14-F520-4FFD-8FC1-15CD1A82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7561E68-3D64-4841-A9AC-EF70D14C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395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36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85F694-FE09-4052-8CD0-6AE18686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4036" name="Espaço Reservado para Conteúdo 2">
            <a:extLst>
              <a:ext uri="{FF2B5EF4-FFF2-40B4-BE49-F238E27FC236}">
                <a16:creationId xmlns:a16="http://schemas.microsoft.com/office/drawing/2014/main" id="{9947C35F-BCE8-44A7-A9E5-1998188DBC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20" name="Espaço Reservado para Número de Slide 2">
            <a:extLst>
              <a:ext uri="{FF2B5EF4-FFF2-40B4-BE49-F238E27FC236}">
                <a16:creationId xmlns:a16="http://schemas.microsoft.com/office/drawing/2014/main" id="{C4719584-5D16-4165-AEB5-287113C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sp>
        <p:nvSpPr>
          <p:cNvPr id="22" name="Espaço Reservado para Rodapé 3">
            <a:extLst>
              <a:ext uri="{FF2B5EF4-FFF2-40B4-BE49-F238E27FC236}">
                <a16:creationId xmlns:a16="http://schemas.microsoft.com/office/drawing/2014/main" id="{D1033CD5-5F71-4BF6-BAA3-49C9A5F4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7B8A9587-1D5F-456B-847F-52CF3CC0B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4930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D2A5C0-2107-484C-AB42-50992AD1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5060" name="Espaço Reservado para Conteúdo 2">
            <a:extLst>
              <a:ext uri="{FF2B5EF4-FFF2-40B4-BE49-F238E27FC236}">
                <a16:creationId xmlns:a16="http://schemas.microsoft.com/office/drawing/2014/main" id="{F0A2428C-FCE1-453B-8769-E5CE667013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22" name="Espaço Reservado para Número de Slide 2">
            <a:extLst>
              <a:ext uri="{FF2B5EF4-FFF2-40B4-BE49-F238E27FC236}">
                <a16:creationId xmlns:a16="http://schemas.microsoft.com/office/drawing/2014/main" id="{8BE01C8D-1A7B-4C02-B886-8859087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sp>
        <p:nvSpPr>
          <p:cNvPr id="23" name="Espaço Reservado para Rodapé 3">
            <a:extLst>
              <a:ext uri="{FF2B5EF4-FFF2-40B4-BE49-F238E27FC236}">
                <a16:creationId xmlns:a16="http://schemas.microsoft.com/office/drawing/2014/main" id="{9BCA8E54-74B0-4C3A-A119-0AEBD43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A2701682-023C-4AFB-AFFC-1B72342B9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8047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8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82FBE4-4EEF-4B3A-856C-E3F9FB9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6084" name="Espaço Reservado para Conteúdo 2">
            <a:extLst>
              <a:ext uri="{FF2B5EF4-FFF2-40B4-BE49-F238E27FC236}">
                <a16:creationId xmlns:a16="http://schemas.microsoft.com/office/drawing/2014/main" id="{6235C772-4B10-4437-BCFC-3380CBBBD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24" name="Espaço Reservado para Número de Slide 2">
            <a:extLst>
              <a:ext uri="{FF2B5EF4-FFF2-40B4-BE49-F238E27FC236}">
                <a16:creationId xmlns:a16="http://schemas.microsoft.com/office/drawing/2014/main" id="{BD7FC8DB-F8CD-48EA-9F77-DF410BD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25" name="Espaço Reservado para Rodapé 3">
            <a:extLst>
              <a:ext uri="{FF2B5EF4-FFF2-40B4-BE49-F238E27FC236}">
                <a16:creationId xmlns:a16="http://schemas.microsoft.com/office/drawing/2014/main" id="{70362962-D3CB-46FE-BF2B-BFCA6E22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4AECA637-1F8B-44EB-9042-6077F8A95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945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9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E90D1B6F-D04A-422E-9D16-2919EDBE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C3F8404D-CF01-4336-AE78-D563098F4D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Muito útil quando desejamos ordenar dados que sabemos ser repetidos.</a:t>
            </a:r>
          </a:p>
          <a:p>
            <a:r>
              <a:rPr altLang="pt-BR"/>
              <a:t>Em uma primeira passada, </a:t>
            </a:r>
            <a:r>
              <a:rPr altLang="pt-BR" i="1"/>
              <a:t>conta</a:t>
            </a:r>
            <a:r>
              <a:rPr altLang="pt-BR"/>
              <a:t> quantos dados de cada valor esperado existem</a:t>
            </a:r>
          </a:p>
          <a:p>
            <a:r>
              <a:rPr altLang="pt-BR"/>
              <a:t>Na segunda passada, aloca os dados de acordo com a contagem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1A9658-00A5-4BC5-A0F7-A74A64D219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1269" name="Espaço Reservado para Número de Slide 4">
            <a:extLst>
              <a:ext uri="{FF2B5EF4-FFF2-40B4-BE49-F238E27FC236}">
                <a16:creationId xmlns:a16="http://schemas.microsoft.com/office/drawing/2014/main" id="{14AED9DD-C78D-49D9-85A2-24B457B9DA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9447840-3CDC-42F1-B0E1-F8ED781CECFA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71A16AA-9B86-46A1-9FBD-F911374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7108" name="Espaço Reservado para Conteúdo 2">
            <a:extLst>
              <a:ext uri="{FF2B5EF4-FFF2-40B4-BE49-F238E27FC236}">
                <a16:creationId xmlns:a16="http://schemas.microsoft.com/office/drawing/2014/main" id="{5D55EAB9-ABE5-499A-83AC-92405ED90D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25" name="Espaço Reservado para Número de Slide 2">
            <a:extLst>
              <a:ext uri="{FF2B5EF4-FFF2-40B4-BE49-F238E27FC236}">
                <a16:creationId xmlns:a16="http://schemas.microsoft.com/office/drawing/2014/main" id="{128B366E-75AB-418B-A9AE-974DB0B6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27" name="Espaço Reservado para Rodapé 3">
            <a:extLst>
              <a:ext uri="{FF2B5EF4-FFF2-40B4-BE49-F238E27FC236}">
                <a16:creationId xmlns:a16="http://schemas.microsoft.com/office/drawing/2014/main" id="{19FD192D-B09F-4B90-993B-5C4109DC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CA28C896-DF97-4E8D-AE70-D54FF1271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5055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0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B6FB79D-58AE-42C8-9635-DBAA94C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8132" name="Espaço Reservado para Conteúdo 2">
            <a:extLst>
              <a:ext uri="{FF2B5EF4-FFF2-40B4-BE49-F238E27FC236}">
                <a16:creationId xmlns:a16="http://schemas.microsoft.com/office/drawing/2014/main" id="{EAC988B1-B98B-4177-AFE6-31A6C87B87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 </a:t>
            </a:r>
          </a:p>
        </p:txBody>
      </p:sp>
      <p:sp>
        <p:nvSpPr>
          <p:cNvPr id="27" name="Espaço Reservado para Número de Slide 2">
            <a:extLst>
              <a:ext uri="{FF2B5EF4-FFF2-40B4-BE49-F238E27FC236}">
                <a16:creationId xmlns:a16="http://schemas.microsoft.com/office/drawing/2014/main" id="{5884BFB6-BD39-4431-8769-EB065ABF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28" name="Espaço Reservado para Rodapé 3">
            <a:extLst>
              <a:ext uri="{FF2B5EF4-FFF2-40B4-BE49-F238E27FC236}">
                <a16:creationId xmlns:a16="http://schemas.microsoft.com/office/drawing/2014/main" id="{A92D660A-A87D-4D72-98A5-5D894244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82FB835C-E48B-4719-8F54-F63DD11E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5143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49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04B1CA-E94E-4739-B997-A436B22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49156" name="Espaço Reservado para Conteúdo 2">
            <a:extLst>
              <a:ext uri="{FF2B5EF4-FFF2-40B4-BE49-F238E27FC236}">
                <a16:creationId xmlns:a16="http://schemas.microsoft.com/office/drawing/2014/main" id="{273DBA0A-7AB3-4C1B-AB8E-308C577D9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0" name="Espaço Reservado para Número de Slide 2">
            <a:extLst>
              <a:ext uri="{FF2B5EF4-FFF2-40B4-BE49-F238E27FC236}">
                <a16:creationId xmlns:a16="http://schemas.microsoft.com/office/drawing/2014/main" id="{B72430FD-22CA-4AEF-BE1E-8A5AB634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31" name="Espaço Reservado para Rodapé 3">
            <a:extLst>
              <a:ext uri="{FF2B5EF4-FFF2-40B4-BE49-F238E27FC236}">
                <a16:creationId xmlns:a16="http://schemas.microsoft.com/office/drawing/2014/main" id="{71FD48C6-72C7-4AA2-8E0D-0B3D1F78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D6844F0A-0C75-488E-8556-969A1633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6869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95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F6820D-0D0F-4502-BED2-8501ED1F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0180" name="Espaço Reservado para Conteúdo 2">
            <a:extLst>
              <a:ext uri="{FF2B5EF4-FFF2-40B4-BE49-F238E27FC236}">
                <a16:creationId xmlns:a16="http://schemas.microsoft.com/office/drawing/2014/main" id="{D869F345-BE22-4FF7-AD80-090CBD9DC4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30" name="Espaço Reservado para Número de Slide 2">
            <a:extLst>
              <a:ext uri="{FF2B5EF4-FFF2-40B4-BE49-F238E27FC236}">
                <a16:creationId xmlns:a16="http://schemas.microsoft.com/office/drawing/2014/main" id="{B00BF9A8-7011-4218-9935-1CB9610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31" name="Espaço Reservado para Rodapé 3">
            <a:extLst>
              <a:ext uri="{FF2B5EF4-FFF2-40B4-BE49-F238E27FC236}">
                <a16:creationId xmlns:a16="http://schemas.microsoft.com/office/drawing/2014/main" id="{DBE7CF07-8383-4AB4-99B8-1EC14BE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AD90AD4E-5A9D-46B0-B21F-48F3FEAE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20790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71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04AC93-B1BB-4197-AA89-2C7B3E6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5F76BE7A-87C7-46AE-83B4-B8AEB4A6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7AF2FF95-F7A2-4B33-A87C-BD2CCA9E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A5625CE-5EC2-407A-B5CD-5AA6AE35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071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86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04AC93-B1BB-4197-AA89-2C7B3E6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5F76BE7A-87C7-46AE-83B4-B8AEB4A6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7AF2FF95-F7A2-4B33-A87C-BD2CCA9E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BB4F050-595C-437B-9D71-4B523D7F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48134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32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1714BB5-E87F-4F9B-976B-6A6EF5C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3252" name="Espaço Reservado para Conteúdo 2">
            <a:extLst>
              <a:ext uri="{FF2B5EF4-FFF2-40B4-BE49-F238E27FC236}">
                <a16:creationId xmlns:a16="http://schemas.microsoft.com/office/drawing/2014/main" id="{4A50FE4F-84AA-4117-8EE3-E29D4E1819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6" name="Espaço Reservado para Número de Slide 2">
            <a:extLst>
              <a:ext uri="{FF2B5EF4-FFF2-40B4-BE49-F238E27FC236}">
                <a16:creationId xmlns:a16="http://schemas.microsoft.com/office/drawing/2014/main" id="{97B3622C-8CE1-4419-B1CC-7E95ED47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sp>
        <p:nvSpPr>
          <p:cNvPr id="17" name="Espaço Reservado para Rodapé 3">
            <a:extLst>
              <a:ext uri="{FF2B5EF4-FFF2-40B4-BE49-F238E27FC236}">
                <a16:creationId xmlns:a16="http://schemas.microsoft.com/office/drawing/2014/main" id="{23FA2768-9985-46F5-8F28-CBFEF922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543A96B0-7A42-405B-8408-686BE3F4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275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90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2547B6-3C0B-4004-875A-89A287F8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4276" name="Espaço Reservado para Conteúdo 2">
            <a:extLst>
              <a:ext uri="{FF2B5EF4-FFF2-40B4-BE49-F238E27FC236}">
                <a16:creationId xmlns:a16="http://schemas.microsoft.com/office/drawing/2014/main" id="{F1868531-8C96-49D9-A057-D1FA00B44C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4" name="Espaço Reservado para Número de Slide 2">
            <a:extLst>
              <a:ext uri="{FF2B5EF4-FFF2-40B4-BE49-F238E27FC236}">
                <a16:creationId xmlns:a16="http://schemas.microsoft.com/office/drawing/2014/main" id="{08F12E7D-3564-4C34-8BD6-10CD4D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sp>
        <p:nvSpPr>
          <p:cNvPr id="20" name="Espaço Reservado para Rodapé 3">
            <a:extLst>
              <a:ext uri="{FF2B5EF4-FFF2-40B4-BE49-F238E27FC236}">
                <a16:creationId xmlns:a16="http://schemas.microsoft.com/office/drawing/2014/main" id="{6DC66A45-80C7-47D5-9650-D1497684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66C2DFF-1EB2-4958-B949-7F81DAA2D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57465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72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B2A74E-E058-4FF4-8DB9-2623738B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5300" name="Espaço Reservado para Conteúdo 2">
            <a:extLst>
              <a:ext uri="{FF2B5EF4-FFF2-40B4-BE49-F238E27FC236}">
                <a16:creationId xmlns:a16="http://schemas.microsoft.com/office/drawing/2014/main" id="{0FE237FC-F76A-4F83-8938-45A2394FD0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6" name="Espaço Reservado para Número de Slide 2">
            <a:extLst>
              <a:ext uri="{FF2B5EF4-FFF2-40B4-BE49-F238E27FC236}">
                <a16:creationId xmlns:a16="http://schemas.microsoft.com/office/drawing/2014/main" id="{B2EA2C6A-A788-4712-B6C9-BC74CDFB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sp>
        <p:nvSpPr>
          <p:cNvPr id="21" name="Espaço Reservado para Rodapé 3">
            <a:extLst>
              <a:ext uri="{FF2B5EF4-FFF2-40B4-BE49-F238E27FC236}">
                <a16:creationId xmlns:a16="http://schemas.microsoft.com/office/drawing/2014/main" id="{B0C0E892-4691-462D-9BF8-BA943D1A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79C4D902-512B-4650-89C8-FBD2E1C5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4867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50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47B45A-CFD4-4BDC-A12E-0BEFCE74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6324" name="Espaço Reservado para Conteúdo 2">
            <a:extLst>
              <a:ext uri="{FF2B5EF4-FFF2-40B4-BE49-F238E27FC236}">
                <a16:creationId xmlns:a16="http://schemas.microsoft.com/office/drawing/2014/main" id="{3B77B016-D9B8-4CDF-8B4D-2DD5B0BBC6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AA8576EB-6853-4111-A2A8-B67FA3B9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sp>
        <p:nvSpPr>
          <p:cNvPr id="19" name="Espaço Reservado para Rodapé 3">
            <a:extLst>
              <a:ext uri="{FF2B5EF4-FFF2-40B4-BE49-F238E27FC236}">
                <a16:creationId xmlns:a16="http://schemas.microsoft.com/office/drawing/2014/main" id="{536E38C7-973F-4656-8C99-47D27CCC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47B388D8-17D2-4E62-B07F-E91DDD19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5949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0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206775E8-7915-4270-BF50-8180F77D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E0FED1-DD70-4A70-9564-4A46BB9788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2316" name="Espaço Reservado para Número de Slide 4">
            <a:extLst>
              <a:ext uri="{FF2B5EF4-FFF2-40B4-BE49-F238E27FC236}">
                <a16:creationId xmlns:a16="http://schemas.microsoft.com/office/drawing/2014/main" id="{C3ABC445-5277-40AB-BD44-F30D6359DF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E68AF01-F1AE-46DC-8591-680AFCC8868E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5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CDB6A18-8159-48DC-AFEC-8737B3516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75640"/>
              </p:ext>
            </p:extLst>
          </p:nvPr>
        </p:nvGraphicFramePr>
        <p:xfrm>
          <a:off x="395288" y="1901825"/>
          <a:ext cx="1593850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lang="pt-BR" sz="1800" dirty="0">
                          <a:latin typeface="+mj-lt"/>
                        </a:rPr>
                        <a:t>º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0B052421-E0DE-48F0-A08C-FAFA8ADF561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B0A1FF-C012-4FBD-AAAE-5ACE13F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7348" name="Espaço Reservado para Conteúdo 2">
            <a:extLst>
              <a:ext uri="{FF2B5EF4-FFF2-40B4-BE49-F238E27FC236}">
                <a16:creationId xmlns:a16="http://schemas.microsoft.com/office/drawing/2014/main" id="{AF48FD01-24EF-49D5-9634-4FA7BB162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28" name="Espaço Reservado para Número de Slide 2">
            <a:extLst>
              <a:ext uri="{FF2B5EF4-FFF2-40B4-BE49-F238E27FC236}">
                <a16:creationId xmlns:a16="http://schemas.microsoft.com/office/drawing/2014/main" id="{C17C3863-D95C-46DF-9DA7-327800ED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sp>
        <p:nvSpPr>
          <p:cNvPr id="29" name="Espaço Reservado para Rodapé 3">
            <a:extLst>
              <a:ext uri="{FF2B5EF4-FFF2-40B4-BE49-F238E27FC236}">
                <a16:creationId xmlns:a16="http://schemas.microsoft.com/office/drawing/2014/main" id="{E48B84F5-D8FE-4B8B-AFA8-4711C6E6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8678F770-91AE-4145-B3B8-3B06BB7AC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65643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74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A6B3DB9-7181-4399-B2AA-E789560B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8372" name="Espaço Reservado para Conteúdo 2">
            <a:extLst>
              <a:ext uri="{FF2B5EF4-FFF2-40B4-BE49-F238E27FC236}">
                <a16:creationId xmlns:a16="http://schemas.microsoft.com/office/drawing/2014/main" id="{ED22850F-68A7-4CDE-9030-A48ADE8CD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26" name="Espaço Reservado para Número de Slide 2">
            <a:extLst>
              <a:ext uri="{FF2B5EF4-FFF2-40B4-BE49-F238E27FC236}">
                <a16:creationId xmlns:a16="http://schemas.microsoft.com/office/drawing/2014/main" id="{4DFD9A7B-A346-4865-B762-113E1E13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sp>
        <p:nvSpPr>
          <p:cNvPr id="27" name="Espaço Reservado para Rodapé 3">
            <a:extLst>
              <a:ext uri="{FF2B5EF4-FFF2-40B4-BE49-F238E27FC236}">
                <a16:creationId xmlns:a16="http://schemas.microsoft.com/office/drawing/2014/main" id="{07E6B654-5B2B-46C5-B773-F17DD493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5BEE5DD7-DE66-4CE1-8C61-B4B726ED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975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17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BB53D1-869C-4649-B88B-DB78437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59396" name="Espaço Reservado para Conteúdo 2">
            <a:extLst>
              <a:ext uri="{FF2B5EF4-FFF2-40B4-BE49-F238E27FC236}">
                <a16:creationId xmlns:a16="http://schemas.microsoft.com/office/drawing/2014/main" id="{F0E858E5-3654-441C-99F0-56B5114DAC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25" name="Espaço Reservado para Número de Slide 2">
            <a:extLst>
              <a:ext uri="{FF2B5EF4-FFF2-40B4-BE49-F238E27FC236}">
                <a16:creationId xmlns:a16="http://schemas.microsoft.com/office/drawing/2014/main" id="{FCCED8E2-6B11-4F2C-BB64-81148364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sp>
        <p:nvSpPr>
          <p:cNvPr id="27" name="Espaço Reservado para Rodapé 3">
            <a:extLst>
              <a:ext uri="{FF2B5EF4-FFF2-40B4-BE49-F238E27FC236}">
                <a16:creationId xmlns:a16="http://schemas.microsoft.com/office/drawing/2014/main" id="{3D7A675E-C4E4-4B2F-AFA6-FB10D6B1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0B9D82CD-CDFF-4E75-97B2-BF90FE68F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61497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58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1DEBEB7-6624-4EC6-A2FE-B7FA8CA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0420" name="Espaço Reservado para Conteúdo 2">
            <a:extLst>
              <a:ext uri="{FF2B5EF4-FFF2-40B4-BE49-F238E27FC236}">
                <a16:creationId xmlns:a16="http://schemas.microsoft.com/office/drawing/2014/main" id="{0A26B6F5-EA0F-4FEA-ACD8-E609699101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 </a:t>
            </a:r>
          </a:p>
        </p:txBody>
      </p:sp>
      <p:sp>
        <p:nvSpPr>
          <p:cNvPr id="28" name="Espaço Reservado para Número de Slide 2">
            <a:extLst>
              <a:ext uri="{FF2B5EF4-FFF2-40B4-BE49-F238E27FC236}">
                <a16:creationId xmlns:a16="http://schemas.microsoft.com/office/drawing/2014/main" id="{A5AC0D2A-B83A-4AED-8302-0737AF1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sp>
        <p:nvSpPr>
          <p:cNvPr id="29" name="Espaço Reservado para Rodapé 3">
            <a:extLst>
              <a:ext uri="{FF2B5EF4-FFF2-40B4-BE49-F238E27FC236}">
                <a16:creationId xmlns:a16="http://schemas.microsoft.com/office/drawing/2014/main" id="{E21F2A3A-95A7-40F2-AE37-7FEE3848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5F9A83ED-D992-44C5-92D3-9EA02F953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15525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67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DF139BE-BE8A-4C0C-A1DE-5407A83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1444" name="Espaço Reservado para Conteúdo 2">
            <a:extLst>
              <a:ext uri="{FF2B5EF4-FFF2-40B4-BE49-F238E27FC236}">
                <a16:creationId xmlns:a16="http://schemas.microsoft.com/office/drawing/2014/main" id="{999E39DE-BAFB-4E61-8766-830FC16632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altLang="pt-BR" sz="240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 </a:t>
            </a:r>
          </a:p>
        </p:txBody>
      </p:sp>
      <p:sp>
        <p:nvSpPr>
          <p:cNvPr id="28" name="Espaço Reservado para Número de Slide 2">
            <a:extLst>
              <a:ext uri="{FF2B5EF4-FFF2-40B4-BE49-F238E27FC236}">
                <a16:creationId xmlns:a16="http://schemas.microsoft.com/office/drawing/2014/main" id="{24478D81-07DE-4905-96C9-A0B48481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sp>
        <p:nvSpPr>
          <p:cNvPr id="32" name="Espaço Reservado para Rodapé 3">
            <a:extLst>
              <a:ext uri="{FF2B5EF4-FFF2-40B4-BE49-F238E27FC236}">
                <a16:creationId xmlns:a16="http://schemas.microsoft.com/office/drawing/2014/main" id="{B2FAADFE-BD40-4359-91CD-A5AE0077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CDE790E4-DE34-41CA-B5D2-54FFE328D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38965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06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3F9F8B-171F-4139-B43C-2C1BC625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2468" name="Espaço Reservado para Conteúdo 2">
            <a:extLst>
              <a:ext uri="{FF2B5EF4-FFF2-40B4-BE49-F238E27FC236}">
                <a16:creationId xmlns:a16="http://schemas.microsoft.com/office/drawing/2014/main" id="{B99CAB88-713C-4666-BFDC-631711A078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28" name="Espaço Reservado para Número de Slide 2">
            <a:extLst>
              <a:ext uri="{FF2B5EF4-FFF2-40B4-BE49-F238E27FC236}">
                <a16:creationId xmlns:a16="http://schemas.microsoft.com/office/drawing/2014/main" id="{99D5FB2A-298C-419E-9459-B4C1BCFA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sp>
        <p:nvSpPr>
          <p:cNvPr id="29" name="Espaço Reservado para Rodapé 3">
            <a:extLst>
              <a:ext uri="{FF2B5EF4-FFF2-40B4-BE49-F238E27FC236}">
                <a16:creationId xmlns:a16="http://schemas.microsoft.com/office/drawing/2014/main" id="{DF9CD48B-A68D-4A9C-AAF5-0C28F157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B0BED236-063A-423A-97E7-89E37D263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9662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94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18092-ABFE-497F-BCFC-CD543E5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3492" name="Espaço Reservado para Conteúdo 2">
            <a:extLst>
              <a:ext uri="{FF2B5EF4-FFF2-40B4-BE49-F238E27FC236}">
                <a16:creationId xmlns:a16="http://schemas.microsoft.com/office/drawing/2014/main" id="{76E08F64-AB09-4A9D-B2DC-241531BC8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2" name="Espaço Reservado para Número de Slide 2">
            <a:extLst>
              <a:ext uri="{FF2B5EF4-FFF2-40B4-BE49-F238E27FC236}">
                <a16:creationId xmlns:a16="http://schemas.microsoft.com/office/drawing/2014/main" id="{9DF5626B-388E-4B52-B05F-21DEEEC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3AD14B5C-60CC-484C-846B-89B785B8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36BDE465-3F51-44B8-8277-23999B9E0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0631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60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18092-ABFE-497F-BCFC-CD543E5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3492" name="Espaço Reservado para Conteúdo 2">
            <a:extLst>
              <a:ext uri="{FF2B5EF4-FFF2-40B4-BE49-F238E27FC236}">
                <a16:creationId xmlns:a16="http://schemas.microsoft.com/office/drawing/2014/main" id="{76E08F64-AB09-4A9D-B2DC-241531BC8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2" name="Espaço Reservado para Número de Slide 2">
            <a:extLst>
              <a:ext uri="{FF2B5EF4-FFF2-40B4-BE49-F238E27FC236}">
                <a16:creationId xmlns:a16="http://schemas.microsoft.com/office/drawing/2014/main" id="{9DF5626B-388E-4B52-B05F-21DEEEC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3AD14B5C-60CC-484C-846B-89B785B8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870462-CF60-410A-BF55-F5159255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8943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62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5FB8-79DE-4BF1-BA20-2BB89669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4516" name="Espaço Reservado para Conteúdo 2">
            <a:extLst>
              <a:ext uri="{FF2B5EF4-FFF2-40B4-BE49-F238E27FC236}">
                <a16:creationId xmlns:a16="http://schemas.microsoft.com/office/drawing/2014/main" id="{C9C5ABEF-B933-4EDE-A83D-537A9A9790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95472275-212B-4691-8D34-9EA00B8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FB276FD1-440B-4348-89A4-5F7CC651802D}"/>
              </a:ext>
            </a:extLst>
          </p:cNvPr>
          <p:cNvSpPr txBox="1">
            <a:spLocks/>
          </p:cNvSpPr>
          <p:nvPr/>
        </p:nvSpPr>
        <p:spPr>
          <a:xfrm>
            <a:off x="3759199" y="4920589"/>
            <a:ext cx="5421313" cy="273050"/>
          </a:xfrm>
          <a:prstGeom prst="rect">
            <a:avLst/>
          </a:prstGeom>
        </p:spPr>
        <p:txBody>
          <a:bodyPr vert="horz" anchor="ctr"/>
          <a:lstStyle>
            <a:defPPr>
              <a:defRPr lang="pt-BR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 kern="1200">
                <a:solidFill>
                  <a:srgbClr val="721015"/>
                </a:solidFill>
                <a:latin typeface="Delicious" panose="0200050604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D7AE68F7-FA6A-4C75-94AB-FB4E3CD33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32399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890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666B1-2B96-4C03-8331-4C2D7246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5540" name="Espaço Reservado para Conteúdo 2">
            <a:extLst>
              <a:ext uri="{FF2B5EF4-FFF2-40B4-BE49-F238E27FC236}">
                <a16:creationId xmlns:a16="http://schemas.microsoft.com/office/drawing/2014/main" id="{A91200AF-47E0-4A30-9A6D-79B68004F7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5" name="Espaço Reservado para Número de Slide 2">
            <a:extLst>
              <a:ext uri="{FF2B5EF4-FFF2-40B4-BE49-F238E27FC236}">
                <a16:creationId xmlns:a16="http://schemas.microsoft.com/office/drawing/2014/main" id="{4CE68678-7747-4E6B-AA1A-1AAACD8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  <p:sp>
        <p:nvSpPr>
          <p:cNvPr id="16" name="Espaço Reservado para Rodapé 3">
            <a:extLst>
              <a:ext uri="{FF2B5EF4-FFF2-40B4-BE49-F238E27FC236}">
                <a16:creationId xmlns:a16="http://schemas.microsoft.com/office/drawing/2014/main" id="{B1131496-3A5B-41C0-96A4-3CA2EE97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0C7845B5-433F-4F98-BB69-B735633F9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03018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85F09396-B310-401F-A98D-C6374539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B61686-1BB0-4C6E-B4E3-846D9A4426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3340" name="Espaço Reservado para Número de Slide 4">
            <a:extLst>
              <a:ext uri="{FF2B5EF4-FFF2-40B4-BE49-F238E27FC236}">
                <a16:creationId xmlns:a16="http://schemas.microsoft.com/office/drawing/2014/main" id="{48B0416B-331C-4011-A59E-DF26E24063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5293425-973E-41EE-BDA2-DCD28405BA95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60DB77B-568F-4E5C-9850-7D8540CE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05300"/>
              </p:ext>
            </p:extLst>
          </p:nvPr>
        </p:nvGraphicFramePr>
        <p:xfrm>
          <a:off x="395288" y="1901825"/>
          <a:ext cx="1593850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88" marR="91488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88" marR="91488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8C29C521-41A4-4C2E-86AE-9BC4C1D1C19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1721-0BB3-4B0A-8680-07670AE3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6564" name="Espaço Reservado para Conteúdo 2">
            <a:extLst>
              <a:ext uri="{FF2B5EF4-FFF2-40B4-BE49-F238E27FC236}">
                <a16:creationId xmlns:a16="http://schemas.microsoft.com/office/drawing/2014/main" id="{5EE2AA8F-AD96-4D67-BEA7-F618610F77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8" name="Espaço Reservado para Número de Slide 2">
            <a:extLst>
              <a:ext uri="{FF2B5EF4-FFF2-40B4-BE49-F238E27FC236}">
                <a16:creationId xmlns:a16="http://schemas.microsoft.com/office/drawing/2014/main" id="{4501197F-A8B4-49C7-9306-3D48EAF7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  <p:sp>
        <p:nvSpPr>
          <p:cNvPr id="19" name="Espaço Reservado para Rodapé 3">
            <a:extLst>
              <a:ext uri="{FF2B5EF4-FFF2-40B4-BE49-F238E27FC236}">
                <a16:creationId xmlns:a16="http://schemas.microsoft.com/office/drawing/2014/main" id="{719DD234-460D-405A-9C0F-1EA138D6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50B02C9-17FF-4CE7-ACFF-C2640BE4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26083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39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41CE-4510-4C4A-A101-0528318D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7588" name="Espaço Reservado para Conteúdo 2">
            <a:extLst>
              <a:ext uri="{FF2B5EF4-FFF2-40B4-BE49-F238E27FC236}">
                <a16:creationId xmlns:a16="http://schemas.microsoft.com/office/drawing/2014/main" id="{8525B470-4864-4906-8298-6B842382A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19" name="Espaço Reservado para Número de Slide 2">
            <a:extLst>
              <a:ext uri="{FF2B5EF4-FFF2-40B4-BE49-F238E27FC236}">
                <a16:creationId xmlns:a16="http://schemas.microsoft.com/office/drawing/2014/main" id="{2F56A823-2E41-4B8C-B8E4-1DA68379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  <p:sp>
        <p:nvSpPr>
          <p:cNvPr id="21" name="Espaço Reservado para Rodapé 3">
            <a:extLst>
              <a:ext uri="{FF2B5EF4-FFF2-40B4-BE49-F238E27FC236}">
                <a16:creationId xmlns:a16="http://schemas.microsoft.com/office/drawing/2014/main" id="{A6113EA5-6A4A-45A9-B5CA-2A3BB30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F4364642-E185-43A9-BC20-832EA4CF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7557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8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076C-B100-48EB-9811-965F712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8612" name="Espaço Reservado para Conteúdo 2">
            <a:extLst>
              <a:ext uri="{FF2B5EF4-FFF2-40B4-BE49-F238E27FC236}">
                <a16:creationId xmlns:a16="http://schemas.microsoft.com/office/drawing/2014/main" id="{6ED98E8C-B1C3-4629-89B4-1FE5CA78CD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22" name="Espaço Reservado para Número de Slide 2">
            <a:extLst>
              <a:ext uri="{FF2B5EF4-FFF2-40B4-BE49-F238E27FC236}">
                <a16:creationId xmlns:a16="http://schemas.microsoft.com/office/drawing/2014/main" id="{07AEFA8F-716C-4279-8B84-4AEC211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  <p:sp>
        <p:nvSpPr>
          <p:cNvPr id="23" name="Espaço Reservado para Rodapé 3">
            <a:extLst>
              <a:ext uri="{FF2B5EF4-FFF2-40B4-BE49-F238E27FC236}">
                <a16:creationId xmlns:a16="http://schemas.microsoft.com/office/drawing/2014/main" id="{530D7AF9-0BCC-4C07-9CD8-DD8B65C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6DC75FFD-73D6-496F-9DE4-F3371E6F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83203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13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B5E2-2D4C-4A01-AFAB-D3A84E5C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69636" name="Espaço Reservado para Conteúdo 2">
            <a:extLst>
              <a:ext uri="{FF2B5EF4-FFF2-40B4-BE49-F238E27FC236}">
                <a16:creationId xmlns:a16="http://schemas.microsoft.com/office/drawing/2014/main" id="{6A271F45-CC1E-4E56-8A44-3B6B0E4124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24" name="Espaço Reservado para Número de Slide 2">
            <a:extLst>
              <a:ext uri="{FF2B5EF4-FFF2-40B4-BE49-F238E27FC236}">
                <a16:creationId xmlns:a16="http://schemas.microsoft.com/office/drawing/2014/main" id="{633397D7-A14F-4061-BE9B-5F0CB7EC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  <p:sp>
        <p:nvSpPr>
          <p:cNvPr id="25" name="Espaço Reservado para Rodapé 3">
            <a:extLst>
              <a:ext uri="{FF2B5EF4-FFF2-40B4-BE49-F238E27FC236}">
                <a16:creationId xmlns:a16="http://schemas.microsoft.com/office/drawing/2014/main" id="{79A6516A-2178-41D6-9B8E-D1B6D776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2ACD444E-3ED1-4226-87D8-A7990E3F9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4583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37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7F20-EE24-42B5-92B3-567ED2AD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70660" name="Espaço Reservado para Conteúdo 2">
            <a:extLst>
              <a:ext uri="{FF2B5EF4-FFF2-40B4-BE49-F238E27FC236}">
                <a16:creationId xmlns:a16="http://schemas.microsoft.com/office/drawing/2014/main" id="{A80762E8-467D-4E0B-A835-48F6681172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26" name="Espaço Reservado para Número de Slide 2">
            <a:extLst>
              <a:ext uri="{FF2B5EF4-FFF2-40B4-BE49-F238E27FC236}">
                <a16:creationId xmlns:a16="http://schemas.microsoft.com/office/drawing/2014/main" id="{7EA7DAB9-E039-4762-98AC-3A743F07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  <p:sp>
        <p:nvSpPr>
          <p:cNvPr id="27" name="Espaço Reservado para Rodapé 3">
            <a:extLst>
              <a:ext uri="{FF2B5EF4-FFF2-40B4-BE49-F238E27FC236}">
                <a16:creationId xmlns:a16="http://schemas.microsoft.com/office/drawing/2014/main" id="{26310B35-DF66-46EC-B426-3689F358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74E46F7-21B7-4C6D-9EED-23DA1CDD9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60767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498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5759-1409-47F3-92A2-50FDBFF6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71684" name="Espaço Reservado para Conteúdo 2">
            <a:extLst>
              <a:ext uri="{FF2B5EF4-FFF2-40B4-BE49-F238E27FC236}">
                <a16:creationId xmlns:a16="http://schemas.microsoft.com/office/drawing/2014/main" id="{6615445B-C5DC-449F-A420-F2FB4E7EFC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</p:txBody>
      </p:sp>
      <p:sp>
        <p:nvSpPr>
          <p:cNvPr id="28" name="Espaço Reservado para Número de Slide 2">
            <a:extLst>
              <a:ext uri="{FF2B5EF4-FFF2-40B4-BE49-F238E27FC236}">
                <a16:creationId xmlns:a16="http://schemas.microsoft.com/office/drawing/2014/main" id="{63419BBD-1292-49EC-AA87-42EC284E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65</a:t>
            </a:fld>
            <a:endParaRPr lang="pt-BR" altLang="pt-BR" dirty="0"/>
          </a:p>
        </p:txBody>
      </p:sp>
      <p:sp>
        <p:nvSpPr>
          <p:cNvPr id="29" name="Espaço Reservado para Rodapé 3">
            <a:extLst>
              <a:ext uri="{FF2B5EF4-FFF2-40B4-BE49-F238E27FC236}">
                <a16:creationId xmlns:a16="http://schemas.microsoft.com/office/drawing/2014/main" id="{F2A42406-1C19-4E75-860B-6BBCE76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7C656139-1068-4414-8AA7-F4AED264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60931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21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F492-72AA-457E-ACF5-DC5F1ADA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72708" name="Espaço Reservado para Conteúdo 2">
            <a:extLst>
              <a:ext uri="{FF2B5EF4-FFF2-40B4-BE49-F238E27FC236}">
                <a16:creationId xmlns:a16="http://schemas.microsoft.com/office/drawing/2014/main" id="{DADE2DC9-F679-4F6A-8188-6D14E61642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altLang="pt-BR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72</a:t>
            </a:r>
          </a:p>
        </p:txBody>
      </p:sp>
      <p:sp>
        <p:nvSpPr>
          <p:cNvPr id="30" name="Espaço Reservado para Número de Slide 2">
            <a:extLst>
              <a:ext uri="{FF2B5EF4-FFF2-40B4-BE49-F238E27FC236}">
                <a16:creationId xmlns:a16="http://schemas.microsoft.com/office/drawing/2014/main" id="{34D9CABC-639E-48A0-8E14-FC67710C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66</a:t>
            </a:fld>
            <a:endParaRPr lang="pt-BR" altLang="pt-BR" dirty="0"/>
          </a:p>
        </p:txBody>
      </p:sp>
      <p:sp>
        <p:nvSpPr>
          <p:cNvPr id="31" name="Espaço Reservado para Rodapé 3">
            <a:extLst>
              <a:ext uri="{FF2B5EF4-FFF2-40B4-BE49-F238E27FC236}">
                <a16:creationId xmlns:a16="http://schemas.microsoft.com/office/drawing/2014/main" id="{8E682BF8-0DD1-429C-AC64-8224844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A2867D12-A418-4B64-B272-041E80EA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5436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87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243C2-1770-4B24-AA8D-F78ED486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Radix Sort - LSD</a:t>
            </a:r>
            <a:endParaRPr lang="pt-BR" dirty="0"/>
          </a:p>
        </p:txBody>
      </p:sp>
      <p:sp>
        <p:nvSpPr>
          <p:cNvPr id="73732" name="Espaço Reservado para Conteúdo 2">
            <a:extLst>
              <a:ext uri="{FF2B5EF4-FFF2-40B4-BE49-F238E27FC236}">
                <a16:creationId xmlns:a16="http://schemas.microsoft.com/office/drawing/2014/main" id="{0FFF0066-9BC8-4050-86CD-90B4CB123D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567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570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Espaço Reservado para Número de Slide 2">
            <a:extLst>
              <a:ext uri="{FF2B5EF4-FFF2-40B4-BE49-F238E27FC236}">
                <a16:creationId xmlns:a16="http://schemas.microsoft.com/office/drawing/2014/main" id="{C93C56CA-9464-4E0A-A3F7-0DF5FC6C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67</a:t>
            </a:fld>
            <a:endParaRPr lang="pt-BR" altLang="pt-BR" dirty="0"/>
          </a:p>
        </p:txBody>
      </p:sp>
      <p:sp>
        <p:nvSpPr>
          <p:cNvPr id="31" name="Espaço Reservado para Rodapé 3">
            <a:extLst>
              <a:ext uri="{FF2B5EF4-FFF2-40B4-BE49-F238E27FC236}">
                <a16:creationId xmlns:a16="http://schemas.microsoft.com/office/drawing/2014/main" id="{95C71A59-0953-4396-9810-BB67F92A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20589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D6D81EAA-E732-46E0-9C36-FC678D10C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8675"/>
              </p:ext>
            </p:extLst>
          </p:nvPr>
        </p:nvGraphicFramePr>
        <p:xfrm>
          <a:off x="1524000" y="868136"/>
          <a:ext cx="6792412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60573614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513373308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511826425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869471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0976987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096098504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4278086421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2671419876"/>
                    </a:ext>
                  </a:extLst>
                </a:gridCol>
                <a:gridCol w="617492">
                  <a:extLst>
                    <a:ext uri="{9D8B030D-6E8A-4147-A177-3AD203B41FA5}">
                      <a16:colId xmlns:a16="http://schemas.microsoft.com/office/drawing/2014/main" val="139725613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472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501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526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532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539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556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567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570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31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Radix </a:t>
            </a:r>
            <a:r>
              <a:rPr altLang="pt-BR" dirty="0" err="1"/>
              <a:t>Sort</a:t>
            </a:r>
            <a:r>
              <a:rPr altLang="pt-BR" dirty="0"/>
              <a:t> - LSD</a:t>
            </a:r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Complexidade?</a:t>
            </a:r>
          </a:p>
          <a:p>
            <a:endParaRPr altLang="pt-BR" dirty="0"/>
          </a:p>
          <a:p>
            <a:r>
              <a:rPr altLang="pt-BR" dirty="0"/>
              <a:t>Estabilidade?</a:t>
            </a:r>
          </a:p>
          <a:p>
            <a:endParaRPr altLang="pt-BR" dirty="0"/>
          </a:p>
          <a:p>
            <a:r>
              <a:rPr altLang="pt-BR" dirty="0"/>
              <a:t>Espaço?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Radix </a:t>
            </a:r>
            <a:r>
              <a:rPr altLang="pt-BR" dirty="0" err="1"/>
              <a:t>Sort</a:t>
            </a:r>
            <a:r>
              <a:rPr altLang="pt-BR" dirty="0"/>
              <a:t> - LSD</a:t>
            </a:r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 neste caso?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536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1295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570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526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539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532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556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472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567 </a:t>
            </a:r>
          </a:p>
          <a:p>
            <a:pPr marL="0" indent="0">
              <a:buNone/>
            </a:pPr>
            <a:endParaRPr altLang="pt-BR" sz="2200" dirty="0"/>
          </a:p>
          <a:p>
            <a:endParaRPr alt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645A1812-B5BC-496D-84C6-E6CDE825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3BED74-8ACA-4AC2-A185-B6EF26CA3E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4364" name="Espaço Reservado para Número de Slide 4">
            <a:extLst>
              <a:ext uri="{FF2B5EF4-FFF2-40B4-BE49-F238E27FC236}">
                <a16:creationId xmlns:a16="http://schemas.microsoft.com/office/drawing/2014/main" id="{5E87A35C-889D-4A82-AC83-3A58D4DF69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8C0B0C1-1C00-4DB5-8CD7-F5F09ED603F4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B3A0D53-5352-4213-A6C0-4B4560EE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50445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A16A49F0-B4CE-4E53-9CD5-4D6E69D5FC2A}"/>
              </a:ext>
            </a:extLst>
          </p:cNvPr>
          <p:cNvGraphicFramePr>
            <a:graphicFrameLocks/>
          </p:cNvGraphicFramePr>
          <p:nvPr/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 err="1"/>
              <a:t>Radix</a:t>
            </a:r>
            <a:r>
              <a:rPr altLang="pt-BR" dirty="0"/>
              <a:t> </a:t>
            </a:r>
            <a:r>
              <a:rPr altLang="pt-BR" dirty="0" err="1"/>
              <a:t>Sort</a:t>
            </a:r>
            <a:endParaRPr altLang="pt-BR" dirty="0"/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59582"/>
            <a:ext cx="8282880" cy="3276600"/>
          </a:xfrm>
        </p:spPr>
        <p:txBody>
          <a:bodyPr/>
          <a:lstStyle/>
          <a:p>
            <a:r>
              <a:rPr altLang="pt-BR" dirty="0"/>
              <a:t>Ordem alfabética?</a:t>
            </a:r>
          </a:p>
          <a:p>
            <a:pPr lvl="1"/>
            <a:r>
              <a:rPr altLang="pt-BR" dirty="0"/>
              <a:t>1, 2, 3, 4, 5, 6, 7, 8, 9, 10, 11, 12, 13...</a:t>
            </a:r>
          </a:p>
          <a:p>
            <a:pPr lvl="1"/>
            <a:endParaRPr altLang="pt-BR" dirty="0"/>
          </a:p>
          <a:p>
            <a:pPr lvl="1"/>
            <a:r>
              <a:rPr lang="pt-BR" altLang="pt-BR" dirty="0"/>
              <a:t>a, b, </a:t>
            </a:r>
            <a:r>
              <a:rPr lang="pt-BR" altLang="pt-BR" dirty="0" err="1"/>
              <a:t>ba</a:t>
            </a:r>
            <a:r>
              <a:rPr lang="pt-BR" altLang="pt-BR" dirty="0"/>
              <a:t>, c, </a:t>
            </a:r>
            <a:r>
              <a:rPr lang="pt-BR" altLang="pt-BR" dirty="0" err="1"/>
              <a:t>cef</a:t>
            </a:r>
            <a:r>
              <a:rPr lang="pt-BR" altLang="pt-BR" dirty="0"/>
              <a:t>, d, e...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70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89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 err="1"/>
              <a:t>Radix</a:t>
            </a:r>
            <a:r>
              <a:rPr altLang="pt-BR" dirty="0"/>
              <a:t> </a:t>
            </a:r>
            <a:r>
              <a:rPr altLang="pt-BR" dirty="0" err="1"/>
              <a:t>Sort</a:t>
            </a:r>
            <a:endParaRPr altLang="pt-BR" dirty="0"/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59582"/>
            <a:ext cx="8282880" cy="3276600"/>
          </a:xfrm>
        </p:spPr>
        <p:txBody>
          <a:bodyPr/>
          <a:lstStyle/>
          <a:p>
            <a:r>
              <a:rPr altLang="pt-BR" dirty="0"/>
              <a:t>Ordem alfabética?</a:t>
            </a:r>
          </a:p>
          <a:p>
            <a:pPr lvl="1"/>
            <a:r>
              <a:rPr altLang="pt-BR" dirty="0"/>
              <a:t>1, 2, 3, 4, 5, 6, 7, 8, 9, 10, 11, 12, 13...</a:t>
            </a:r>
          </a:p>
          <a:p>
            <a:pPr lvl="1"/>
            <a:endParaRPr altLang="pt-BR" dirty="0"/>
          </a:p>
          <a:p>
            <a:pPr lvl="1"/>
            <a:r>
              <a:rPr lang="pt-BR" altLang="pt-BR" dirty="0"/>
              <a:t>a, b, </a:t>
            </a:r>
            <a:r>
              <a:rPr lang="pt-BR" altLang="pt-BR" dirty="0" err="1"/>
              <a:t>ba</a:t>
            </a:r>
            <a:r>
              <a:rPr lang="pt-BR" altLang="pt-BR" dirty="0"/>
              <a:t>, c, </a:t>
            </a:r>
            <a:r>
              <a:rPr lang="pt-BR" altLang="pt-BR" dirty="0" err="1"/>
              <a:t>cef</a:t>
            </a:r>
            <a:r>
              <a:rPr lang="pt-BR" altLang="pt-BR" dirty="0"/>
              <a:t>, d, e...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1, 10, 11, 12, 13, 14, 15, 16, 17, 18, 19, 2, 20...</a:t>
            </a:r>
          </a:p>
          <a:p>
            <a:pPr lvl="1"/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71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06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 err="1"/>
              <a:t>Radix</a:t>
            </a:r>
            <a:r>
              <a:rPr altLang="pt-BR" dirty="0"/>
              <a:t> </a:t>
            </a:r>
            <a:r>
              <a:rPr altLang="pt-BR" dirty="0" err="1"/>
              <a:t>Sort</a:t>
            </a:r>
            <a:endParaRPr altLang="pt-BR" dirty="0"/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59582"/>
            <a:ext cx="8282880" cy="3276600"/>
          </a:xfrm>
        </p:spPr>
        <p:txBody>
          <a:bodyPr/>
          <a:lstStyle/>
          <a:p>
            <a:r>
              <a:rPr altLang="pt-BR" dirty="0"/>
              <a:t>Ordem alfabética?</a:t>
            </a:r>
          </a:p>
          <a:p>
            <a:pPr marL="366713" lvl="1" indent="0">
              <a:spcBef>
                <a:spcPts val="0"/>
              </a:spcBef>
              <a:buNone/>
            </a:pPr>
            <a:endParaRPr lang="pt-BR" altLang="pt-BR" sz="2400" dirty="0">
              <a:latin typeface="Consolas" panose="020B0609020204030204" pitchFamily="49" charset="0"/>
            </a:endParaRP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  Figura1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  Figura2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Arquivo10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Arquivo11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Arquivo12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</a:rPr>
              <a:t>Arquivo18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88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A35801D9-0F72-406A-9026-D95C564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 err="1"/>
              <a:t>Radix</a:t>
            </a:r>
            <a:r>
              <a:rPr altLang="pt-BR" dirty="0"/>
              <a:t> </a:t>
            </a:r>
            <a:r>
              <a:rPr altLang="pt-BR" dirty="0" err="1"/>
              <a:t>Sort</a:t>
            </a:r>
            <a:endParaRPr altLang="pt-BR" dirty="0"/>
          </a:p>
        </p:txBody>
      </p:sp>
      <p:sp>
        <p:nvSpPr>
          <p:cNvPr id="74755" name="Espaço Reservado para Conteúdo 2">
            <a:extLst>
              <a:ext uri="{FF2B5EF4-FFF2-40B4-BE49-F238E27FC236}">
                <a16:creationId xmlns:a16="http://schemas.microsoft.com/office/drawing/2014/main" id="{E1856B39-C341-4636-A04F-DE71038907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58400"/>
            <a:ext cx="8282880" cy="3276600"/>
          </a:xfrm>
        </p:spPr>
        <p:txBody>
          <a:bodyPr/>
          <a:lstStyle/>
          <a:p>
            <a:r>
              <a:rPr altLang="pt-BR" dirty="0"/>
              <a:t>Ordem alfabética?</a:t>
            </a:r>
          </a:p>
          <a:p>
            <a:endParaRPr altLang="pt-BR" dirty="0"/>
          </a:p>
          <a:p>
            <a:pPr lvl="1"/>
            <a:r>
              <a:rPr altLang="pt-BR" dirty="0"/>
              <a:t>Ana, Beatriz, Clarisse, Rafaela...</a:t>
            </a:r>
          </a:p>
          <a:p>
            <a:pPr marL="366713" lvl="1" indent="0">
              <a:buNone/>
            </a:pPr>
            <a:r>
              <a:rPr lang="pt-BR" altLang="pt-BR" dirty="0">
                <a:latin typeface="Consolas" panose="020B0609020204030204" pitchFamily="49" charset="0"/>
              </a:rPr>
              <a:t>     Ana</a:t>
            </a:r>
          </a:p>
          <a:p>
            <a:pPr marL="366713" lvl="1" indent="0">
              <a:buNone/>
            </a:pPr>
            <a:r>
              <a:rPr lang="pt-BR" altLang="pt-BR" dirty="0">
                <a:latin typeface="Consolas" panose="020B0609020204030204" pitchFamily="49" charset="0"/>
              </a:rPr>
              <a:t> Beatriz</a:t>
            </a:r>
          </a:p>
          <a:p>
            <a:pPr marL="366713" lvl="1" indent="0">
              <a:buNone/>
            </a:pPr>
            <a:r>
              <a:rPr lang="pt-BR" altLang="pt-BR" dirty="0">
                <a:latin typeface="Consolas" panose="020B0609020204030204" pitchFamily="49" charset="0"/>
              </a:rPr>
              <a:t> Rafaela</a:t>
            </a:r>
          </a:p>
          <a:p>
            <a:pPr marL="366713" lvl="1" indent="0">
              <a:buNone/>
            </a:pPr>
            <a:r>
              <a:rPr lang="pt-BR" altLang="pt-BR" dirty="0">
                <a:latin typeface="Consolas" panose="020B0609020204030204" pitchFamily="49" charset="0"/>
              </a:rPr>
              <a:t>Clarisse</a:t>
            </a:r>
          </a:p>
          <a:p>
            <a:pPr marL="366713" lvl="1" indent="0">
              <a:buNone/>
            </a:pPr>
            <a:endParaRPr alt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BF2B0-078F-4E46-93ED-5060D6F5BF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57" name="Espaço Reservado para Número de Slide 4">
            <a:extLst>
              <a:ext uri="{FF2B5EF4-FFF2-40B4-BE49-F238E27FC236}">
                <a16:creationId xmlns:a16="http://schemas.microsoft.com/office/drawing/2014/main" id="{96F1D059-328C-4A32-99B0-0A86A3FBD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3D7399-5B10-4E9F-81E4-AAA737077D2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8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7A7DF-8759-47C8-81D3-9235D119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MSD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550B7-B0AF-47E7-AA4B-869726B4B9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Algoritmo recursivo que percorre as chaves de ordenação a partir da esquerda (valor mais significativo)</a:t>
            </a:r>
          </a:p>
          <a:p>
            <a:endParaRPr lang="pt-BR" dirty="0"/>
          </a:p>
          <a:p>
            <a:r>
              <a:rPr lang="pt-BR" dirty="0"/>
              <a:t>Mais adequado para ordenação alfabética que o LSD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5646A-67D7-4AF5-8F24-4DDE281E23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3628F9-F605-497C-8F87-09D8B5BEA5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95267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75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35909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981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76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11295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7E6BB47-A002-4A1B-A384-34442331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78019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77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23058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8BA9813-A2A1-4044-967E-B1AF7CC4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5075502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78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23658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FC9AC17F-D0CB-46DF-9723-DB0C73F1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5026146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79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5116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D333FEE-E966-4895-98E3-DDF8FF37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12082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6A6F25F4-26C2-4ABE-BF56-17EA3E84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5A305E2-91CC-4403-8113-4A628FA14D6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DB4CCF-535A-40A9-B453-986A18DEBC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5388" name="Espaço Reservado para Número de Slide 4">
            <a:extLst>
              <a:ext uri="{FF2B5EF4-FFF2-40B4-BE49-F238E27FC236}">
                <a16:creationId xmlns:a16="http://schemas.microsoft.com/office/drawing/2014/main" id="{8524F566-81EF-4EDC-B864-C3FB580445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F0E81BD-8FBE-4D01-8AE8-E90A10EE5DA6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7E61DEC-FE3A-4B81-858C-6505921BAF5F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E268D883-C630-4104-BD13-AF83D9B55A96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5FCD9089-232D-413D-A32A-51BADE45C320}"/>
              </a:ext>
            </a:extLst>
          </p:cNvPr>
          <p:cNvSpPr/>
          <p:nvPr/>
        </p:nvSpPr>
        <p:spPr>
          <a:xfrm rot="10800000">
            <a:off x="2555875" y="1862138"/>
            <a:ext cx="360363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8D7FCD6-72D8-4A3C-9960-AA047911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64076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80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5228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F050593-8862-483C-8909-2E33C7A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7705161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81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35488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022301E-E2CC-4361-A3DF-B95200EA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5354151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82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3561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1AA10C5-2626-44FB-B4A6-923B1079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0867714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83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5559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8A4BBA2-5001-4E30-ABE2-11417A2E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306000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84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98336"/>
              </p:ext>
            </p:extLst>
          </p:nvPr>
        </p:nvGraphicFramePr>
        <p:xfrm>
          <a:off x="2411760" y="868136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327348B-2AF1-4EA5-9DCB-B3685B75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912254"/>
            <a:ext cx="5421313" cy="273050"/>
          </a:xfrm>
        </p:spPr>
        <p:txBody>
          <a:bodyPr/>
          <a:lstStyle/>
          <a:p>
            <a:pPr>
              <a:defRPr/>
            </a:pPr>
            <a:r>
              <a:rPr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799869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2228" name="Espaço Reservado para Conteúdo 2">
            <a:extLst>
              <a:ext uri="{FF2B5EF4-FFF2-40B4-BE49-F238E27FC236}">
                <a16:creationId xmlns:a16="http://schemas.microsoft.com/office/drawing/2014/main" id="{77817FC1-BC58-448B-A399-F60637BC4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dreza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eatriz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aria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duarda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larisse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afaela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DA1F28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ristiane</a:t>
            </a:r>
            <a:endParaRPr altLang="pt-BR" sz="2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1B3E62-4FE5-4D74-B26C-C8BC4DE573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96136" y="987575"/>
            <a:ext cx="3240359" cy="3925994"/>
          </a:xfrm>
        </p:spPr>
        <p:txBody>
          <a:bodyPr/>
          <a:lstStyle/>
          <a:p>
            <a:r>
              <a:rPr lang="pt-BR" dirty="0"/>
              <a:t>Recursividade: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Repetir o mesmo procedimento para cada letra/vetor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Base: vetores com um ou menos valores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chemeClr val="bg1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85</a:t>
            </a:fld>
            <a:endParaRPr lang="pt-BR" alt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77916"/>
              </p:ext>
            </p:extLst>
          </p:nvPr>
        </p:nvGraphicFramePr>
        <p:xfrm>
          <a:off x="107505" y="939792"/>
          <a:ext cx="5557041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ABC0CEA5-292A-4C25-8318-20FC58228713}"/>
              </a:ext>
            </a:extLst>
          </p:cNvPr>
          <p:cNvSpPr txBox="1">
            <a:spLocks/>
          </p:cNvSpPr>
          <p:nvPr/>
        </p:nvSpPr>
        <p:spPr>
          <a:xfrm>
            <a:off x="3759199" y="4912254"/>
            <a:ext cx="5421313" cy="273050"/>
          </a:xfrm>
          <a:prstGeom prst="rect">
            <a:avLst/>
          </a:prstGeom>
        </p:spPr>
        <p:txBody>
          <a:bodyPr vert="horz" anchor="ctr"/>
          <a:lstStyle>
            <a:defPPr>
              <a:defRPr lang="pt-BR"/>
            </a:defPPr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283408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86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62757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42350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0359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550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87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69641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761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0359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003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88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61591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00539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0359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687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86205"/>
              </p:ext>
            </p:extLst>
          </p:nvPr>
        </p:nvGraphicFramePr>
        <p:xfrm>
          <a:off x="395999" y="756000"/>
          <a:ext cx="2663832" cy="3803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89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3281197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77E589-5DEA-4D3D-97D2-DB4C8F2C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55936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3FC0CA9F-1DBD-416C-B61C-D171469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Ordenação por contagem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F8F4A43-55AD-4D3D-92A3-CD67014A4F0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2484438" y="1352550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67C07E-A26D-4CF1-8A15-27718DD554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6412" name="Espaço Reservado para Número de Slide 4">
            <a:extLst>
              <a:ext uri="{FF2B5EF4-FFF2-40B4-BE49-F238E27FC236}">
                <a16:creationId xmlns:a16="http://schemas.microsoft.com/office/drawing/2014/main" id="{1F00CBC4-BC00-4D90-8854-FAAF811C2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EFB7C77-B1C9-457C-8048-A1E31A927283}" type="slidenum">
              <a:rPr lang="pt-BR" altLang="pt-BR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B24B2152-674C-4AE9-B172-89035A081684}"/>
              </a:ext>
            </a:extLst>
          </p:cNvPr>
          <p:cNvGraphicFramePr>
            <a:graphicFrameLocks/>
          </p:cNvGraphicFramePr>
          <p:nvPr/>
        </p:nvGraphicFramePr>
        <p:xfrm>
          <a:off x="2484438" y="2828925"/>
          <a:ext cx="6278560" cy="371475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0" marR="91430" marT="45798" marB="45798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6F56DF9-0B59-42CA-8B47-8DBCC17F20EF}"/>
              </a:ext>
            </a:extLst>
          </p:cNvPr>
          <p:cNvGraphicFramePr>
            <a:graphicFrameLocks/>
          </p:cNvGraphicFramePr>
          <p:nvPr/>
        </p:nvGraphicFramePr>
        <p:xfrm>
          <a:off x="2484438" y="3214688"/>
          <a:ext cx="6278560" cy="369887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62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L="91430" marR="91430" marT="45603" marB="456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37A3C55D-E354-4934-9278-25333ADA36BD}"/>
              </a:ext>
            </a:extLst>
          </p:cNvPr>
          <p:cNvSpPr/>
          <p:nvPr/>
        </p:nvSpPr>
        <p:spPr>
          <a:xfrm rot="10800000">
            <a:off x="2555875" y="1862138"/>
            <a:ext cx="360363" cy="503237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870E54F-529D-42E6-BD99-E7659B9D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31768"/>
              </p:ext>
            </p:extLst>
          </p:nvPr>
        </p:nvGraphicFramePr>
        <p:xfrm>
          <a:off x="395288" y="1901825"/>
          <a:ext cx="1800225" cy="2597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  <a:r>
                        <a:rPr kumimoji="0"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º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Cont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Delicious" panose="02000506040000020004" pitchFamily="50" charset="0"/>
                        </a:rPr>
                        <a:t>Pos</a:t>
                      </a:r>
                      <a:endParaRPr lang="pt-BR" sz="1800" dirty="0"/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L="91477" marR="91477" marT="45742" marB="45742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77" marR="91477"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1263"/>
              </p:ext>
            </p:extLst>
          </p:nvPr>
        </p:nvGraphicFramePr>
        <p:xfrm>
          <a:off x="395999" y="756000"/>
          <a:ext cx="2663832" cy="3803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</a:t>
                      </a:r>
                      <a:r>
                        <a:rPr lang="pt-BR" sz="15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  <a:r>
                        <a:rPr lang="pt-BR" sz="1500" dirty="0">
                          <a:latin typeface="Delicious" panose="02000506040000020004" pitchFamily="50" charset="0"/>
                        </a:rPr>
                        <a:t>reza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90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3281197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77E589-5DEA-4D3D-97D2-DB4C8F2C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07105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400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/>
        </p:nvGraphicFramePr>
        <p:xfrm>
          <a:off x="395999" y="756000"/>
          <a:ext cx="2663832" cy="3803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</a:t>
                      </a:r>
                      <a:r>
                        <a:rPr lang="pt-BR" sz="15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  <a:r>
                        <a:rPr lang="pt-BR" sz="1500" dirty="0">
                          <a:latin typeface="Delicious" panose="02000506040000020004" pitchFamily="50" charset="0"/>
                        </a:rPr>
                        <a:t>reza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  <a:r>
                        <a:rPr lang="pt-BR" sz="15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91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3281197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77E589-5DEA-4D3D-97D2-DB4C8F2C6EFE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1499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76276"/>
              </p:ext>
            </p:extLst>
          </p:nvPr>
        </p:nvGraphicFramePr>
        <p:xfrm>
          <a:off x="395999" y="756000"/>
          <a:ext cx="2663832" cy="3803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164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13"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75627" marR="75627" marT="37822" marB="3782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tc>
                  <a:txBody>
                    <a:bodyPr/>
                    <a:lstStyle/>
                    <a:p>
                      <a:endParaRPr lang="pt-BR" sz="1500" dirty="0">
                        <a:latin typeface="Delicious" panose="02000506040000020004" pitchFamily="50" charset="0"/>
                      </a:endParaRPr>
                    </a:p>
                  </a:txBody>
                  <a:tcPr marL="75627" marR="75627" marT="37822" marB="378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92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3281197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6370ABB-46C4-465B-B4FB-083D89E28B2C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13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93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86406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0359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382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94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14231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3780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95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39303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95A7334-1AB1-427F-A302-91C149473938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214231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839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96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150036" y="156363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835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97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192367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127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98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192367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AB3401-84D9-453A-BAAA-B751FC5CE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39449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N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562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37609-678A-4767-85EC-01953EE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5F377DA1-5B0B-43D5-9668-1EB4F17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0000"/>
              </a:lnSpc>
            </a:pPr>
            <a:fld id="{BF08C066-92B2-4070-BCE1-6F3CF3371C06}" type="slidenum">
              <a:rPr lang="pt-BR" altLang="pt-BR">
                <a:solidFill>
                  <a:srgbClr val="DA1F28"/>
                </a:solidFill>
                <a:latin typeface="Delicious" panose="02000506040000020004" pitchFamily="50" charset="0"/>
              </a:rPr>
              <a:pPr>
                <a:lnSpc>
                  <a:spcPct val="90000"/>
                </a:lnSpc>
              </a:pPr>
              <a:t>99</a:t>
            </a:fld>
            <a:endParaRPr lang="pt-BR" altLang="pt-BR" dirty="0">
              <a:solidFill>
                <a:srgbClr val="DA1F28"/>
              </a:solidFill>
              <a:latin typeface="Delicious" panose="02000506040000020004" pitchFamily="50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E828D8-3A12-43B1-95F9-BF203798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Radix Sort - MSD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5633E0-02B3-4A48-82AD-5D897A11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05785"/>
              </p:ext>
            </p:extLst>
          </p:nvPr>
        </p:nvGraphicFramePr>
        <p:xfrm>
          <a:off x="395536" y="756813"/>
          <a:ext cx="2664297" cy="3889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57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Andreza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Beatriz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l</a:t>
                      </a:r>
                      <a:r>
                        <a:rPr lang="pt-BR" sz="1600" dirty="0">
                          <a:latin typeface="Delicious" panose="02000506040000020004" pitchFamily="50" charset="0"/>
                        </a:rPr>
                        <a:t>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Cristiane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Eduarda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M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Maria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Rosa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elicious" panose="02000506040000020004" pitchFamily="50" charset="0"/>
                        </a:rPr>
                        <a:t>Rafaela</a:t>
                      </a: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BFD39F2-8833-49C7-A549-8FD15419A2A4}"/>
              </a:ext>
            </a:extLst>
          </p:cNvPr>
          <p:cNvSpPr/>
          <p:nvPr/>
        </p:nvSpPr>
        <p:spPr>
          <a:xfrm>
            <a:off x="81329" y="1923678"/>
            <a:ext cx="220302" cy="144016"/>
          </a:xfrm>
          <a:prstGeom prst="right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AB3401-84D9-453A-BAAA-B751FC5CE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55984"/>
              </p:ext>
            </p:extLst>
          </p:nvPr>
        </p:nvGraphicFramePr>
        <p:xfrm>
          <a:off x="3563888" y="780484"/>
          <a:ext cx="5184578" cy="4023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3375177649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4227347120"/>
                    </a:ext>
                  </a:extLst>
                </a:gridCol>
                <a:gridCol w="1175548">
                  <a:extLst>
                    <a:ext uri="{9D8B030D-6E8A-4147-A177-3AD203B41FA5}">
                      <a16:colId xmlns:a16="http://schemas.microsoft.com/office/drawing/2014/main" val="120059430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A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B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C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D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E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L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elicious" panose="02000506040000020004" pitchFamily="50" charset="0"/>
                        </a:rPr>
                        <a:t>Clarisse</a:t>
                      </a: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...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R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S</a:t>
                      </a:r>
                    </a:p>
                  </a:txBody>
                  <a:tcPr marL="91434" marR="91434" marT="45727" marB="4572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34" marR="9143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3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5278</Words>
  <Application>Microsoft Office PowerPoint</Application>
  <PresentationFormat>Apresentação na tela (16:9)</PresentationFormat>
  <Paragraphs>3221</Paragraphs>
  <Slides>109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109</vt:i4>
      </vt:variant>
    </vt:vector>
  </HeadingPairs>
  <TitlesOfParts>
    <vt:vector size="117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Ordenação: Algoritmos posicionais</vt:lpstr>
      <vt:lpstr>Ordenação posicional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Radix Sort</vt:lpstr>
      <vt:lpstr>Radix sort ou ordenação digital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 - LSD</vt:lpstr>
      <vt:lpstr>Radix Sort</vt:lpstr>
      <vt:lpstr>Radix Sort</vt:lpstr>
      <vt:lpstr>Radix Sort</vt:lpstr>
      <vt:lpstr>Radix Sort</vt:lpstr>
      <vt:lpstr>Radix Sort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Radix Sort - MSD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2022-03-29T19:26:29Z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