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8"/>
  </p:notesMasterIdLst>
  <p:sldIdLst>
    <p:sldId id="380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82" r:id="rId30"/>
    <p:sldId id="314" r:id="rId31"/>
    <p:sldId id="369" r:id="rId32"/>
    <p:sldId id="368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72" r:id="rId58"/>
    <p:sldId id="373" r:id="rId59"/>
    <p:sldId id="374" r:id="rId60"/>
    <p:sldId id="349" r:id="rId61"/>
    <p:sldId id="350" r:id="rId62"/>
    <p:sldId id="352" r:id="rId63"/>
    <p:sldId id="355" r:id="rId64"/>
    <p:sldId id="356" r:id="rId65"/>
    <p:sldId id="357" r:id="rId66"/>
    <p:sldId id="358" r:id="rId67"/>
    <p:sldId id="359" r:id="rId68"/>
    <p:sldId id="360" r:id="rId69"/>
    <p:sldId id="370" r:id="rId70"/>
    <p:sldId id="371" r:id="rId71"/>
    <p:sldId id="361" r:id="rId72"/>
    <p:sldId id="362" r:id="rId73"/>
    <p:sldId id="363" r:id="rId74"/>
    <p:sldId id="364" r:id="rId75"/>
    <p:sldId id="365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402" r:id="rId88"/>
    <p:sldId id="394" r:id="rId89"/>
    <p:sldId id="395" r:id="rId90"/>
    <p:sldId id="396" r:id="rId91"/>
    <p:sldId id="397" r:id="rId92"/>
    <p:sldId id="399" r:id="rId93"/>
    <p:sldId id="400" r:id="rId94"/>
    <p:sldId id="401" r:id="rId95"/>
    <p:sldId id="367" r:id="rId96"/>
    <p:sldId id="381" r:id="rId97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721015"/>
    <a:srgbClr val="EC8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7606" autoAdjust="0"/>
  </p:normalViewPr>
  <p:slideViewPr>
    <p:cSldViewPr>
      <p:cViewPr varScale="1">
        <p:scale>
          <a:sx n="81" d="100"/>
          <a:sy n="81" d="100"/>
        </p:scale>
        <p:origin x="90" y="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C551F9-EFAF-416B-9C6B-73C5C35E7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01F1-ED02-4D22-99C8-FC9A655E5B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fld id="{8388689D-ED4C-4ABA-8AD2-43F81A083536}" type="datetimeFigureOut">
              <a:rPr lang="pt-BR"/>
              <a:pPr>
                <a:defRPr/>
              </a:pPr>
              <a:t>25/03/2022</a:t>
            </a:fld>
            <a:endParaRPr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46B42-7C76-46AE-B5D6-506389452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54C282-5FB9-4D3B-960E-BB0AC44F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CDFA-D815-4607-9571-F4DCB40476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C1505-8862-4A2B-9302-D5A36F363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4508DA-C186-4A38-A06D-87859BEDE8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baseline="0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2" name="Rectangle 11"/>
          <p:cNvSpPr>
            <a:spLocks noGrp="1"/>
          </p:cNvSpPr>
          <p:nvPr>
            <p:ph type="title" hasCustomPrompt="1"/>
          </p:nvPr>
        </p:nvSpPr>
        <p:spPr>
          <a:xfrm>
            <a:off x="2251843" y="1685527"/>
            <a:ext cx="6892155" cy="225018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rtlCol="0" anchor="ctr"/>
          <a:lstStyle>
            <a:lvl1pPr eaLnBrk="1" latinLnBrk="0" hangingPunct="1">
              <a:defRPr kumimoji="0" lang="pt-BR" cap="none" baseline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4" y="63442"/>
            <a:ext cx="6892155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5500" b="1" cap="none" baseline="0" dirty="0">
                <a:latin typeface="Delicious Smcp" panose="02000506040000020004" pitchFamily="50" charset="0"/>
              </a:rPr>
              <a:t>Algoritmos e Estruturas de Dados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39962" y="4011915"/>
            <a:ext cx="6892155" cy="44043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2800" cap="none" baseline="0" dirty="0">
                <a:latin typeface="Delicious Smcp" panose="02000506040000020004" pitchFamily="50" charset="0"/>
              </a:rPr>
              <a:t>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159275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426896" cy="582067"/>
          </a:xfrm>
        </p:spPr>
        <p:txBody>
          <a:bodyPr/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87574"/>
            <a:ext cx="8426896" cy="3888432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lvl2pPr>
              <a:buClr>
                <a:srgbClr val="721015"/>
              </a:buClr>
              <a:defRPr>
                <a:latin typeface="Delicious" panose="02000506040000020004" pitchFamily="50" charset="0"/>
              </a:defRPr>
            </a:lvl2pPr>
            <a:lvl3pPr>
              <a:defRPr>
                <a:latin typeface="Delicious" panose="02000506040000020004" pitchFamily="50" charset="0"/>
              </a:defRPr>
            </a:lvl3pPr>
            <a:lvl4pPr>
              <a:buClr>
                <a:srgbClr val="DA1F28"/>
              </a:buClr>
              <a:defRPr>
                <a:latin typeface="Delicious" panose="02000506040000020004" pitchFamily="50" charset="0"/>
              </a:defRPr>
            </a:lvl4pPr>
            <a:lvl5pPr>
              <a:buClr>
                <a:srgbClr val="721015"/>
              </a:buClr>
              <a:defRPr>
                <a:latin typeface="Delicious" panose="02000506040000020004" pitchFamily="50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62854-D123-40C3-A941-9E46B4A287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71600" y="4922518"/>
            <a:ext cx="8153400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010A74-DD57-43C3-8FAF-81F51EBA801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699542"/>
            <a:ext cx="533400" cy="182563"/>
          </a:xfrm>
        </p:spPr>
        <p:txBody>
          <a:bodyPr>
            <a:noAutofit/>
          </a:bodyPr>
          <a:lstStyle>
            <a:lvl1pPr>
              <a:defRPr sz="18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083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0979DD8-7B92-4F94-B059-7671A253ADB5}"/>
              </a:ext>
            </a:extLst>
          </p:cNvPr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945AEE2-AA79-48DB-8E85-5BFFCF82129A}"/>
              </a:ext>
            </a:extLst>
          </p:cNvPr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4200" b="1" dirty="0">
              <a:latin typeface="Delicious" panose="02000506040000020004" pitchFamily="50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6A288F4-6114-489A-A620-3D6FA2155370}"/>
              </a:ext>
            </a:extLst>
          </p:cNvPr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  <a:latin typeface="Delicious Smcp" panose="02000506040000020004" pitchFamily="50" charset="0"/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000" b="0" cap="none">
                <a:solidFill>
                  <a:srgbClr val="FFFFFF"/>
                </a:solidFill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514209C1-C5A5-45E9-B040-883525BDB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7050"/>
          </a:xfrm>
        </p:spPr>
        <p:txBody>
          <a:bodyPr>
            <a:noAutofit/>
          </a:bodyPr>
          <a:lstStyle>
            <a:lvl1pPr>
              <a:defRPr sz="3600"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5BA75DDA-B228-42B1-B378-BC171B3C0818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5F506641-8FD7-4166-AC69-E29E43C60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722687" y="4870450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480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Delicious Smcp" panose="02000506040000020004" pitchFamily="50" charset="0"/>
              </a:defRPr>
            </a:lvl1pPr>
          </a:lstStyle>
          <a:p>
            <a:pPr lvl="0"/>
            <a:r>
              <a:rPr lang="pt-BR"/>
              <a:t>Clique para editar o estilo do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987574"/>
            <a:ext cx="4191594" cy="392599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4844900" y="987575"/>
            <a:ext cx="4191595" cy="392599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pt-BR" dirty="0">
                <a:latin typeface="Delicious" panose="02000506040000020004" pitchFamily="50" charset="0"/>
              </a:defRPr>
            </a:lvl1pPr>
            <a:lvl2pPr>
              <a:defRPr lang="pt-BR" dirty="0">
                <a:latin typeface="Delicious" panose="02000506040000020004" pitchFamily="50" charset="0"/>
              </a:defRPr>
            </a:lvl2pPr>
            <a:lvl3pPr>
              <a:defRPr lang="pt-BR" dirty="0">
                <a:latin typeface="Delicious" panose="02000506040000020004" pitchFamily="50" charset="0"/>
              </a:defRPr>
            </a:lvl3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>
              <a:buClr>
                <a:srgbClr val="721015"/>
              </a:buClr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4F583B-9B67-40EC-9839-C438F61B549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09600" y="4913570"/>
            <a:ext cx="8426895" cy="273050"/>
          </a:xfrm>
        </p:spPr>
        <p:txBody>
          <a:bodyPr/>
          <a:lstStyle>
            <a:lvl1pPr>
              <a:defRPr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082B803-0463-46ED-A9FC-D4EB62EFE4C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pt-BR" altLang="pt-BR" sz="1800" smtClean="0">
                <a:latin typeface="Delicious" panose="02000506040000020004" pitchFamily="50" charset="0"/>
              </a:defRPr>
            </a:lvl1pPr>
          </a:lstStyle>
          <a:p>
            <a:fld id="{475322BE-968D-428D-AA29-E4C52094A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46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7E67-8E71-42E3-B55F-8F1E9E63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199" y="4835525"/>
            <a:ext cx="5421313" cy="273050"/>
          </a:xfrm>
        </p:spPr>
        <p:txBody>
          <a:bodyPr/>
          <a:lstStyle>
            <a:lvl1pPr>
              <a:defRPr>
                <a:solidFill>
                  <a:srgbClr val="721015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09A0E-8211-4974-8EA0-CCDBD62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358" y="4646793"/>
            <a:ext cx="583886" cy="285750"/>
          </a:xfrm>
        </p:spPr>
        <p:txBody>
          <a:bodyPr>
            <a:noAutofit/>
          </a:bodyPr>
          <a:lstStyle>
            <a:lvl1pPr>
              <a:defRPr sz="2800">
                <a:solidFill>
                  <a:srgbClr val="DA1F28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7AFD6217-68CB-406F-B4EB-84FCB5AF338F}" type="slidenum">
              <a:rPr lang="pt-BR" altLang="pt-BR" smtClean="0"/>
              <a:pPr>
                <a:defRPr/>
              </a:pPr>
              <a:t>‹nº›</a:t>
            </a:fld>
            <a:endParaRPr lang="pt-BR" alt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4E6FF7-CC5B-4AA9-BFB3-01DFF444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40"/>
            <a:ext cx="8426896" cy="607594"/>
          </a:xfrm>
        </p:spPr>
        <p:txBody>
          <a:bodyPr/>
          <a:lstStyle>
            <a:lvl1pPr algn="l" eaLnBrk="1" latinLnBrk="0" hangingPunct="1">
              <a:buNone/>
              <a:defRPr kumimoji="0" lang="pt-BR" sz="4200" b="0">
                <a:latin typeface="Delicious Smcp" panose="02000506040000020004" pitchFamily="50" charset="0"/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0BC2DC-2F51-49AF-9313-D206A92FE6D4}"/>
              </a:ext>
            </a:extLst>
          </p:cNvPr>
          <p:cNvCxnSpPr/>
          <p:nvPr userDrawn="1"/>
        </p:nvCxnSpPr>
        <p:spPr>
          <a:xfrm>
            <a:off x="683568" y="699542"/>
            <a:ext cx="8352928" cy="0"/>
          </a:xfrm>
          <a:prstGeom prst="line">
            <a:avLst/>
          </a:prstGeom>
          <a:ln w="57150">
            <a:solidFill>
              <a:srgbClr val="7210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F93563C-E332-4177-8402-6BF57B38F8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748400"/>
            <a:ext cx="8426896" cy="4087125"/>
          </a:xfrm>
        </p:spPr>
        <p:txBody>
          <a:bodyPr/>
          <a:lstStyle>
            <a:lvl1pPr marL="0" indent="0">
              <a:buNone/>
              <a:defRPr sz="2200">
                <a:latin typeface="Consolas" panose="020B0609020204030204" pitchFamily="49" charset="0"/>
              </a:defRPr>
            </a:lvl1pPr>
            <a:lvl2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2pPr>
            <a:lvl3pPr>
              <a:defRPr sz="2200">
                <a:latin typeface="Consolas" panose="020B0609020204030204" pitchFamily="49" charset="0"/>
              </a:defRPr>
            </a:lvl3pPr>
            <a:lvl4pPr>
              <a:buClr>
                <a:srgbClr val="DA1F28"/>
              </a:buClr>
              <a:defRPr sz="2200">
                <a:latin typeface="Consolas" panose="020B0609020204030204" pitchFamily="49" charset="0"/>
              </a:defRPr>
            </a:lvl4pPr>
            <a:lvl5pPr>
              <a:buClr>
                <a:srgbClr val="721015"/>
              </a:buClr>
              <a:defRPr sz="2200">
                <a:latin typeface="Consolas" panose="020B0609020204030204" pitchFamily="49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9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A0E0BE7-A7CD-447D-901A-18F617518918}"/>
              </a:ext>
            </a:extLst>
          </p:cNvPr>
          <p:cNvSpPr/>
          <p:nvPr/>
        </p:nvSpPr>
        <p:spPr>
          <a:xfrm>
            <a:off x="0" y="4478338"/>
            <a:ext cx="9144000" cy="6651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FD4000-41E1-4001-9B3C-575E58E6C1F2}"/>
              </a:ext>
            </a:extLst>
          </p:cNvPr>
          <p:cNvSpPr/>
          <p:nvPr userDrawn="1"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PUC Minas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E1631C2-448E-4E87-8C4E-F0D2A8B2FFCF}"/>
              </a:ext>
            </a:extLst>
          </p:cNvPr>
          <p:cNvSpPr/>
          <p:nvPr userDrawn="1"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9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Bacharelado em Sistemas de Informação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04FAD97-BD93-4764-A25B-200CC3ECF41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251845" y="63442"/>
            <a:ext cx="6477000" cy="15001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r>
              <a:rPr lang="pt-BR" sz="88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Obrigado.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F017E5F-84EE-4502-92AE-B9549845B1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415480" y="2355726"/>
            <a:ext cx="6477000" cy="6651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pt-BR" sz="420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w Cen MT" pitchFamily="34" charset="0"/>
              </a:defRPr>
            </a:lvl9pPr>
            <a:extLst/>
          </a:lstStyle>
          <a:p>
            <a:pPr algn="r"/>
            <a:r>
              <a:rPr lang="pt-BR" sz="5400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licious Smcp" panose="02000506040000020004" pitchFamily="50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47290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>
            <a:extLst>
              <a:ext uri="{FF2B5EF4-FFF2-40B4-BE49-F238E27FC236}">
                <a16:creationId xmlns:a16="http://schemas.microsoft.com/office/drawing/2014/main" id="{308BFA21-DA81-4740-8BCB-C252C738D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4" y="987574"/>
            <a:ext cx="827970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  <a:endParaRPr lang="en-US" alt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EB500-3D60-4B3F-8B6A-9674E1E59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4864375"/>
            <a:ext cx="8279705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400">
                <a:solidFill>
                  <a:schemeClr val="tx2"/>
                </a:solidFill>
                <a:latin typeface="Delicious" panose="02000506040000020004" pitchFamily="50" charset="0"/>
              </a:defRPr>
            </a:lvl1pPr>
            <a:extLst/>
          </a:lstStyle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C0761-6B26-4775-98A2-0D318FDA461E}"/>
              </a:ext>
            </a:extLst>
          </p:cNvPr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85B04-1E84-469E-8A57-A7C49AE444D9}"/>
              </a:ext>
            </a:extLst>
          </p:cNvPr>
          <p:cNvSpPr/>
          <p:nvPr/>
        </p:nvSpPr>
        <p:spPr>
          <a:xfrm>
            <a:off x="0" y="73024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D9BC-07B1-459A-AF58-9FFD61424FAF}"/>
              </a:ext>
            </a:extLst>
          </p:cNvPr>
          <p:cNvSpPr/>
          <p:nvPr/>
        </p:nvSpPr>
        <p:spPr>
          <a:xfrm>
            <a:off x="590550" y="730245"/>
            <a:ext cx="8553450" cy="171450"/>
          </a:xfrm>
          <a:prstGeom prst="rect">
            <a:avLst/>
          </a:prstGeom>
          <a:solidFill>
            <a:srgbClr val="721015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FD1036-1B0F-4596-8DC0-8AB39FBE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5482"/>
            <a:ext cx="533400" cy="182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800" b="1">
                <a:solidFill>
                  <a:srgbClr val="FFFFFF"/>
                </a:solidFill>
                <a:latin typeface="Delicious" panose="02000506040000020004" pitchFamily="50" charset="0"/>
              </a:defRPr>
            </a:lvl1pPr>
          </a:lstStyle>
          <a:p>
            <a:pPr>
              <a:defRPr/>
            </a:pPr>
            <a:fld id="{020B8004-D7CD-4460-A0F1-CD47CD6C22F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033" name="Title Placeholder 21">
            <a:extLst>
              <a:ext uri="{FF2B5EF4-FFF2-40B4-BE49-F238E27FC236}">
                <a16:creationId xmlns:a16="http://schemas.microsoft.com/office/drawing/2014/main" id="{A9E5C76B-3C85-4CDB-91DB-C167B39F75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17475"/>
            <a:ext cx="8282880" cy="58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 estilo do título mestre</a:t>
            </a:r>
            <a:endParaRPr lang="en-US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73" r:id="rId4"/>
    <p:sldLayoutId id="2147483982" r:id="rId5"/>
    <p:sldLayoutId id="2147483983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200" kern="1200">
          <a:solidFill>
            <a:schemeClr val="tx2"/>
          </a:solidFill>
          <a:latin typeface="Delicious Smcp" panose="02000506040000020004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itchFamily="34" charset="0"/>
        </a:defRPr>
      </a:lvl9pPr>
      <a:extLst/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pt-BR" sz="29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721015"/>
        </a:buClr>
        <a:buSzPct val="70000"/>
        <a:buFont typeface="Wingdings 2" panose="05020102010507070707" pitchFamily="18" charset="2"/>
        <a:buChar char=""/>
        <a:defRPr lang="pt-BR" sz="26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pt-BR" sz="23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lang="pt-BR" sz="2000" kern="1200">
          <a:solidFill>
            <a:schemeClr val="tx1"/>
          </a:solidFill>
          <a:latin typeface="Delicious" panose="02000506040000020004" pitchFamily="50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A14C188-3212-430B-9C09-4246B4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Ordenação: Quicksort</a:t>
            </a:r>
          </a:p>
        </p:txBody>
      </p:sp>
    </p:spTree>
    <p:extLst>
      <p:ext uri="{BB962C8B-B14F-4D97-AF65-F5344CB8AC3E}">
        <p14:creationId xmlns:p14="http://schemas.microsoft.com/office/powerpoint/2010/main" val="182359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3661B3B6-4C5E-4469-94E8-4802D7AF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E9A3C86-0BF5-4052-A32E-BD8BD4F8F2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582959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4FA69F-48C5-4CFF-9A7C-A5A0F9EC09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B0C1D82-938A-4F82-9741-E87A8AF9E4CD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0505" name="Grupo 11">
            <a:extLst>
              <a:ext uri="{FF2B5EF4-FFF2-40B4-BE49-F238E27FC236}">
                <a16:creationId xmlns:a16="http://schemas.microsoft.com/office/drawing/2014/main" id="{04BFC950-662B-4A67-B5E5-2DE0D0F2638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EAC4734-2DD9-4386-96C8-E9A81A071EDE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0512" name="CaixaDeTexto 7">
              <a:extLst>
                <a:ext uri="{FF2B5EF4-FFF2-40B4-BE49-F238E27FC236}">
                  <a16:creationId xmlns:a16="http://schemas.microsoft.com/office/drawing/2014/main" id="{A201410C-6BB7-4190-8317-A1A3C644B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0506" name="Grupo 8">
            <a:extLst>
              <a:ext uri="{FF2B5EF4-FFF2-40B4-BE49-F238E27FC236}">
                <a16:creationId xmlns:a16="http://schemas.microsoft.com/office/drawing/2014/main" id="{CCD6F43A-CA29-42BD-BC96-FAD4C53DF234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60538"/>
            <a:ext cx="288925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CBFD1047-D94E-4558-88F6-0540CD4E3A7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0510" name="CaixaDeTexto 10">
              <a:extLst>
                <a:ext uri="{FF2B5EF4-FFF2-40B4-BE49-F238E27FC236}">
                  <a16:creationId xmlns:a16="http://schemas.microsoft.com/office/drawing/2014/main" id="{084F9A99-49C5-4B7A-A8F5-2F4F5450C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5394540-E75E-4C61-940F-CA90C9EA13A8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C6AB0EC-4A34-41EB-8827-040F1B0EC12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10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E086DEFD-3CC8-46B9-BF50-4DCACCA37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3F63BD58-ECD4-4486-BDDB-66E2666F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9D99648-3D8F-462E-B3B0-B8C02F9247C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66395341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3E7D9C-1183-491B-8713-0B32147C10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1E6802-B06E-48AF-B6C4-0E02254A7D65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1529" name="Grupo 11">
            <a:extLst>
              <a:ext uri="{FF2B5EF4-FFF2-40B4-BE49-F238E27FC236}">
                <a16:creationId xmlns:a16="http://schemas.microsoft.com/office/drawing/2014/main" id="{46359CAC-3E04-4EBD-BF81-F2786D540F15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14A4AFB7-1327-4A40-8FB1-9C68CA07785C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1536" name="CaixaDeTexto 7">
              <a:extLst>
                <a:ext uri="{FF2B5EF4-FFF2-40B4-BE49-F238E27FC236}">
                  <a16:creationId xmlns:a16="http://schemas.microsoft.com/office/drawing/2014/main" id="{1F79B490-CBAD-4FC2-B9CB-E7F57D295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1530" name="Grupo 8">
            <a:extLst>
              <a:ext uri="{FF2B5EF4-FFF2-40B4-BE49-F238E27FC236}">
                <a16:creationId xmlns:a16="http://schemas.microsoft.com/office/drawing/2014/main" id="{A7BA6108-32C2-4CF1-9E07-4F6BABBDF5D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60538"/>
            <a:ext cx="288925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B7C1ADF0-A027-4E86-97D0-45A06DCC65CB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1534" name="CaixaDeTexto 10">
              <a:extLst>
                <a:ext uri="{FF2B5EF4-FFF2-40B4-BE49-F238E27FC236}">
                  <a16:creationId xmlns:a16="http://schemas.microsoft.com/office/drawing/2014/main" id="{A6C5FAD2-D430-4FF2-96A0-4B941F0C3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D1DEF40-115B-4943-9700-12D0023AF3F6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9CAEF5-420E-46B4-8871-9CCEFD787D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11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24F3E86F-38A0-479F-A148-6879711C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8D918E40-3538-41B5-A011-20FD27D2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3379E9E-ECBC-4C25-BBFA-DB45F3276B4D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9BC231-0E4D-4C6F-9A5A-E052720BC99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7EEFDF-65AB-42EC-99CF-C5CD9E956055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2553" name="Grupo 11">
            <a:extLst>
              <a:ext uri="{FF2B5EF4-FFF2-40B4-BE49-F238E27FC236}">
                <a16:creationId xmlns:a16="http://schemas.microsoft.com/office/drawing/2014/main" id="{5C7E6CD8-7E78-401D-89C2-1B19C589FF70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B3B372AC-E133-4459-8759-FE5FA0584B8A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2560" name="CaixaDeTexto 7">
              <a:extLst>
                <a:ext uri="{FF2B5EF4-FFF2-40B4-BE49-F238E27FC236}">
                  <a16:creationId xmlns:a16="http://schemas.microsoft.com/office/drawing/2014/main" id="{6E91EDB9-53D5-4252-B9E8-9F13E208A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2554" name="Grupo 8">
            <a:extLst>
              <a:ext uri="{FF2B5EF4-FFF2-40B4-BE49-F238E27FC236}">
                <a16:creationId xmlns:a16="http://schemas.microsoft.com/office/drawing/2014/main" id="{8FA879F6-B252-4CCD-BF9C-E96C5F515A63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869D414C-BE71-4C71-8235-186AEF5408C6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2558" name="CaixaDeTexto 10">
              <a:extLst>
                <a:ext uri="{FF2B5EF4-FFF2-40B4-BE49-F238E27FC236}">
                  <a16:creationId xmlns:a16="http://schemas.microsoft.com/office/drawing/2014/main" id="{EBA11B8F-21DB-471E-8C13-3C8F1DC4C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13EDE3D-AD59-4CC2-A527-F528E144B210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69B2C2-08BE-4764-A0EF-6B4E04A7F1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12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912BB0A9-D086-40FD-9F71-51C25BD13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4D60319E-5AAA-405A-8D06-42607B80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DB274DA-FC1E-4159-9F9C-0EC2321589A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08687C-0317-47E2-AB28-0BE904B0D5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04C789-F17F-48A0-9A9F-A7658F716323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3577" name="Grupo 11">
            <a:extLst>
              <a:ext uri="{FF2B5EF4-FFF2-40B4-BE49-F238E27FC236}">
                <a16:creationId xmlns:a16="http://schemas.microsoft.com/office/drawing/2014/main" id="{8EA6DE34-050E-42AA-BF51-AED8E799C2C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A383BA81-873C-403E-884F-DAC4B5CD8C64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3584" name="CaixaDeTexto 7">
              <a:extLst>
                <a:ext uri="{FF2B5EF4-FFF2-40B4-BE49-F238E27FC236}">
                  <a16:creationId xmlns:a16="http://schemas.microsoft.com/office/drawing/2014/main" id="{5E3FBFA9-526F-4F27-9E53-59F6A1F6F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3578" name="Grupo 8">
            <a:extLst>
              <a:ext uri="{FF2B5EF4-FFF2-40B4-BE49-F238E27FC236}">
                <a16:creationId xmlns:a16="http://schemas.microsoft.com/office/drawing/2014/main" id="{D420853D-02BD-4444-B55A-950856691012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6F195CD3-9100-46C5-A100-251BABEAA9D3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3582" name="CaixaDeTexto 10">
              <a:extLst>
                <a:ext uri="{FF2B5EF4-FFF2-40B4-BE49-F238E27FC236}">
                  <a16:creationId xmlns:a16="http://schemas.microsoft.com/office/drawing/2014/main" id="{638D6008-76CD-47AF-AA06-FE11AAFF6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F85BFFC-651C-4FCC-8E6F-4A0B61E7AC88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040867A-F3E1-4223-B067-65FA545332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13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FFF97040-576A-42DA-B4B7-05B680CF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0605015-5DE6-4767-8CD8-7966D10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6DF76CE-71B0-43B1-9F20-B6F4EB8DD94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F9168F-76C3-4FBD-98CF-03FCA4BC32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B6C9C-E2EC-4DD1-A2C2-D1A246215745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4601" name="Grupo 11">
            <a:extLst>
              <a:ext uri="{FF2B5EF4-FFF2-40B4-BE49-F238E27FC236}">
                <a16:creationId xmlns:a16="http://schemas.microsoft.com/office/drawing/2014/main" id="{5FCD6AFB-2D90-413E-85C9-FE2D5DC376BE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52A07BB-A3E6-4F64-BB47-446E891395ED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608" name="CaixaDeTexto 7">
              <a:extLst>
                <a:ext uri="{FF2B5EF4-FFF2-40B4-BE49-F238E27FC236}">
                  <a16:creationId xmlns:a16="http://schemas.microsoft.com/office/drawing/2014/main" id="{F0498938-B109-4870-9F00-9A4AA740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4602" name="Grupo 8">
            <a:extLst>
              <a:ext uri="{FF2B5EF4-FFF2-40B4-BE49-F238E27FC236}">
                <a16:creationId xmlns:a16="http://schemas.microsoft.com/office/drawing/2014/main" id="{BD629002-8783-4E8B-84CF-34427C8A0E00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C2F67039-B56F-4BCC-A727-03FCB22D5701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24606" name="CaixaDeTexto 10">
              <a:extLst>
                <a:ext uri="{FF2B5EF4-FFF2-40B4-BE49-F238E27FC236}">
                  <a16:creationId xmlns:a16="http://schemas.microsoft.com/office/drawing/2014/main" id="{CB1A32D6-356B-4ED3-81A8-07CA91D3B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76D8958-5E92-4336-BCC3-FCEF75E832E5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30A2FDF-A01F-4E9B-A36E-09C64A1754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14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64B84110-AA95-41AC-8172-710BC12D5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BA30406-6BA1-49A0-AAB0-FB0360EA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79813B-3F3A-46F3-8699-A84A47C5843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4950960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411BC9-42A1-42BE-81B1-A9D82A9B89A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4EA77B-917E-4613-A45D-F82DFA356F35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5625" name="Grupo 11">
            <a:extLst>
              <a:ext uri="{FF2B5EF4-FFF2-40B4-BE49-F238E27FC236}">
                <a16:creationId xmlns:a16="http://schemas.microsoft.com/office/drawing/2014/main" id="{F0FE6B6A-BDA5-408D-B359-CD18E9489C2D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1AF66C9-2F32-4A35-A199-2406D1AD374B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5632" name="CaixaDeTexto 7">
              <a:extLst>
                <a:ext uri="{FF2B5EF4-FFF2-40B4-BE49-F238E27FC236}">
                  <a16:creationId xmlns:a16="http://schemas.microsoft.com/office/drawing/2014/main" id="{65225CDC-485D-4DB9-A31B-96DAE766D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5626" name="Grupo 8">
            <a:extLst>
              <a:ext uri="{FF2B5EF4-FFF2-40B4-BE49-F238E27FC236}">
                <a16:creationId xmlns:a16="http://schemas.microsoft.com/office/drawing/2014/main" id="{7BD9D411-A210-4586-807B-468D7EAE0CBD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042382F6-9CB6-44D8-8FD1-B5C2571AD52F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5630" name="CaixaDeTexto 10">
              <a:extLst>
                <a:ext uri="{FF2B5EF4-FFF2-40B4-BE49-F238E27FC236}">
                  <a16:creationId xmlns:a16="http://schemas.microsoft.com/office/drawing/2014/main" id="{96917751-9F1C-49B2-9E78-B94C7EBF1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51F1262-2038-4D9D-A6FA-3C3E7B59D8B8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9E3B40-8D49-439C-87E1-76B645E67C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15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C7184F8E-F0BE-4D07-94F4-8E22A4767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DEF85409-13D3-4CD4-A548-4CF2E3FF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51C872E-771A-4255-ABCC-FEF2BBED0CA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27C128-07EF-4A65-BD47-5CFF98DFDD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727B69-DA8A-42AE-811E-7D64DD00F6BB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6649" name="Grupo 11">
            <a:extLst>
              <a:ext uri="{FF2B5EF4-FFF2-40B4-BE49-F238E27FC236}">
                <a16:creationId xmlns:a16="http://schemas.microsoft.com/office/drawing/2014/main" id="{D8AF9BD1-E6BA-4960-9792-8F6C71B20D7E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CD54C8B-7A36-4CB5-A49E-49E9FF7BB024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6656" name="CaixaDeTexto 7">
              <a:extLst>
                <a:ext uri="{FF2B5EF4-FFF2-40B4-BE49-F238E27FC236}">
                  <a16:creationId xmlns:a16="http://schemas.microsoft.com/office/drawing/2014/main" id="{CB186B55-A0AF-4E22-AEA7-EA76E9DCA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6650" name="Grupo 8">
            <a:extLst>
              <a:ext uri="{FF2B5EF4-FFF2-40B4-BE49-F238E27FC236}">
                <a16:creationId xmlns:a16="http://schemas.microsoft.com/office/drawing/2014/main" id="{4590D75D-3203-4CCC-8993-A3A4B8505A5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745938E4-3FCF-4014-BD0C-5E1A731447C7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6654" name="CaixaDeTexto 10">
              <a:extLst>
                <a:ext uri="{FF2B5EF4-FFF2-40B4-BE49-F238E27FC236}">
                  <a16:creationId xmlns:a16="http://schemas.microsoft.com/office/drawing/2014/main" id="{5E7A046A-122A-44BA-B834-973C048D6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2B607FD-D31A-4409-B728-56B00A57A88D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F4B3A1F-0613-425C-824C-A33EAB633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16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D7976E89-074B-4039-9DD5-A32F86A6C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A0004E78-2B53-4FBE-BD54-1A9E5556E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BC12754-CE40-4102-9E7C-93F285665A1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FFBFD8-D893-49B7-B36A-004E6903821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56E2A9-7AF3-4229-A132-4E3ED8B290BA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7673" name="Grupo 11">
            <a:extLst>
              <a:ext uri="{FF2B5EF4-FFF2-40B4-BE49-F238E27FC236}">
                <a16:creationId xmlns:a16="http://schemas.microsoft.com/office/drawing/2014/main" id="{CFBD3D73-A7CA-440B-8004-ADA1B838A458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1C2E020-A4C5-4920-860B-F56FF2ADB430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7680" name="CaixaDeTexto 7">
              <a:extLst>
                <a:ext uri="{FF2B5EF4-FFF2-40B4-BE49-F238E27FC236}">
                  <a16:creationId xmlns:a16="http://schemas.microsoft.com/office/drawing/2014/main" id="{089A2A48-682B-4622-9584-0867E2FC8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7674" name="Grupo 8">
            <a:extLst>
              <a:ext uri="{FF2B5EF4-FFF2-40B4-BE49-F238E27FC236}">
                <a16:creationId xmlns:a16="http://schemas.microsoft.com/office/drawing/2014/main" id="{4E393C8A-699D-4B7B-8E4D-60800A98A0A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DEE13BD5-6CD8-4970-9BD4-81F4583D80F8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7678" name="CaixaDeTexto 10">
              <a:extLst>
                <a:ext uri="{FF2B5EF4-FFF2-40B4-BE49-F238E27FC236}">
                  <a16:creationId xmlns:a16="http://schemas.microsoft.com/office/drawing/2014/main" id="{67AA2947-7BDE-4A65-A9F6-BF080BC5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DC24A24-CA25-4AFE-AB11-EECA186199B5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3414D57-E716-4931-BFE2-97E5EB18C6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17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D63D9CC6-A2E3-4145-9328-FB0DBB37F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7BC7AA28-9C33-4CFD-AC59-52E3F522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E65CFD5-C978-4FB5-9A7F-37FA3CC5EF0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0523880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A47AAF-3277-4887-BA90-48ABC66CB4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5901C0-ABB1-4524-BC6A-735D0FE72E0E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8697" name="Grupo 11">
            <a:extLst>
              <a:ext uri="{FF2B5EF4-FFF2-40B4-BE49-F238E27FC236}">
                <a16:creationId xmlns:a16="http://schemas.microsoft.com/office/drawing/2014/main" id="{29679FD2-3318-4314-B01A-F4B02652BD85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F8900BDA-40D6-4C4D-A4E7-BCBDC456AB6D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8704" name="CaixaDeTexto 7">
              <a:extLst>
                <a:ext uri="{FF2B5EF4-FFF2-40B4-BE49-F238E27FC236}">
                  <a16:creationId xmlns:a16="http://schemas.microsoft.com/office/drawing/2014/main" id="{FF4E98AC-AF6B-445D-A97D-1D287DD9D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8698" name="Grupo 8">
            <a:extLst>
              <a:ext uri="{FF2B5EF4-FFF2-40B4-BE49-F238E27FC236}">
                <a16:creationId xmlns:a16="http://schemas.microsoft.com/office/drawing/2014/main" id="{84075B8E-0A01-4698-A978-FA9B7A10AAA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D431BFAB-6387-4E60-AE9A-003F999F3D5C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8702" name="CaixaDeTexto 10">
              <a:extLst>
                <a:ext uri="{FF2B5EF4-FFF2-40B4-BE49-F238E27FC236}">
                  <a16:creationId xmlns:a16="http://schemas.microsoft.com/office/drawing/2014/main" id="{B205F054-8C6C-4FCE-AD19-62F2E7AF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14C0353-4C90-474C-A317-30A4A4021722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EE30F6C-02EB-495F-AB2C-1D86DAE5CE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18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05602D18-DCCE-48FF-8DE6-204FB714A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B54B39F4-3961-480B-9552-D9796381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42C0459-1B89-447D-98BC-AC4C6635210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74FF31-4DAD-4338-8EF2-B83D6D845B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7B8FDA-9BD1-47DD-86BE-B2F2CF55B2DC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29721" name="Grupo 11">
            <a:extLst>
              <a:ext uri="{FF2B5EF4-FFF2-40B4-BE49-F238E27FC236}">
                <a16:creationId xmlns:a16="http://schemas.microsoft.com/office/drawing/2014/main" id="{710D977A-979C-4BC2-9D25-10D65B08DA5D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842F7F49-25DF-4149-ADEF-C0875969E1FB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9728" name="CaixaDeTexto 7">
              <a:extLst>
                <a:ext uri="{FF2B5EF4-FFF2-40B4-BE49-F238E27FC236}">
                  <a16:creationId xmlns:a16="http://schemas.microsoft.com/office/drawing/2014/main" id="{677B010C-9F11-4F96-9D1B-4BD3C4EFE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29722" name="Grupo 8">
            <a:extLst>
              <a:ext uri="{FF2B5EF4-FFF2-40B4-BE49-F238E27FC236}">
                <a16:creationId xmlns:a16="http://schemas.microsoft.com/office/drawing/2014/main" id="{D84CB169-0F0C-4E7B-B50E-2EC27A8DF43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5E250250-AA81-49F0-BF16-2AF1FB8A6BDA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29726" name="CaixaDeTexto 10">
              <a:extLst>
                <a:ext uri="{FF2B5EF4-FFF2-40B4-BE49-F238E27FC236}">
                  <a16:creationId xmlns:a16="http://schemas.microsoft.com/office/drawing/2014/main" id="{FF04B6F1-63FD-47F8-8FCE-AE8C9B89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7A711A5-31DC-48DB-B382-EF9146A96B73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1919C8E-8A57-4DCC-89B0-66BA486482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19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9EBC9579-0630-4117-B3BA-2526A482D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042D0FA0-6CB2-4FFD-B704-8F3A1F1E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12291" name="Espaço Reservado para Conteúdo 2">
            <a:extLst>
              <a:ext uri="{FF2B5EF4-FFF2-40B4-BE49-F238E27FC236}">
                <a16:creationId xmlns:a16="http://schemas.microsoft.com/office/drawing/2014/main" id="{C87F0CE6-ABD5-4E02-BEE4-34929487A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Aft>
                <a:spcPts val="1400"/>
              </a:spcAft>
            </a:pPr>
            <a:r>
              <a:rPr altLang="pt-BR" dirty="0"/>
              <a:t>Algoritmo recursivo criado por Tony </a:t>
            </a:r>
            <a:r>
              <a:rPr altLang="pt-BR" dirty="0" err="1"/>
              <a:t>Hoare</a:t>
            </a:r>
            <a:r>
              <a:rPr altLang="pt-BR" dirty="0"/>
              <a:t> e publicado em 1962</a:t>
            </a:r>
          </a:p>
          <a:p>
            <a:pPr>
              <a:spcAft>
                <a:spcPts val="1400"/>
              </a:spcAft>
            </a:pPr>
            <a:r>
              <a:rPr altLang="pt-BR" dirty="0"/>
              <a:t>Dividir o problema da ordenação em ordenações de conjuntos menores </a:t>
            </a:r>
            <a:r>
              <a:rPr lang="pt-BR" altLang="pt-BR" dirty="0"/>
              <a:t>–</a:t>
            </a:r>
            <a:r>
              <a:rPr altLang="pt-BR" dirty="0"/>
              <a:t> </a:t>
            </a:r>
            <a:r>
              <a:rPr altLang="pt-BR" i="1" dirty="0">
                <a:solidFill>
                  <a:srgbClr val="FF0000"/>
                </a:solidFill>
              </a:rPr>
              <a:t>divisão e conquista</a:t>
            </a:r>
            <a:endParaRPr altLang="pt-BR" dirty="0">
              <a:solidFill>
                <a:srgbClr val="FF0000"/>
              </a:solidFill>
            </a:endParaRPr>
          </a:p>
          <a:p>
            <a:pPr>
              <a:spcAft>
                <a:spcPts val="1400"/>
              </a:spcAft>
            </a:pPr>
            <a:r>
              <a:rPr altLang="pt-BR" dirty="0"/>
              <a:t>Premissa do quicksort: a partir de um elemento </a:t>
            </a:r>
            <a:r>
              <a:rPr altLang="pt-BR" b="1" i="1" dirty="0">
                <a:solidFill>
                  <a:srgbClr val="FF0000"/>
                </a:solidFill>
              </a:rPr>
              <a:t>pivô</a:t>
            </a:r>
            <a:r>
              <a:rPr altLang="pt-BR" dirty="0"/>
              <a:t>, criar um conjunto de elementos maiores e outro de elementos menores que o pivô</a:t>
            </a:r>
            <a:endParaRPr altLang="pt-BR" i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FA86DB-7E41-4911-AE56-F28ABE8455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4E9D33-B7B9-40D9-8EE6-AEAC05171D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</a:t>
            </a:fld>
            <a:endParaRPr lang="pt-BR" alt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3F96F756-8CC9-47C3-AA5F-B4953B7F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F4A0019-39F6-4714-9B1E-EFBDB9C641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2224067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2043EC-3666-4BE6-B2BF-FE19BEF9D6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D71BAA-B878-4B30-8510-E28BFF341FC0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0745" name="Grupo 11">
            <a:extLst>
              <a:ext uri="{FF2B5EF4-FFF2-40B4-BE49-F238E27FC236}">
                <a16:creationId xmlns:a16="http://schemas.microsoft.com/office/drawing/2014/main" id="{AF07C388-745C-4A63-820C-A580548B19C4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9BBE88EE-37B8-45D3-85B8-EF8A46F7E422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0752" name="CaixaDeTexto 7">
              <a:extLst>
                <a:ext uri="{FF2B5EF4-FFF2-40B4-BE49-F238E27FC236}">
                  <a16:creationId xmlns:a16="http://schemas.microsoft.com/office/drawing/2014/main" id="{36C98C43-72DF-4676-B58E-3F58B0F3D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0746" name="Grupo 8">
            <a:extLst>
              <a:ext uri="{FF2B5EF4-FFF2-40B4-BE49-F238E27FC236}">
                <a16:creationId xmlns:a16="http://schemas.microsoft.com/office/drawing/2014/main" id="{F93F2885-0F6B-4FFB-97BF-270A4C650E47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760538"/>
            <a:ext cx="287337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5A83EEC9-9675-47BE-9F4A-6E2FEC553F91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0750" name="CaixaDeTexto 10">
              <a:extLst>
                <a:ext uri="{FF2B5EF4-FFF2-40B4-BE49-F238E27FC236}">
                  <a16:creationId xmlns:a16="http://schemas.microsoft.com/office/drawing/2014/main" id="{907E8065-0D56-45A9-BD61-B98187652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D1E61A6-2FB6-4CB9-A37F-D53F5B70B4FF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C4D691D-C07A-4519-AB93-11AD758A62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20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0F9AB25D-2424-470D-ACA0-0C0F76185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A4371E61-1FD3-4519-8E79-AF5134B2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A061B98-1EE5-40B6-BA7E-F0B4136FAF7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52232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30DA3-5FB2-45AD-87F6-847A4C56D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49B636-5077-4147-BE42-18705D1A5128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1769" name="Grupo 11">
            <a:extLst>
              <a:ext uri="{FF2B5EF4-FFF2-40B4-BE49-F238E27FC236}">
                <a16:creationId xmlns:a16="http://schemas.microsoft.com/office/drawing/2014/main" id="{46F1A502-020A-4F90-823C-4EF8D7D26904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3B2B16BF-975B-46ED-9B19-9E971212DFAE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1776" name="CaixaDeTexto 7">
              <a:extLst>
                <a:ext uri="{FF2B5EF4-FFF2-40B4-BE49-F238E27FC236}">
                  <a16:creationId xmlns:a16="http://schemas.microsoft.com/office/drawing/2014/main" id="{25872120-0AD3-4FA2-B22B-D5FDD50C9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1770" name="Grupo 8">
            <a:extLst>
              <a:ext uri="{FF2B5EF4-FFF2-40B4-BE49-F238E27FC236}">
                <a16:creationId xmlns:a16="http://schemas.microsoft.com/office/drawing/2014/main" id="{8BF55B20-0DA0-420A-863E-13C3AF220CDD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760538"/>
            <a:ext cx="287337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A9D1FBFB-98B9-448C-880A-AE650DB72737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1774" name="CaixaDeTexto 10">
              <a:extLst>
                <a:ext uri="{FF2B5EF4-FFF2-40B4-BE49-F238E27FC236}">
                  <a16:creationId xmlns:a16="http://schemas.microsoft.com/office/drawing/2014/main" id="{76274B4F-3DBA-4AFF-BC11-813DF150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855C530-F1FD-43A4-9EAA-70A38B5F8A4E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450D16-59E7-4BF7-8037-86BCCBCC30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21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4C252E58-E8FD-4250-942A-E1601EF30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9F886DA6-0A82-4C7C-AFE7-D1F3ED36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42FDF45-4D81-4934-9C9C-F7C3732F52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56992421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27DC1A-2B19-4E12-8A17-1D275F24C6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9FB815-5489-4C9D-B35F-67B861297F41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2793" name="Grupo 11">
            <a:extLst>
              <a:ext uri="{FF2B5EF4-FFF2-40B4-BE49-F238E27FC236}">
                <a16:creationId xmlns:a16="http://schemas.microsoft.com/office/drawing/2014/main" id="{D8D5C4BF-5112-4E4F-B443-92E3BDFF4C0A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205338E6-4C9C-414E-BF8C-8B60C58A382D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2800" name="CaixaDeTexto 7">
              <a:extLst>
                <a:ext uri="{FF2B5EF4-FFF2-40B4-BE49-F238E27FC236}">
                  <a16:creationId xmlns:a16="http://schemas.microsoft.com/office/drawing/2014/main" id="{C9D8BFC5-13C9-4EE2-B010-765A30BD9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2794" name="Grupo 8">
            <a:extLst>
              <a:ext uri="{FF2B5EF4-FFF2-40B4-BE49-F238E27FC236}">
                <a16:creationId xmlns:a16="http://schemas.microsoft.com/office/drawing/2014/main" id="{97CD037D-15E0-419B-AE93-A8C8059290BE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CD01EA31-74EB-4D1B-B884-D5C5CF549AE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2798" name="CaixaDeTexto 10">
              <a:extLst>
                <a:ext uri="{FF2B5EF4-FFF2-40B4-BE49-F238E27FC236}">
                  <a16:creationId xmlns:a16="http://schemas.microsoft.com/office/drawing/2014/main" id="{B06CA798-B73A-4FC7-B947-0EBCA3AA4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2C94E49-7C8B-42EE-BCB3-DD22741E45B8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C5E779-298E-4C99-AA0D-A9E018A279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22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798391DA-542B-4FC7-A5A4-0CC28F042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01238ED5-BD42-4986-98C3-93ABAD8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A1C5DB4-6F4D-47F0-A1B0-C0F5067F47D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6304743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B4067F-63BB-4E35-8AB3-79BDED61F17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9991AB-8519-4C71-A0F0-C8CE67DA0400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3817" name="Grupo 11">
            <a:extLst>
              <a:ext uri="{FF2B5EF4-FFF2-40B4-BE49-F238E27FC236}">
                <a16:creationId xmlns:a16="http://schemas.microsoft.com/office/drawing/2014/main" id="{2FEAA7E7-0511-4729-9BC9-621F5CD18DAF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F583CB88-5AE6-4CD1-A851-5193943971F8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3824" name="CaixaDeTexto 7">
              <a:extLst>
                <a:ext uri="{FF2B5EF4-FFF2-40B4-BE49-F238E27FC236}">
                  <a16:creationId xmlns:a16="http://schemas.microsoft.com/office/drawing/2014/main" id="{DBDEC00D-D8FA-4521-94AB-44BDB756A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3818" name="Grupo 8">
            <a:extLst>
              <a:ext uri="{FF2B5EF4-FFF2-40B4-BE49-F238E27FC236}">
                <a16:creationId xmlns:a16="http://schemas.microsoft.com/office/drawing/2014/main" id="{C9DD1703-C702-4D08-A1DA-EF60E5F0DF35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BA8DBB03-7402-419D-B20A-51103455CF29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3822" name="CaixaDeTexto 10">
              <a:extLst>
                <a:ext uri="{FF2B5EF4-FFF2-40B4-BE49-F238E27FC236}">
                  <a16:creationId xmlns:a16="http://schemas.microsoft.com/office/drawing/2014/main" id="{A9404257-A0C1-4EB0-91BB-2C67582C9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8183E52-1DA4-4288-863F-09623638008E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6FF95E-5B96-46E8-8051-1A812F9684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23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926516E3-F852-42BA-AD88-8C1ABE3B2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78E8D49C-4F96-40A2-AD79-F2C14B4A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2462E46-4AEF-4A55-AA4E-1993A16D0CD7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D8468B-9B22-4B16-8DB1-EB13B94739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0E99E8-7BAB-4CA5-B7D9-FF0BFBB15F5A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4841" name="Grupo 11">
            <a:extLst>
              <a:ext uri="{FF2B5EF4-FFF2-40B4-BE49-F238E27FC236}">
                <a16:creationId xmlns:a16="http://schemas.microsoft.com/office/drawing/2014/main" id="{ABBBA2A5-6246-4E05-9A90-01298D5545CB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7867FE90-CE26-46A2-BE80-8D9F222CECE1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4848" name="CaixaDeTexto 7">
              <a:extLst>
                <a:ext uri="{FF2B5EF4-FFF2-40B4-BE49-F238E27FC236}">
                  <a16:creationId xmlns:a16="http://schemas.microsoft.com/office/drawing/2014/main" id="{4449314E-D040-45D6-A937-710E32F8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4842" name="Grupo 8">
            <a:extLst>
              <a:ext uri="{FF2B5EF4-FFF2-40B4-BE49-F238E27FC236}">
                <a16:creationId xmlns:a16="http://schemas.microsoft.com/office/drawing/2014/main" id="{A215AE1D-AF11-40E4-ADCA-D7954D363650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FEF786A7-24E4-4CCA-88C9-F2F0BD8ACFF5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4846" name="CaixaDeTexto 10">
              <a:extLst>
                <a:ext uri="{FF2B5EF4-FFF2-40B4-BE49-F238E27FC236}">
                  <a16:creationId xmlns:a16="http://schemas.microsoft.com/office/drawing/2014/main" id="{5824900D-DCC7-4C36-8CF0-39745B416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609DCE2-5B3A-4E1D-BEA8-80E220E83B80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7254C4-EE9B-4CD6-8713-CC99538BCA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24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5749C0B1-C2E0-40D7-BC9E-FB6E81576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DF7ED1FB-A0BF-41A4-9C06-A6B47F2B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8F5247F-707F-40FA-A880-3CB5B503318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C73C5B-6F63-4DA2-A8B3-97DF30490B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579F9F-F126-4664-AFAE-3114553D8E88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5865" name="Grupo 11">
            <a:extLst>
              <a:ext uri="{FF2B5EF4-FFF2-40B4-BE49-F238E27FC236}">
                <a16:creationId xmlns:a16="http://schemas.microsoft.com/office/drawing/2014/main" id="{45E6CBBE-97FE-41F0-BB66-0A77F4575C14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45DB14AB-BD5B-4614-BECF-F474C72736E8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5872" name="CaixaDeTexto 7">
              <a:extLst>
                <a:ext uri="{FF2B5EF4-FFF2-40B4-BE49-F238E27FC236}">
                  <a16:creationId xmlns:a16="http://schemas.microsoft.com/office/drawing/2014/main" id="{7F9DEA50-ED71-4D09-9FC8-AB799B52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5866" name="Grupo 8">
            <a:extLst>
              <a:ext uri="{FF2B5EF4-FFF2-40B4-BE49-F238E27FC236}">
                <a16:creationId xmlns:a16="http://schemas.microsoft.com/office/drawing/2014/main" id="{DB0320A0-CF24-4FC7-9F58-76AFB07B7597}"/>
              </a:ext>
            </a:extLst>
          </p:cNvPr>
          <p:cNvGrpSpPr>
            <a:grpSpLocks/>
          </p:cNvGrpSpPr>
          <p:nvPr/>
        </p:nvGrpSpPr>
        <p:grpSpPr bwMode="auto">
          <a:xfrm>
            <a:off x="81724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5B05600A-0E9A-44F8-A632-4D0438850ECD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5870" name="CaixaDeTexto 10">
              <a:extLst>
                <a:ext uri="{FF2B5EF4-FFF2-40B4-BE49-F238E27FC236}">
                  <a16:creationId xmlns:a16="http://schemas.microsoft.com/office/drawing/2014/main" id="{D556C174-9EF3-4DD8-8E19-BF52D7F8A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30A40C6-5A0E-4A62-8244-2FD5D8D21B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25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2B2F85EA-55CC-471A-BC35-93078411F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62D857B-04F6-410A-B150-456B714AD03A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1907AB98-1BCB-4BDD-84F1-D9A109B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6EE7743-C145-4788-A312-99855450198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0D148A-034A-4E69-930F-26D928C448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DEDA68-D8ED-4A2E-93A2-0D11C1C4D579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Ao final,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e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pivô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6889" name="Grupo 11">
            <a:extLst>
              <a:ext uri="{FF2B5EF4-FFF2-40B4-BE49-F238E27FC236}">
                <a16:creationId xmlns:a16="http://schemas.microsoft.com/office/drawing/2014/main" id="{F422E683-7867-4201-B5C1-C81ACC65D9AD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17557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33EA7CB8-CDD1-41E2-9D44-86F7F9C646CB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6896" name="CaixaDeTexto 7">
              <a:extLst>
                <a:ext uri="{FF2B5EF4-FFF2-40B4-BE49-F238E27FC236}">
                  <a16:creationId xmlns:a16="http://schemas.microsoft.com/office/drawing/2014/main" id="{D432CC60-263B-4F20-86BC-9A63B92E4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6890" name="Grupo 8">
            <a:extLst>
              <a:ext uri="{FF2B5EF4-FFF2-40B4-BE49-F238E27FC236}">
                <a16:creationId xmlns:a16="http://schemas.microsoft.com/office/drawing/2014/main" id="{B2F5BAA7-BC5E-418D-BBB1-E9BA65B4F745}"/>
              </a:ext>
            </a:extLst>
          </p:cNvPr>
          <p:cNvGrpSpPr>
            <a:grpSpLocks/>
          </p:cNvGrpSpPr>
          <p:nvPr/>
        </p:nvGrpSpPr>
        <p:grpSpPr bwMode="auto">
          <a:xfrm>
            <a:off x="81724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C190FC23-74EB-4654-992D-A3DCE86A0966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6894" name="CaixaDeTexto 10">
              <a:extLst>
                <a:ext uri="{FF2B5EF4-FFF2-40B4-BE49-F238E27FC236}">
                  <a16:creationId xmlns:a16="http://schemas.microsoft.com/office/drawing/2014/main" id="{3D1D4A7B-D1EF-4D2A-97A6-EE498A9B1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7EBFAE7-C43C-4C50-B7E7-64E6B89E7A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26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BE8D9B69-D783-49C1-BC5E-D3D020BB5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F997AFA-1577-4D96-9E00-D6100A271BFF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F2FA2BB0-4926-4F52-86AC-BDE48897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E07A9CB-E65D-4CB2-941D-9AAD7B7ABC4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2E3885-4F6A-4E23-8005-68AB4F84C8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F8F6E3-8518-4CA5-95D8-80022E28B766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Ao final,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e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pivô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7913" name="Grupo 11">
            <a:extLst>
              <a:ext uri="{FF2B5EF4-FFF2-40B4-BE49-F238E27FC236}">
                <a16:creationId xmlns:a16="http://schemas.microsoft.com/office/drawing/2014/main" id="{8B597B8E-D7E0-454C-8A22-3BFAD791940A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2F095616-0F98-4D4F-B8A1-7799413B7EFD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7920" name="CaixaDeTexto 7">
              <a:extLst>
                <a:ext uri="{FF2B5EF4-FFF2-40B4-BE49-F238E27FC236}">
                  <a16:creationId xmlns:a16="http://schemas.microsoft.com/office/drawing/2014/main" id="{23D58EFE-06FD-4C27-9470-D616ED4A2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7914" name="Grupo 8">
            <a:extLst>
              <a:ext uri="{FF2B5EF4-FFF2-40B4-BE49-F238E27FC236}">
                <a16:creationId xmlns:a16="http://schemas.microsoft.com/office/drawing/2014/main" id="{4D6E3D56-377C-465E-921D-03E41047F8AA}"/>
              </a:ext>
            </a:extLst>
          </p:cNvPr>
          <p:cNvGrpSpPr>
            <a:grpSpLocks/>
          </p:cNvGrpSpPr>
          <p:nvPr/>
        </p:nvGrpSpPr>
        <p:grpSpPr bwMode="auto">
          <a:xfrm>
            <a:off x="81724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3909CE32-41CC-46E4-950E-1BCDC1B2D272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7918" name="CaixaDeTexto 10">
              <a:extLst>
                <a:ext uri="{FF2B5EF4-FFF2-40B4-BE49-F238E27FC236}">
                  <a16:creationId xmlns:a16="http://schemas.microsoft.com/office/drawing/2014/main" id="{2C386CC1-DE54-4A69-AA86-7CF7ADFAB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FD9E86D-D13E-4902-8189-5B703044EC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27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9D5CB5FC-D1FF-4AB3-9275-E41C778FD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716E83-CAEA-4F1C-94AE-2625890F7BEA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FFF2C4A5-D145-441D-A341-7BF7821E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7F1D324-A695-44CB-830A-8F1181122EB7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E76B1F-20F5-46CB-9018-1B5AF32C49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93D0B8-1FDD-4092-8EF8-CC4782BF3474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Ao final,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e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pivô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38937" name="Grupo 11">
            <a:extLst>
              <a:ext uri="{FF2B5EF4-FFF2-40B4-BE49-F238E27FC236}">
                <a16:creationId xmlns:a16="http://schemas.microsoft.com/office/drawing/2014/main" id="{7578EBA9-99AC-4F5A-96EE-C2C88DE124C2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7F762ED6-CC61-4184-B281-71594E37F395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8944" name="CaixaDeTexto 7">
              <a:extLst>
                <a:ext uri="{FF2B5EF4-FFF2-40B4-BE49-F238E27FC236}">
                  <a16:creationId xmlns:a16="http://schemas.microsoft.com/office/drawing/2014/main" id="{E5E602CE-699D-46C3-9025-33F24B8D1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38938" name="Grupo 8">
            <a:extLst>
              <a:ext uri="{FF2B5EF4-FFF2-40B4-BE49-F238E27FC236}">
                <a16:creationId xmlns:a16="http://schemas.microsoft.com/office/drawing/2014/main" id="{D36F2918-DC3B-453D-84ED-7EE45B3E91FD}"/>
              </a:ext>
            </a:extLst>
          </p:cNvPr>
          <p:cNvGrpSpPr>
            <a:grpSpLocks/>
          </p:cNvGrpSpPr>
          <p:nvPr/>
        </p:nvGrpSpPr>
        <p:grpSpPr bwMode="auto">
          <a:xfrm>
            <a:off x="8172450" y="1760538"/>
            <a:ext cx="287338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057E4A3B-9804-4840-B8CD-AAE727A50C5A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38942" name="CaixaDeTexto 10">
              <a:extLst>
                <a:ext uri="{FF2B5EF4-FFF2-40B4-BE49-F238E27FC236}">
                  <a16:creationId xmlns:a16="http://schemas.microsoft.com/office/drawing/2014/main" id="{26A37251-B6DB-48DE-89C6-9019F7FA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417582-78B5-49BA-8826-EA07E6016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28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C801A32B-FC33-43C5-993A-EF65DCA3B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0A0ACA5-96B8-4565-95A3-D37ACA9A68B8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FFF2C4A5-D145-441D-A341-7BF7821E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7F1D324-A695-44CB-830A-8F1181122EB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29602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E76B1F-20F5-46CB-9018-1B5AF32C49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93D0B8-1FDD-4092-8EF8-CC4782BF3474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E417582-78B5-49BA-8826-EA07E6016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29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B4BC75E3-1445-4CD2-B156-6EFA9EE8CB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9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5E698A6C-B6C1-4284-8426-64DA76E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127FEDDC-C98B-43FD-AA6D-1F09AA91E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geral:</a:t>
            </a:r>
          </a:p>
          <a:p>
            <a:pPr lvl="1"/>
            <a:r>
              <a:rPr altLang="pt-BR" dirty="0"/>
              <a:t>Escolha o início e o fim da </a:t>
            </a:r>
            <a:r>
              <a:rPr altLang="pt-BR" dirty="0">
                <a:solidFill>
                  <a:srgbClr val="FF0000"/>
                </a:solidFill>
              </a:rPr>
              <a:t>partição</a:t>
            </a:r>
          </a:p>
          <a:p>
            <a:pPr lvl="1"/>
            <a:r>
              <a:rPr altLang="pt-BR" dirty="0"/>
              <a:t>Escolha um valor </a:t>
            </a:r>
            <a:r>
              <a:rPr altLang="pt-BR" dirty="0">
                <a:solidFill>
                  <a:srgbClr val="FF0000"/>
                </a:solidFill>
              </a:rPr>
              <a:t>pivô</a:t>
            </a:r>
          </a:p>
          <a:p>
            <a:pPr lvl="1"/>
            <a:r>
              <a:rPr altLang="pt-BR" dirty="0"/>
              <a:t>Examine todos os valores da partição, separando maiores que o pivô à direita e menores à esquerda</a:t>
            </a:r>
          </a:p>
          <a:p>
            <a:pPr lvl="1"/>
            <a:r>
              <a:rPr altLang="pt-BR" dirty="0"/>
              <a:t>Repita o procedimento para as partições resultantes que sejam maiores que um elemento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D2D1EE-B5E3-4233-A38E-BEAB218AF6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4F0B923-C816-486F-AC62-24BA53A31F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</a:t>
            </a:fld>
            <a:endParaRPr lang="pt-BR" alt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>
            <a:extLst>
              <a:ext uri="{FF2B5EF4-FFF2-40B4-BE49-F238E27FC236}">
                <a16:creationId xmlns:a16="http://schemas.microsoft.com/office/drawing/2014/main" id="{16AC6D3D-32F0-446E-B26A-353A08F7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67569E7-6374-4732-9EFB-8D3119A411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428929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7F036B-68D7-4090-955C-A4AC7C9F77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39960" name="CaixaDeTexto 6">
            <a:extLst>
              <a:ext uri="{FF2B5EF4-FFF2-40B4-BE49-F238E27FC236}">
                <a16:creationId xmlns:a16="http://schemas.microsoft.com/office/drawing/2014/main" id="{36E1FE80-4E8D-471C-AB22-E54DA3D1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Ordenação parcial: maiores à direita, menores à esquerda da partição</a:t>
            </a:r>
          </a:p>
          <a:p>
            <a:r>
              <a:rPr lang="pt-BR" altLang="pt-BR" i="1" dirty="0">
                <a:latin typeface="Delicious" panose="02000506040000020004" pitchFamily="50" charset="0"/>
              </a:rPr>
              <a:t>Recursivamente, </a:t>
            </a:r>
            <a:r>
              <a:rPr lang="pt-BR" altLang="pt-BR" dirty="0">
                <a:latin typeface="Delicious" panose="02000506040000020004" pitchFamily="50" charset="0"/>
              </a:rPr>
              <a:t>ordenar partições da direita e da esquerda</a:t>
            </a:r>
            <a:endParaRPr lang="pt-BR" altLang="pt-BR" i="1" dirty="0">
              <a:latin typeface="Delicious" panose="02000506040000020004" pitchFamily="50" charset="0"/>
            </a:endParaRP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78AA8A1-4026-4F9A-BE19-4D842FC38C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30</a:t>
            </a:fld>
            <a:endParaRPr lang="pt-BR" altLang="pt-BR" dirty="0"/>
          </a:p>
        </p:txBody>
      </p:sp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222393D6-AB58-4259-A678-2465E2D60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>
            <a:extLst>
              <a:ext uri="{FF2B5EF4-FFF2-40B4-BE49-F238E27FC236}">
                <a16:creationId xmlns:a16="http://schemas.microsoft.com/office/drawing/2014/main" id="{7CB273B9-34A4-4248-AEF2-36BA81D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F63FB84-A7A1-454F-B5FA-AA9AD4434D0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DAD253-5C95-4E3C-B56A-0A2D0DC4C1C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grpSp>
        <p:nvGrpSpPr>
          <p:cNvPr id="40984" name="Grupo 11">
            <a:extLst>
              <a:ext uri="{FF2B5EF4-FFF2-40B4-BE49-F238E27FC236}">
                <a16:creationId xmlns:a16="http://schemas.microsoft.com/office/drawing/2014/main" id="{8BE6BD77-7AEF-4BD1-93E2-0D5F7A67D54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55775"/>
            <a:ext cx="557213" cy="877888"/>
            <a:chOff x="558669" y="1755413"/>
            <a:chExt cx="556681" cy="877568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C01D2EE-606D-4AF4-90DC-147310938E35}"/>
                </a:ext>
              </a:extLst>
            </p:cNvPr>
            <p:cNvSpPr/>
            <p:nvPr/>
          </p:nvSpPr>
          <p:spPr>
            <a:xfrm rot="10800000">
              <a:off x="693478" y="1755413"/>
              <a:ext cx="287063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0988" name="CaixaDeTexto 7">
              <a:extLst>
                <a:ext uri="{FF2B5EF4-FFF2-40B4-BE49-F238E27FC236}">
                  <a16:creationId xmlns:a16="http://schemas.microsoft.com/office/drawing/2014/main" id="{AF540C8E-692A-4E6D-A09D-8604CEBF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681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  <a:p>
              <a:r>
                <a:rPr lang="pt-BR" altLang="pt-BR">
                  <a:latin typeface="Delicious" panose="02000506040000020004" pitchFamily="50" charset="0"/>
                </a:rPr>
                <a:t> (5)</a:t>
              </a:r>
            </a:p>
          </p:txBody>
        </p:sp>
      </p:grp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4CF64E4-47CA-49FA-BC91-169675B441B9}"/>
              </a:ext>
            </a:extLst>
          </p:cNvPr>
          <p:cNvSpPr/>
          <p:nvPr/>
        </p:nvSpPr>
        <p:spPr>
          <a:xfrm>
            <a:off x="7387200" y="2595600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0 - 4</a:t>
            </a: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9DCEED-66F3-45E2-9D71-B8E9F22C8F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31</a:t>
            </a:fld>
            <a:endParaRPr lang="pt-BR" altLang="pt-BR" dirty="0"/>
          </a:p>
        </p:txBody>
      </p:sp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5190EEB1-84A6-434E-AB39-029497E4A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808AA25-E22B-43D0-9435-A4F94A29161F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>
            <a:extLst>
              <a:ext uri="{FF2B5EF4-FFF2-40B4-BE49-F238E27FC236}">
                <a16:creationId xmlns:a16="http://schemas.microsoft.com/office/drawing/2014/main" id="{1509EBAF-C944-443A-BD60-71928368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072844C-F5DB-47A0-8D87-56BE3AC9D10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1328B-C072-40B9-9A26-245569DF62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grpSp>
        <p:nvGrpSpPr>
          <p:cNvPr id="42008" name="Grupo 11">
            <a:extLst>
              <a:ext uri="{FF2B5EF4-FFF2-40B4-BE49-F238E27FC236}">
                <a16:creationId xmlns:a16="http://schemas.microsoft.com/office/drawing/2014/main" id="{08674D3C-3AB7-42AC-9E52-2B13A6C20EA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C64DC1DA-6FEC-460D-9CF5-8154D6F0998F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2013" name="CaixaDeTexto 7">
              <a:extLst>
                <a:ext uri="{FF2B5EF4-FFF2-40B4-BE49-F238E27FC236}">
                  <a16:creationId xmlns:a16="http://schemas.microsoft.com/office/drawing/2014/main" id="{F6486F4B-CBC3-432F-AD82-274EF113D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B7FCCB1-B6CB-4159-B23E-B64C6737B82C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5F46217-F89F-489B-810C-5CB5617D75FC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A5F4A5F-F09A-4C64-991A-A69DD7ABED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32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7B94AFF8-5C68-4E7D-819F-13C321E41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3984EE-5523-4E96-B815-53035B2C29BB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F9B0D151-C3FD-4135-9F29-973C03EE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C238EE2-9AD1-4023-9426-55A55E39CE9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434345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0E1BB-DD00-4AE3-B9F6-CFA05EA85C5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3032" name="CaixaDeTexto 6">
            <a:extLst>
              <a:ext uri="{FF2B5EF4-FFF2-40B4-BE49-F238E27FC236}">
                <a16:creationId xmlns:a16="http://schemas.microsoft.com/office/drawing/2014/main" id="{185CB38C-E985-4D6B-8498-E6D8E9EC8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3033" name="Grupo 11">
            <a:extLst>
              <a:ext uri="{FF2B5EF4-FFF2-40B4-BE49-F238E27FC236}">
                <a16:creationId xmlns:a16="http://schemas.microsoft.com/office/drawing/2014/main" id="{C3F5FCD5-2B6D-4B9E-B4F7-E01D90EAA52F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698AE8F-B208-42F5-BE95-F3E8A0DED1EE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3041" name="CaixaDeTexto 7">
              <a:extLst>
                <a:ext uri="{FF2B5EF4-FFF2-40B4-BE49-F238E27FC236}">
                  <a16:creationId xmlns:a16="http://schemas.microsoft.com/office/drawing/2014/main" id="{7D81A5F5-5360-4241-AE2C-5EAF9AFBB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3034" name="Grupo 9">
            <a:extLst>
              <a:ext uri="{FF2B5EF4-FFF2-40B4-BE49-F238E27FC236}">
                <a16:creationId xmlns:a16="http://schemas.microsoft.com/office/drawing/2014/main" id="{64AA9087-2189-4AC0-A803-E57D7D079B1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958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9A84B204-1EB2-4D9E-95BF-3979931BBCAF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3039" name="CaixaDeTexto 12">
              <a:extLst>
                <a:ext uri="{FF2B5EF4-FFF2-40B4-BE49-F238E27FC236}">
                  <a16:creationId xmlns:a16="http://schemas.microsoft.com/office/drawing/2014/main" id="{87E7EAD1-B994-49B7-8739-EB8EF13CB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8443991-4FA1-4656-930E-76CB8AC666C4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3216AAE-077E-4654-9AF3-DBC2717FC48C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C5AE35D-AED7-4620-88C2-6D45B2D73C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33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C984EF48-DD9C-4C8F-861B-7A79D63D7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989D55-75C2-4BE3-8AB4-79258F19B9FE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286FF605-C6D6-459A-B01A-84DCA07B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936721B-F69F-4CD8-94D0-20A89B1FDB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5557849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DB506E-8314-41F0-A643-8379230C3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4056" name="CaixaDeTexto 6">
            <a:extLst>
              <a:ext uri="{FF2B5EF4-FFF2-40B4-BE49-F238E27FC236}">
                <a16:creationId xmlns:a16="http://schemas.microsoft.com/office/drawing/2014/main" id="{3085EF27-4499-4E3C-B2D3-9EB8934E1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4057" name="Grupo 11">
            <a:extLst>
              <a:ext uri="{FF2B5EF4-FFF2-40B4-BE49-F238E27FC236}">
                <a16:creationId xmlns:a16="http://schemas.microsoft.com/office/drawing/2014/main" id="{C012CAF7-B85D-4D65-A308-FB709F7B7734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76CC076B-B432-41AC-9DC2-4B63CEF583CE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4065" name="CaixaDeTexto 7">
              <a:extLst>
                <a:ext uri="{FF2B5EF4-FFF2-40B4-BE49-F238E27FC236}">
                  <a16:creationId xmlns:a16="http://schemas.microsoft.com/office/drawing/2014/main" id="{4760E612-B4F0-41BC-9BF7-6924AA31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4058" name="Grupo 9">
            <a:extLst>
              <a:ext uri="{FF2B5EF4-FFF2-40B4-BE49-F238E27FC236}">
                <a16:creationId xmlns:a16="http://schemas.microsoft.com/office/drawing/2014/main" id="{BCF3064E-3683-4B52-A5F4-240FA3DB3811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392A64C0-B1C4-4F64-829C-907B175DFAC7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4063" name="CaixaDeTexto 12">
              <a:extLst>
                <a:ext uri="{FF2B5EF4-FFF2-40B4-BE49-F238E27FC236}">
                  <a16:creationId xmlns:a16="http://schemas.microsoft.com/office/drawing/2014/main" id="{2B3CBCC8-2538-4122-A930-BC6A2CAC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4A5DAA-32E1-4F48-840B-25D6B54E2C65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F77A325-91BC-46FD-AB98-C87D8C024448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9241820-EB24-4517-8824-B69A0B3E4D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34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B9EE4A24-7300-46AB-AE44-079EABD79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11E52C-E597-4165-8DE5-6757F6752E35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76ADB098-D8B1-4BE1-B856-B5B94DDF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AE8D38C-F63F-452F-8AE4-7F43B367E83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450228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990FFB-2796-414F-B155-563DDFC9ED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5080" name="CaixaDeTexto 6">
            <a:extLst>
              <a:ext uri="{FF2B5EF4-FFF2-40B4-BE49-F238E27FC236}">
                <a16:creationId xmlns:a16="http://schemas.microsoft.com/office/drawing/2014/main" id="{6114373C-13F1-4C50-B157-31028BAD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5081" name="Grupo 11">
            <a:extLst>
              <a:ext uri="{FF2B5EF4-FFF2-40B4-BE49-F238E27FC236}">
                <a16:creationId xmlns:a16="http://schemas.microsoft.com/office/drawing/2014/main" id="{7C526611-05F5-424E-A924-800B73B73CF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C035B495-F924-4097-BD5C-5B52885333DE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5089" name="CaixaDeTexto 7">
              <a:extLst>
                <a:ext uri="{FF2B5EF4-FFF2-40B4-BE49-F238E27FC236}">
                  <a16:creationId xmlns:a16="http://schemas.microsoft.com/office/drawing/2014/main" id="{71AB150B-36A1-463E-895C-EC553ED40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5082" name="Grupo 9">
            <a:extLst>
              <a:ext uri="{FF2B5EF4-FFF2-40B4-BE49-F238E27FC236}">
                <a16:creationId xmlns:a16="http://schemas.microsoft.com/office/drawing/2014/main" id="{775C97FC-29BF-4F9D-81C0-AD0D3278B49A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96A74458-FBBB-44D7-9A3E-CCD3FEF66224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5087" name="CaixaDeTexto 12">
              <a:extLst>
                <a:ext uri="{FF2B5EF4-FFF2-40B4-BE49-F238E27FC236}">
                  <a16:creationId xmlns:a16="http://schemas.microsoft.com/office/drawing/2014/main" id="{8A35052C-BAE5-413B-BE2A-2E97969E5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9422DF8-82AF-48BE-8F5F-731089EFA8D9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585D18F-6327-4E11-9A7C-413982A0D53A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FE6B077-1D7D-48F8-B6D0-DFE6A6E01D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35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C4510A9F-4EA0-4969-A5A3-54FCE87CE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1B7020-EFCD-4F46-B5CF-DA8F95E192A0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AF352E9A-D602-408E-B3AD-62A20150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1FD9006-0CA6-43D8-8737-1D3F1CE8B3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0961193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4AEFE5-443E-4A05-96FF-EFBCC446AB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6104" name="CaixaDeTexto 6">
            <a:extLst>
              <a:ext uri="{FF2B5EF4-FFF2-40B4-BE49-F238E27FC236}">
                <a16:creationId xmlns:a16="http://schemas.microsoft.com/office/drawing/2014/main" id="{4B8CF054-6015-4B3A-9F66-EEA9F3A03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6105" name="Grupo 11">
            <a:extLst>
              <a:ext uri="{FF2B5EF4-FFF2-40B4-BE49-F238E27FC236}">
                <a16:creationId xmlns:a16="http://schemas.microsoft.com/office/drawing/2014/main" id="{1A04A1CA-44F2-45FE-B082-A89BC8919B57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42F526AE-FF90-4043-820D-BA08EF0FD498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6113" name="CaixaDeTexto 7">
              <a:extLst>
                <a:ext uri="{FF2B5EF4-FFF2-40B4-BE49-F238E27FC236}">
                  <a16:creationId xmlns:a16="http://schemas.microsoft.com/office/drawing/2014/main" id="{BC16D260-882D-461E-8044-ED8ED7803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6106" name="Grupo 9">
            <a:extLst>
              <a:ext uri="{FF2B5EF4-FFF2-40B4-BE49-F238E27FC236}">
                <a16:creationId xmlns:a16="http://schemas.microsoft.com/office/drawing/2014/main" id="{27ADE835-49B1-4BB3-8087-D9D117DB5BE9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2E52F6B1-8598-49EE-A953-8319F824B133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6111" name="CaixaDeTexto 12">
              <a:extLst>
                <a:ext uri="{FF2B5EF4-FFF2-40B4-BE49-F238E27FC236}">
                  <a16:creationId xmlns:a16="http://schemas.microsoft.com/office/drawing/2014/main" id="{4F4EEEC7-E0AA-4BC7-9DBB-711B1101A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4D92C56-38F2-4A4D-8122-262974E1909E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6522EA4-A166-49A7-A5BD-6F5A4FFE4008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55EE72F-FDCB-42F5-B320-C7170962FF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36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A4EAF9BC-9DC3-4DC5-8D66-3B2B9D0C8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588225-951B-48EF-BDB0-32488140CBF5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>
            <a:extLst>
              <a:ext uri="{FF2B5EF4-FFF2-40B4-BE49-F238E27FC236}">
                <a16:creationId xmlns:a16="http://schemas.microsoft.com/office/drawing/2014/main" id="{9D1DF0C9-571D-494A-B17C-2731D50E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980FF55-B13A-4876-A58D-4093FFA01E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3280119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08F292-2E1D-4E15-BBB2-5BD498818A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7128" name="CaixaDeTexto 6">
            <a:extLst>
              <a:ext uri="{FF2B5EF4-FFF2-40B4-BE49-F238E27FC236}">
                <a16:creationId xmlns:a16="http://schemas.microsoft.com/office/drawing/2014/main" id="{EA2B404D-501F-4F68-A570-7BBE44AB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7129" name="Grupo 11">
            <a:extLst>
              <a:ext uri="{FF2B5EF4-FFF2-40B4-BE49-F238E27FC236}">
                <a16:creationId xmlns:a16="http://schemas.microsoft.com/office/drawing/2014/main" id="{D7539E21-308C-4C6A-8C75-46230B699414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1C94043E-7017-4BFF-860F-E66753A5BD8F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7137" name="CaixaDeTexto 7">
              <a:extLst>
                <a:ext uri="{FF2B5EF4-FFF2-40B4-BE49-F238E27FC236}">
                  <a16:creationId xmlns:a16="http://schemas.microsoft.com/office/drawing/2014/main" id="{A1F2C542-290F-4A5E-B00A-94C4A96C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7130" name="Grupo 9">
            <a:extLst>
              <a:ext uri="{FF2B5EF4-FFF2-40B4-BE49-F238E27FC236}">
                <a16:creationId xmlns:a16="http://schemas.microsoft.com/office/drawing/2014/main" id="{417B7525-33FE-4CB6-96A3-4CA3493CC15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B64E2E1A-1E52-427A-81E3-1761AB02180C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7135" name="CaixaDeTexto 12">
              <a:extLst>
                <a:ext uri="{FF2B5EF4-FFF2-40B4-BE49-F238E27FC236}">
                  <a16:creationId xmlns:a16="http://schemas.microsoft.com/office/drawing/2014/main" id="{EE9FB5B0-4132-4E87-9445-34E45A041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D395B1C-6405-45F0-983B-229DD4779CB8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64F36F9-2E99-45F3-9A7E-4E248679C6B1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F51388-8F49-42B2-BD5C-BE02F299B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37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48F4878E-943D-4588-B5D5-5F352646A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59CD01-F528-4A50-91D7-E4B128FE0610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>
            <a:extLst>
              <a:ext uri="{FF2B5EF4-FFF2-40B4-BE49-F238E27FC236}">
                <a16:creationId xmlns:a16="http://schemas.microsoft.com/office/drawing/2014/main" id="{7710B6C5-1DC0-4C40-87E2-BA046EE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77FE996-3260-42F6-83EB-A8C2180D1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4392374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5EFD58-CAFF-45B7-8C05-5DDFA52FA7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8152" name="CaixaDeTexto 6">
            <a:extLst>
              <a:ext uri="{FF2B5EF4-FFF2-40B4-BE49-F238E27FC236}">
                <a16:creationId xmlns:a16="http://schemas.microsoft.com/office/drawing/2014/main" id="{92D3379A-6BEC-401F-A40B-8B26650B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8153" name="Grupo 11">
            <a:extLst>
              <a:ext uri="{FF2B5EF4-FFF2-40B4-BE49-F238E27FC236}">
                <a16:creationId xmlns:a16="http://schemas.microsoft.com/office/drawing/2014/main" id="{7DAE8575-9CCE-4045-8C51-0378294B9FA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39F08FE7-3063-4B13-ACA7-6D29DDF4CF4A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8161" name="CaixaDeTexto 7">
              <a:extLst>
                <a:ext uri="{FF2B5EF4-FFF2-40B4-BE49-F238E27FC236}">
                  <a16:creationId xmlns:a16="http://schemas.microsoft.com/office/drawing/2014/main" id="{B5FA486B-F67A-4283-907D-E25540AB4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8154" name="Grupo 9">
            <a:extLst>
              <a:ext uri="{FF2B5EF4-FFF2-40B4-BE49-F238E27FC236}">
                <a16:creationId xmlns:a16="http://schemas.microsoft.com/office/drawing/2014/main" id="{1FC2A2DF-AEC4-4002-ADF9-A9A3EEE5F9D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05334FC7-AD57-480A-B322-7602DA13769F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8159" name="CaixaDeTexto 12">
              <a:extLst>
                <a:ext uri="{FF2B5EF4-FFF2-40B4-BE49-F238E27FC236}">
                  <a16:creationId xmlns:a16="http://schemas.microsoft.com/office/drawing/2014/main" id="{F141004E-64D1-454D-A873-A2982D69B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27D75A-BBD8-48AD-86A2-A61B41AC6ED4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181E3C0-D075-4E00-8070-21B8EFD2A572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E9140A-45C2-4404-939E-35A1C7594D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38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ECB84015-B8CF-4040-B520-D7239887F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E5A157E-AB9C-47F2-9F77-2EE2F85DD9A5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>
            <a:extLst>
              <a:ext uri="{FF2B5EF4-FFF2-40B4-BE49-F238E27FC236}">
                <a16:creationId xmlns:a16="http://schemas.microsoft.com/office/drawing/2014/main" id="{57CCD76C-CA5F-4A7D-B9E5-AE8750BC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F0BEB1F-7D16-4689-B0ED-9BF59552532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7620167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FC5FCB-F4CF-423F-8C0C-A2F77B0ED0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49176" name="CaixaDeTexto 6">
            <a:extLst>
              <a:ext uri="{FF2B5EF4-FFF2-40B4-BE49-F238E27FC236}">
                <a16:creationId xmlns:a16="http://schemas.microsoft.com/office/drawing/2014/main" id="{BBD2A587-C4DA-432D-AE09-5BFEE6DED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49177" name="Grupo 11">
            <a:extLst>
              <a:ext uri="{FF2B5EF4-FFF2-40B4-BE49-F238E27FC236}">
                <a16:creationId xmlns:a16="http://schemas.microsoft.com/office/drawing/2014/main" id="{7E441E04-72B7-4F2C-8CEC-8EFDB2107C76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9B8BF26-D437-4034-B5AB-1AA69C2C1392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9185" name="CaixaDeTexto 7">
              <a:extLst>
                <a:ext uri="{FF2B5EF4-FFF2-40B4-BE49-F238E27FC236}">
                  <a16:creationId xmlns:a16="http://schemas.microsoft.com/office/drawing/2014/main" id="{41EEE6BB-7E8C-4117-9026-5D18ED236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49178" name="Grupo 9">
            <a:extLst>
              <a:ext uri="{FF2B5EF4-FFF2-40B4-BE49-F238E27FC236}">
                <a16:creationId xmlns:a16="http://schemas.microsoft.com/office/drawing/2014/main" id="{6B23DDD0-ABC1-40A8-82BF-D45FEC314C21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FEF24394-69A0-4ABD-AA3F-98D98638C485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49183" name="CaixaDeTexto 12">
              <a:extLst>
                <a:ext uri="{FF2B5EF4-FFF2-40B4-BE49-F238E27FC236}">
                  <a16:creationId xmlns:a16="http://schemas.microsoft.com/office/drawing/2014/main" id="{A464B4D4-9A8E-4F42-9751-C79443F66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6919385-830A-4687-AE1D-7C965E1DDC74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340D6EA-5089-4328-A0D7-A21040F35FAE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2D99CAB-AEEB-4B17-8DFA-D252D0648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39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F977A6B0-3CC4-4153-AFEA-1455CC5131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08B3A7-CBE8-4C9D-8F16-6A0ED515E2F3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255120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4360" name="CaixaDeTexto 6">
            <a:extLst>
              <a:ext uri="{FF2B5EF4-FFF2-40B4-BE49-F238E27FC236}">
                <a16:creationId xmlns:a16="http://schemas.microsoft.com/office/drawing/2014/main" id="{B28B41F2-7EE5-41F6-8C42-3AC9A8DD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66925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Escolha do pivô: “arbitrária”</a:t>
            </a:r>
          </a:p>
          <a:p>
            <a:r>
              <a:rPr lang="pt-BR" altLang="pt-BR">
                <a:latin typeface="Delicious" panose="02000506040000020004" pitchFamily="50" charset="0"/>
              </a:rPr>
              <a:t>Usaremos como pivô o último elemento do conjunto considerado (Cormen).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</a:t>
            </a:fld>
            <a:endParaRPr lang="pt-BR" altLang="pt-BR" dirty="0"/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172367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>
            <a:extLst>
              <a:ext uri="{FF2B5EF4-FFF2-40B4-BE49-F238E27FC236}">
                <a16:creationId xmlns:a16="http://schemas.microsoft.com/office/drawing/2014/main" id="{6CCF9DAF-58D1-45B3-9C4B-71333655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02F7F7B-F523-4CA6-A106-0018067E54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8516943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051489-5027-4FD4-A6CD-F9C5B680F6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0200" name="CaixaDeTexto 6">
            <a:extLst>
              <a:ext uri="{FF2B5EF4-FFF2-40B4-BE49-F238E27FC236}">
                <a16:creationId xmlns:a16="http://schemas.microsoft.com/office/drawing/2014/main" id="{8673B0A5-E0B8-4958-B9AD-1656A2694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0201" name="Grupo 11">
            <a:extLst>
              <a:ext uri="{FF2B5EF4-FFF2-40B4-BE49-F238E27FC236}">
                <a16:creationId xmlns:a16="http://schemas.microsoft.com/office/drawing/2014/main" id="{8F52873E-85AD-491C-9752-A8BA1EC80CBA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1E8F3A76-B42C-41E1-949B-6823472947F7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0209" name="CaixaDeTexto 7">
              <a:extLst>
                <a:ext uri="{FF2B5EF4-FFF2-40B4-BE49-F238E27FC236}">
                  <a16:creationId xmlns:a16="http://schemas.microsoft.com/office/drawing/2014/main" id="{F5FB1B03-FA06-4F34-B4E7-F2FAC17D0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0202" name="Grupo 9">
            <a:extLst>
              <a:ext uri="{FF2B5EF4-FFF2-40B4-BE49-F238E27FC236}">
                <a16:creationId xmlns:a16="http://schemas.microsoft.com/office/drawing/2014/main" id="{00415725-D872-4471-A410-D6C25DA9FAD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C9CBE7A4-C844-4F18-932E-094072D96207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0207" name="CaixaDeTexto 12">
              <a:extLst>
                <a:ext uri="{FF2B5EF4-FFF2-40B4-BE49-F238E27FC236}">
                  <a16:creationId xmlns:a16="http://schemas.microsoft.com/office/drawing/2014/main" id="{9954588F-AF1C-49AC-BDE7-DF87D432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E8F2C97-9A10-4F95-9C7B-9B74A1C2A262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2AFF18D-68F5-41BD-83AE-61AFF49BF222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522BA08-4F12-46AE-9171-557207BF80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40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310F10A5-F9D5-431D-96F5-1B8CB7F23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0A3B7B1A-8F93-48E5-A10B-8211B84CC6EC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>
            <a:extLst>
              <a:ext uri="{FF2B5EF4-FFF2-40B4-BE49-F238E27FC236}">
                <a16:creationId xmlns:a16="http://schemas.microsoft.com/office/drawing/2014/main" id="{F5E6F667-03A2-425E-87BA-1DEE2E13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26F9D25-7E20-46D5-BBA3-523B961A22E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8162038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455222-9139-4713-A7F2-D7A7F52547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1224" name="CaixaDeTexto 6">
            <a:extLst>
              <a:ext uri="{FF2B5EF4-FFF2-40B4-BE49-F238E27FC236}">
                <a16:creationId xmlns:a16="http://schemas.microsoft.com/office/drawing/2014/main" id="{6899E6BF-8719-44A9-A322-BF3A8235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1225" name="Grupo 11">
            <a:extLst>
              <a:ext uri="{FF2B5EF4-FFF2-40B4-BE49-F238E27FC236}">
                <a16:creationId xmlns:a16="http://schemas.microsoft.com/office/drawing/2014/main" id="{8D7E50F0-972B-44A7-BC72-896667180AA0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C6C267AB-CDAF-45E0-A1B4-462945EFFA4C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1233" name="CaixaDeTexto 7">
              <a:extLst>
                <a:ext uri="{FF2B5EF4-FFF2-40B4-BE49-F238E27FC236}">
                  <a16:creationId xmlns:a16="http://schemas.microsoft.com/office/drawing/2014/main" id="{C56AB6B5-1A5F-4A13-B077-CE9D1C7C3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1226" name="Grupo 9">
            <a:extLst>
              <a:ext uri="{FF2B5EF4-FFF2-40B4-BE49-F238E27FC236}">
                <a16:creationId xmlns:a16="http://schemas.microsoft.com/office/drawing/2014/main" id="{43C889C3-D577-44AE-8D1F-1CB825696260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E7743364-1083-4D48-AEAC-8B26D5393C8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1231" name="CaixaDeTexto 12">
              <a:extLst>
                <a:ext uri="{FF2B5EF4-FFF2-40B4-BE49-F238E27FC236}">
                  <a16:creationId xmlns:a16="http://schemas.microsoft.com/office/drawing/2014/main" id="{C97AD41C-51CD-47D0-8324-66C17521F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D707DF5-35D2-45DC-B34B-7130057A29B9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C610481-9AFF-48D7-9709-B3302B6E3534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323F45-6EE0-4BD1-AEA9-11C66821EB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41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629BC27A-ECAC-4F29-A48B-19B415663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9669E8-44CB-4B01-86CC-E94879578CFC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>
            <a:extLst>
              <a:ext uri="{FF2B5EF4-FFF2-40B4-BE49-F238E27FC236}">
                <a16:creationId xmlns:a16="http://schemas.microsoft.com/office/drawing/2014/main" id="{6E1A6B67-570E-4C63-915C-FEE56DB5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C0526A8-D795-4AAF-9B0C-FB05B2AF4CA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6040943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42F5C2-8F25-4047-90E6-853CF05DD3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2248" name="CaixaDeTexto 6">
            <a:extLst>
              <a:ext uri="{FF2B5EF4-FFF2-40B4-BE49-F238E27FC236}">
                <a16:creationId xmlns:a16="http://schemas.microsoft.com/office/drawing/2014/main" id="{E1CDC8DF-72AE-42B2-920E-260DEA457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2249" name="Grupo 11">
            <a:extLst>
              <a:ext uri="{FF2B5EF4-FFF2-40B4-BE49-F238E27FC236}">
                <a16:creationId xmlns:a16="http://schemas.microsoft.com/office/drawing/2014/main" id="{C4A092E5-F9B6-4562-837D-539D37D93B3E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0C79A381-EE01-467A-B12C-7453BA97A835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2257" name="CaixaDeTexto 7">
              <a:extLst>
                <a:ext uri="{FF2B5EF4-FFF2-40B4-BE49-F238E27FC236}">
                  <a16:creationId xmlns:a16="http://schemas.microsoft.com/office/drawing/2014/main" id="{CB5AD787-8ED4-4C3A-9833-469F51847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2250" name="Grupo 9">
            <a:extLst>
              <a:ext uri="{FF2B5EF4-FFF2-40B4-BE49-F238E27FC236}">
                <a16:creationId xmlns:a16="http://schemas.microsoft.com/office/drawing/2014/main" id="{D83D6744-9070-4382-AD57-93FC08631468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F1783E75-FCB3-4308-A4F1-1005C47B9701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2255" name="CaixaDeTexto 12">
              <a:extLst>
                <a:ext uri="{FF2B5EF4-FFF2-40B4-BE49-F238E27FC236}">
                  <a16:creationId xmlns:a16="http://schemas.microsoft.com/office/drawing/2014/main" id="{17BB0F91-6D79-49BC-97E7-11A3B3413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7D6A821-562C-4EE3-B87E-7BB5B30EBA9D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4224AA8-CCAB-4515-A8E5-A4AA9919175B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4938A5-8858-4B41-A39B-7A3C485F98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42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837CD7F2-E7E8-4373-9256-9D9C0F8EC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0F3C52-6061-4965-AC9F-FAB96CFA3C2C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ítulo 1">
            <a:extLst>
              <a:ext uri="{FF2B5EF4-FFF2-40B4-BE49-F238E27FC236}">
                <a16:creationId xmlns:a16="http://schemas.microsoft.com/office/drawing/2014/main" id="{3A731F30-678B-473C-99C2-9C32A98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CE3582C-92E1-4F07-A34A-883FDBD79AE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60625790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D25DEC-7557-477E-B3F9-90181D4D20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3272" name="CaixaDeTexto 6">
            <a:extLst>
              <a:ext uri="{FF2B5EF4-FFF2-40B4-BE49-F238E27FC236}">
                <a16:creationId xmlns:a16="http://schemas.microsoft.com/office/drawing/2014/main" id="{44E5EDB6-2E41-4D64-A26F-A209EC98F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3273" name="Grupo 11">
            <a:extLst>
              <a:ext uri="{FF2B5EF4-FFF2-40B4-BE49-F238E27FC236}">
                <a16:creationId xmlns:a16="http://schemas.microsoft.com/office/drawing/2014/main" id="{C5208A48-09C6-4EF0-9BCD-FE4D31A97AC4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71650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833F88D1-EAEA-49F0-8835-99210E54C3CC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3281" name="CaixaDeTexto 7">
              <a:extLst>
                <a:ext uri="{FF2B5EF4-FFF2-40B4-BE49-F238E27FC236}">
                  <a16:creationId xmlns:a16="http://schemas.microsoft.com/office/drawing/2014/main" id="{0AFDFD54-3D1E-462D-96B7-E01811A3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3274" name="Grupo 9">
            <a:extLst>
              <a:ext uri="{FF2B5EF4-FFF2-40B4-BE49-F238E27FC236}">
                <a16:creationId xmlns:a16="http://schemas.microsoft.com/office/drawing/2014/main" id="{2747811A-073E-4685-A9EB-A5DF87EFB739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7958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57E53439-1458-43B4-A917-8F134A609223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3279" name="CaixaDeTexto 12">
              <a:extLst>
                <a:ext uri="{FF2B5EF4-FFF2-40B4-BE49-F238E27FC236}">
                  <a16:creationId xmlns:a16="http://schemas.microsoft.com/office/drawing/2014/main" id="{87FA7A62-ED5B-4049-AE68-8A10DF890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387D11F-E4F0-4179-9D14-30AA5499D01B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3F8BBFF-F37D-4781-BCE1-849DF9C4FD8D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56DB2C-182D-4CED-ADD1-F3975187FE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43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99C081C5-1FE3-4390-9C29-ABB5104F3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9C81F4-AE04-45F6-B3AA-D7A127904FC3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>
            <a:extLst>
              <a:ext uri="{FF2B5EF4-FFF2-40B4-BE49-F238E27FC236}">
                <a16:creationId xmlns:a16="http://schemas.microsoft.com/office/drawing/2014/main" id="{D515F57C-6779-424B-B3D7-D8762A3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4CF936B-7C31-43E9-AB75-3744E7EED57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63410049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8AB482-3667-4358-A58C-9FE7277ECA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4296" name="CaixaDeTexto 6">
            <a:extLst>
              <a:ext uri="{FF2B5EF4-FFF2-40B4-BE49-F238E27FC236}">
                <a16:creationId xmlns:a16="http://schemas.microsoft.com/office/drawing/2014/main" id="{579756F2-CBEF-4A33-9912-D729361F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4297" name="Grupo 11">
            <a:extLst>
              <a:ext uri="{FF2B5EF4-FFF2-40B4-BE49-F238E27FC236}">
                <a16:creationId xmlns:a16="http://schemas.microsoft.com/office/drawing/2014/main" id="{CDCBB900-EB14-4DFC-B600-7E7D8C22DDCF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71650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A4E097C0-E4FB-481A-A6A3-76FE982B7E3C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4305" name="CaixaDeTexto 7">
              <a:extLst>
                <a:ext uri="{FF2B5EF4-FFF2-40B4-BE49-F238E27FC236}">
                  <a16:creationId xmlns:a16="http://schemas.microsoft.com/office/drawing/2014/main" id="{D388FFE1-4D49-4BDF-B208-7433479DA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4298" name="Grupo 9">
            <a:extLst>
              <a:ext uri="{FF2B5EF4-FFF2-40B4-BE49-F238E27FC236}">
                <a16:creationId xmlns:a16="http://schemas.microsoft.com/office/drawing/2014/main" id="{5871EEC4-3B8E-4FF5-A285-E64CB25A9F15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77958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EF3F46E4-6534-4B17-8C10-6BCDC773EA86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4303" name="CaixaDeTexto 12">
              <a:extLst>
                <a:ext uri="{FF2B5EF4-FFF2-40B4-BE49-F238E27FC236}">
                  <a16:creationId xmlns:a16="http://schemas.microsoft.com/office/drawing/2014/main" id="{23799482-0936-4A5B-879E-88A3CB793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775B432-D21B-4F47-8F79-18470BB8FCF0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A3B8D88-4B09-4ABA-AB68-9D8615F102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44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BAA190DD-AB09-468E-95CC-6E16EA155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B931D2C-271E-48E5-9675-7AC55E23A209}"/>
              </a:ext>
            </a:extLst>
          </p:cNvPr>
          <p:cNvSpPr/>
          <p:nvPr/>
        </p:nvSpPr>
        <p:spPr>
          <a:xfrm>
            <a:off x="7386638" y="2595563"/>
            <a:ext cx="1143000" cy="10080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5E15EE-8621-4430-A6FD-B38F9A443A0B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>
            <a:extLst>
              <a:ext uri="{FF2B5EF4-FFF2-40B4-BE49-F238E27FC236}">
                <a16:creationId xmlns:a16="http://schemas.microsoft.com/office/drawing/2014/main" id="{9A5A276F-D9C2-494C-8D4F-19CA6765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AAC9F66-5684-4681-B281-B53FBF89D1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1516569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F65FC0-D29B-440D-B9E0-C94EBB9962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5320" name="CaixaDeTexto 6">
            <a:extLst>
              <a:ext uri="{FF2B5EF4-FFF2-40B4-BE49-F238E27FC236}">
                <a16:creationId xmlns:a16="http://schemas.microsoft.com/office/drawing/2014/main" id="{DFEDEB93-55B8-4ED2-A2E0-302B5B17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5321" name="Grupo 11">
            <a:extLst>
              <a:ext uri="{FF2B5EF4-FFF2-40B4-BE49-F238E27FC236}">
                <a16:creationId xmlns:a16="http://schemas.microsoft.com/office/drawing/2014/main" id="{FE35BE3A-0348-48F0-A981-97CDA79A99DC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1771650"/>
            <a:ext cx="557213" cy="877888"/>
            <a:chOff x="558669" y="1755413"/>
            <a:chExt cx="556681" cy="877568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23BAC8B4-89C8-430B-9A04-B646D8BFD9A9}"/>
                </a:ext>
              </a:extLst>
            </p:cNvPr>
            <p:cNvSpPr/>
            <p:nvPr/>
          </p:nvSpPr>
          <p:spPr>
            <a:xfrm rot="10800000">
              <a:off x="693478" y="1755413"/>
              <a:ext cx="287063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5326" name="CaixaDeTexto 7">
              <a:extLst>
                <a:ext uri="{FF2B5EF4-FFF2-40B4-BE49-F238E27FC236}">
                  <a16:creationId xmlns:a16="http://schemas.microsoft.com/office/drawing/2014/main" id="{45DCBDE9-824C-4793-A092-642D934E7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681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  <a:p>
              <a:r>
                <a:rPr lang="pt-BR" altLang="pt-BR">
                  <a:latin typeface="Delicious" panose="02000506040000020004" pitchFamily="50" charset="0"/>
                </a:rPr>
                <a:t> (3)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F739A19-3833-4D3E-912A-3667D513EF84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E87D633-9204-4FD2-9180-60BEF83B1A45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0 - 2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943AA97-8130-45C6-969C-F4B2F75393F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45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9E360AA9-EC71-403B-A695-15FD50E6B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DCE2FF-916A-456B-8815-E93992548C2A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>
            <a:extLst>
              <a:ext uri="{FF2B5EF4-FFF2-40B4-BE49-F238E27FC236}">
                <a16:creationId xmlns:a16="http://schemas.microsoft.com/office/drawing/2014/main" id="{FDC95FAE-8DE9-4539-BAA1-67C8B89B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6C59E78-D633-4724-97B2-0EAF0C37E2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3325173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728BEC-0E5D-4CAC-82E6-0F9F6D6DC8D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6344" name="CaixaDeTexto 6">
            <a:extLst>
              <a:ext uri="{FF2B5EF4-FFF2-40B4-BE49-F238E27FC236}">
                <a16:creationId xmlns:a16="http://schemas.microsoft.com/office/drawing/2014/main" id="{DA8203D6-9626-4071-B313-2BE96329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6345" name="Grupo 11">
            <a:extLst>
              <a:ext uri="{FF2B5EF4-FFF2-40B4-BE49-F238E27FC236}">
                <a16:creationId xmlns:a16="http://schemas.microsoft.com/office/drawing/2014/main" id="{A16C37B7-C6D3-4EC5-8036-8A2D7B73DFA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78752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04EFCDC1-9600-4695-9128-3F1D8A2DA426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6353" name="CaixaDeTexto 7">
              <a:extLst>
                <a:ext uri="{FF2B5EF4-FFF2-40B4-BE49-F238E27FC236}">
                  <a16:creationId xmlns:a16="http://schemas.microsoft.com/office/drawing/2014/main" id="{67B7FB6F-375E-46C0-A0F2-EA7B6C0C7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6346" name="Grupo 9">
            <a:extLst>
              <a:ext uri="{FF2B5EF4-FFF2-40B4-BE49-F238E27FC236}">
                <a16:creationId xmlns:a16="http://schemas.microsoft.com/office/drawing/2014/main" id="{6C6FCB88-E99A-45F2-A0B8-94E52FA0253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958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AB5F5010-22FE-48B8-9BA8-2DD206003ED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6351" name="CaixaDeTexto 12">
              <a:extLst>
                <a:ext uri="{FF2B5EF4-FFF2-40B4-BE49-F238E27FC236}">
                  <a16:creationId xmlns:a16="http://schemas.microsoft.com/office/drawing/2014/main" id="{2D285B34-6A1A-476F-AFCF-EB7D4B265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1534C15-26D2-416D-B5F5-67B85F0E2300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5076141-1EF1-419B-B98E-6C92504A9335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FDEEFF-5CC5-4D28-B696-1F75B65193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46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9BC4F36A-7159-4DCE-980A-132F6A668A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B0C4E7-16CB-483B-8C15-92943C14D660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>
            <a:extLst>
              <a:ext uri="{FF2B5EF4-FFF2-40B4-BE49-F238E27FC236}">
                <a16:creationId xmlns:a16="http://schemas.microsoft.com/office/drawing/2014/main" id="{AAB12F35-3BF1-447F-9E71-9E6C6B7F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36D17D7-B14C-48D4-866A-8814E997660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51146012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52E73D-72A0-4053-9834-02A37D55DA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7368" name="CaixaDeTexto 6">
            <a:extLst>
              <a:ext uri="{FF2B5EF4-FFF2-40B4-BE49-F238E27FC236}">
                <a16:creationId xmlns:a16="http://schemas.microsoft.com/office/drawing/2014/main" id="{1DBFCD92-CF20-4D8D-8C4E-6BAD339A4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7369" name="Grupo 11">
            <a:extLst>
              <a:ext uri="{FF2B5EF4-FFF2-40B4-BE49-F238E27FC236}">
                <a16:creationId xmlns:a16="http://schemas.microsoft.com/office/drawing/2014/main" id="{E7C87313-33D5-43D9-AEFD-08D4C121348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8752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910AEFC3-45A1-4BE7-B665-F57030914718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7377" name="CaixaDeTexto 7">
              <a:extLst>
                <a:ext uri="{FF2B5EF4-FFF2-40B4-BE49-F238E27FC236}">
                  <a16:creationId xmlns:a16="http://schemas.microsoft.com/office/drawing/2014/main" id="{E3B2A051-FE70-47D8-9521-0542DD29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7370" name="Grupo 9">
            <a:extLst>
              <a:ext uri="{FF2B5EF4-FFF2-40B4-BE49-F238E27FC236}">
                <a16:creationId xmlns:a16="http://schemas.microsoft.com/office/drawing/2014/main" id="{8AE1DB4B-C33D-4477-834E-318976F2F74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958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FF77D652-1E6A-4BD3-BD47-13565BC5F0C9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7375" name="CaixaDeTexto 12">
              <a:extLst>
                <a:ext uri="{FF2B5EF4-FFF2-40B4-BE49-F238E27FC236}">
                  <a16:creationId xmlns:a16="http://schemas.microsoft.com/office/drawing/2014/main" id="{B4EFEFBD-EC29-4D59-8E94-DB924A6AD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27FEAC6-A3F5-45D3-A769-083BB3939757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543E19C-AF1F-4C57-A3F3-8A674A2361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47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0FDD9E01-ED27-4EB7-8DF1-6599390A1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C0FE69-70E4-4957-86C3-75AEA9A82E83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73AD41-40AD-440B-BB1B-90C64AB353FD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ítulo 1">
            <a:extLst>
              <a:ext uri="{FF2B5EF4-FFF2-40B4-BE49-F238E27FC236}">
                <a16:creationId xmlns:a16="http://schemas.microsoft.com/office/drawing/2014/main" id="{4C59F30B-7C8A-429D-ABA8-E27284FA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256030E-296F-4A35-BF6D-E4632F3C848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74047099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5A110F-83F3-4B84-B879-0EFE6E0AB1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8392" name="CaixaDeTexto 6">
            <a:extLst>
              <a:ext uri="{FF2B5EF4-FFF2-40B4-BE49-F238E27FC236}">
                <a16:creationId xmlns:a16="http://schemas.microsoft.com/office/drawing/2014/main" id="{615BBC7E-459B-422D-AB98-6A991C8D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8393" name="Grupo 11">
            <a:extLst>
              <a:ext uri="{FF2B5EF4-FFF2-40B4-BE49-F238E27FC236}">
                <a16:creationId xmlns:a16="http://schemas.microsoft.com/office/drawing/2014/main" id="{9EB2DCC2-1BDF-4C15-90A9-6A00BDE36CB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8752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ED279908-7C2F-4D80-9896-9A1CF6E104BA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8401" name="CaixaDeTexto 7">
              <a:extLst>
                <a:ext uri="{FF2B5EF4-FFF2-40B4-BE49-F238E27FC236}">
                  <a16:creationId xmlns:a16="http://schemas.microsoft.com/office/drawing/2014/main" id="{15CE0093-746D-4B39-B290-3D01C0132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8394" name="Grupo 9">
            <a:extLst>
              <a:ext uri="{FF2B5EF4-FFF2-40B4-BE49-F238E27FC236}">
                <a16:creationId xmlns:a16="http://schemas.microsoft.com/office/drawing/2014/main" id="{5DB63DCB-632C-417F-B994-CFBC63577887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9C25F36C-EFCA-4C34-A141-E6A08FF52001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8399" name="CaixaDeTexto 12">
              <a:extLst>
                <a:ext uri="{FF2B5EF4-FFF2-40B4-BE49-F238E27FC236}">
                  <a16:creationId xmlns:a16="http://schemas.microsoft.com/office/drawing/2014/main" id="{9CBFB7C2-4B46-421F-90AE-FE6C9BC7A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CAE15E6-0A16-4B58-BAFB-9D2F2D048330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2CDAE11-CF19-48DE-ADCB-92E886C4A2E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48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DBA79918-80E9-4B0C-A0EC-4B0B6E1FC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560E282-DC4F-4EDE-ACAA-FB1F3AA9CBE5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6EAD89-5E1C-4085-8142-3AB4EB35A93F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1">
            <a:extLst>
              <a:ext uri="{FF2B5EF4-FFF2-40B4-BE49-F238E27FC236}">
                <a16:creationId xmlns:a16="http://schemas.microsoft.com/office/drawing/2014/main" id="{F9F84F14-DD31-474D-A386-DFAC3471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C704E3D-83F7-4FAA-A545-CE50038471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462892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B70173-74F3-4E8D-ACE5-8349505E78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59416" name="CaixaDeTexto 6">
            <a:extLst>
              <a:ext uri="{FF2B5EF4-FFF2-40B4-BE49-F238E27FC236}">
                <a16:creationId xmlns:a16="http://schemas.microsoft.com/office/drawing/2014/main" id="{D25F3A40-1A14-4F7E-AC26-614FFDDF8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59417" name="Grupo 11">
            <a:extLst>
              <a:ext uri="{FF2B5EF4-FFF2-40B4-BE49-F238E27FC236}">
                <a16:creationId xmlns:a16="http://schemas.microsoft.com/office/drawing/2014/main" id="{025BEF82-B87E-4E09-9B91-8064902C852F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787525"/>
            <a:ext cx="555625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EFE29016-3778-4D5B-9EDF-F218020901F5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9425" name="CaixaDeTexto 7">
              <a:extLst>
                <a:ext uri="{FF2B5EF4-FFF2-40B4-BE49-F238E27FC236}">
                  <a16:creationId xmlns:a16="http://schemas.microsoft.com/office/drawing/2014/main" id="{19C54EE9-D492-423B-8FB2-A60C13FDD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59418" name="Grupo 9">
            <a:extLst>
              <a:ext uri="{FF2B5EF4-FFF2-40B4-BE49-F238E27FC236}">
                <a16:creationId xmlns:a16="http://schemas.microsoft.com/office/drawing/2014/main" id="{89E967E2-B96A-4FCD-B81A-045D5779F68B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051FC9E9-9C59-4DE2-B39F-53DDF3918958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59423" name="CaixaDeTexto 12">
              <a:extLst>
                <a:ext uri="{FF2B5EF4-FFF2-40B4-BE49-F238E27FC236}">
                  <a16:creationId xmlns:a16="http://schemas.microsoft.com/office/drawing/2014/main" id="{8FB3FCC8-EBEA-4A4E-B8E3-F2EF0C3CD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F651A7-579C-484C-AAC7-0BBBEF7FD3EA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82EFEB-0EB9-4953-B848-3CA22AB5E7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49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9DF99797-19C6-4D1B-A110-2CD816F3F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943E75D-8F68-48C1-BEC5-AB8905B6C206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022CC6F-92A0-4F88-B07B-AC4F199C0EE0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F4325522-BA76-4BBC-98ED-0DAB122A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B179AB8-6437-4F95-995F-B219FF2C28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3091918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C26B4D-5CC7-43A0-9BDC-848286057A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A8FD85-C01C-4F2E-A472-7987F101E11E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sp>
        <p:nvSpPr>
          <p:cNvPr id="3" name="Seta para baixo 2">
            <a:extLst>
              <a:ext uri="{FF2B5EF4-FFF2-40B4-BE49-F238E27FC236}">
                <a16:creationId xmlns:a16="http://schemas.microsoft.com/office/drawing/2014/main" id="{E7B832A8-5A4B-47B1-ADE2-4E61DC7F3F73}"/>
              </a:ext>
            </a:extLst>
          </p:cNvPr>
          <p:cNvSpPr/>
          <p:nvPr/>
        </p:nvSpPr>
        <p:spPr>
          <a:xfrm rot="10800000">
            <a:off x="296863" y="1755775"/>
            <a:ext cx="288925" cy="284163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5386" name="CaixaDeTexto 7">
            <a:extLst>
              <a:ext uri="{FF2B5EF4-FFF2-40B4-BE49-F238E27FC236}">
                <a16:creationId xmlns:a16="http://schemas.microsoft.com/office/drawing/2014/main" id="{84951DF1-8F81-4A65-8F09-3F3398C8D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985963"/>
            <a:ext cx="55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Part</a:t>
            </a:r>
          </a:p>
        </p:txBody>
      </p:sp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5C53DCFF-972E-4633-A43E-DC70DA3A88CA}"/>
              </a:ext>
            </a:extLst>
          </p:cNvPr>
          <p:cNvSpPr/>
          <p:nvPr/>
        </p:nvSpPr>
        <p:spPr>
          <a:xfrm rot="10800000">
            <a:off x="971550" y="1760538"/>
            <a:ext cx="28733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5388" name="CaixaDeTexto 10">
            <a:extLst>
              <a:ext uri="{FF2B5EF4-FFF2-40B4-BE49-F238E27FC236}">
                <a16:creationId xmlns:a16="http://schemas.microsoft.com/office/drawing/2014/main" id="{F51B8A4B-4A5B-48EE-B76E-64027A32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985963"/>
            <a:ext cx="2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i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80F7CC-A2CE-4F51-9F46-D985F5AB4502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6210D4-D9F0-48BB-8E69-75D4B627E3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ECFA7285-7E5A-4EE3-B7B6-5801B123A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ítulo 1">
            <a:extLst>
              <a:ext uri="{FF2B5EF4-FFF2-40B4-BE49-F238E27FC236}">
                <a16:creationId xmlns:a16="http://schemas.microsoft.com/office/drawing/2014/main" id="{693AD8BB-A217-41EE-8301-795719C9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9C1386A-8526-4320-BF6A-2A7C7AEE7D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983664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4F3D11-B3E4-445A-98A5-498D74676A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0440" name="CaixaDeTexto 6">
            <a:extLst>
              <a:ext uri="{FF2B5EF4-FFF2-40B4-BE49-F238E27FC236}">
                <a16:creationId xmlns:a16="http://schemas.microsoft.com/office/drawing/2014/main" id="{B898402F-04AC-4405-94FA-21FCAB77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60441" name="Grupo 11">
            <a:extLst>
              <a:ext uri="{FF2B5EF4-FFF2-40B4-BE49-F238E27FC236}">
                <a16:creationId xmlns:a16="http://schemas.microsoft.com/office/drawing/2014/main" id="{1512808A-0D20-4759-984B-22209903AAB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78752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5098A8EB-3D64-43E7-80EA-5935CDF74B87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0449" name="CaixaDeTexto 7">
              <a:extLst>
                <a:ext uri="{FF2B5EF4-FFF2-40B4-BE49-F238E27FC236}">
                  <a16:creationId xmlns:a16="http://schemas.microsoft.com/office/drawing/2014/main" id="{43D55B8E-B4E0-4133-B779-2A2A11E71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60442" name="Grupo 9">
            <a:extLst>
              <a:ext uri="{FF2B5EF4-FFF2-40B4-BE49-F238E27FC236}">
                <a16:creationId xmlns:a16="http://schemas.microsoft.com/office/drawing/2014/main" id="{1BA928BC-C770-4F6A-9F6E-1F1B1129E67B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FB6DE430-2FC3-4557-8E5F-3703CC7CB218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0447" name="CaixaDeTexto 12">
              <a:extLst>
                <a:ext uri="{FF2B5EF4-FFF2-40B4-BE49-F238E27FC236}">
                  <a16:creationId xmlns:a16="http://schemas.microsoft.com/office/drawing/2014/main" id="{5310D9AA-8159-46C3-9296-19E448CDA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D7D6A37-1746-43C8-A1D5-0E37916D7069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55AA025-8293-4F4E-8D28-0936CC2E7D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50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9B8D66BB-6189-4698-8A7A-483C7CF3E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44ACFD0-DCA9-4F55-960E-198C02CA46C5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9DD3C2-5E75-4A80-B8B0-B093CEEF3F73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ítulo 1">
            <a:extLst>
              <a:ext uri="{FF2B5EF4-FFF2-40B4-BE49-F238E27FC236}">
                <a16:creationId xmlns:a16="http://schemas.microsoft.com/office/drawing/2014/main" id="{92711AD5-A2DA-4A78-8452-F1F19C59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C498A46-D10D-4DB7-A59B-158DF8DE741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91105342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9E3C31-A551-4C34-937B-BEE6B6FAA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1464" name="CaixaDeTexto 6">
            <a:extLst>
              <a:ext uri="{FF2B5EF4-FFF2-40B4-BE49-F238E27FC236}">
                <a16:creationId xmlns:a16="http://schemas.microsoft.com/office/drawing/2014/main" id="{4B4D6FB2-FF11-445E-81ED-04EDE4266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61465" name="Grupo 11">
            <a:extLst>
              <a:ext uri="{FF2B5EF4-FFF2-40B4-BE49-F238E27FC236}">
                <a16:creationId xmlns:a16="http://schemas.microsoft.com/office/drawing/2014/main" id="{41563137-95C5-40F5-8122-414C8B9F7BD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787525"/>
            <a:ext cx="555625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8BD8380-BD74-43F3-A1BF-1E7C741332D4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1473" name="CaixaDeTexto 7">
              <a:extLst>
                <a:ext uri="{FF2B5EF4-FFF2-40B4-BE49-F238E27FC236}">
                  <a16:creationId xmlns:a16="http://schemas.microsoft.com/office/drawing/2014/main" id="{986D86DE-4993-43BB-85E5-94EEB61BA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61466" name="Grupo 9">
            <a:extLst>
              <a:ext uri="{FF2B5EF4-FFF2-40B4-BE49-F238E27FC236}">
                <a16:creationId xmlns:a16="http://schemas.microsoft.com/office/drawing/2014/main" id="{9760086D-135A-4F7B-809A-F13F35B9A0C1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77958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9961A0F0-ED94-4B75-B44B-B14938E5505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1471" name="CaixaDeTexto 12">
              <a:extLst>
                <a:ext uri="{FF2B5EF4-FFF2-40B4-BE49-F238E27FC236}">
                  <a16:creationId xmlns:a16="http://schemas.microsoft.com/office/drawing/2014/main" id="{F6878F10-69F7-4752-A79A-B361E52F1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A939A58-33D0-44DB-8075-133CD9B510F5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AF092C-9820-4813-9276-555A612F53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51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B0BB75ED-99B9-4DDC-B11F-7F3D61EB9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9CE1DF7-1FE8-4DB3-AF3D-8EEA111A38B9}"/>
              </a:ext>
            </a:extLst>
          </p:cNvPr>
          <p:cNvSpPr/>
          <p:nvPr/>
        </p:nvSpPr>
        <p:spPr>
          <a:xfrm>
            <a:off x="7386638" y="2595563"/>
            <a:ext cx="1143000" cy="1271587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9CDD8E9-DA9B-4A83-8F5C-0D1C16E4D65A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ítulo 1">
            <a:extLst>
              <a:ext uri="{FF2B5EF4-FFF2-40B4-BE49-F238E27FC236}">
                <a16:creationId xmlns:a16="http://schemas.microsoft.com/office/drawing/2014/main" id="{BF81B834-622E-4346-9362-695C9DA3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28D0541-2EB0-48CA-9E5E-38977266ADE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5627381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0CA9D6-DD78-4DEC-9AA1-994E879941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2488" name="CaixaDeTexto 6">
            <a:extLst>
              <a:ext uri="{FF2B5EF4-FFF2-40B4-BE49-F238E27FC236}">
                <a16:creationId xmlns:a16="http://schemas.microsoft.com/office/drawing/2014/main" id="{AEE8814C-F839-4ADC-A410-4BB5ED8C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62489" name="Grupo 11">
            <a:extLst>
              <a:ext uri="{FF2B5EF4-FFF2-40B4-BE49-F238E27FC236}">
                <a16:creationId xmlns:a16="http://schemas.microsoft.com/office/drawing/2014/main" id="{98D2E944-BB13-4585-896C-FA058FB8653D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787525"/>
            <a:ext cx="557212" cy="877888"/>
            <a:chOff x="558669" y="1755413"/>
            <a:chExt cx="556682" cy="877568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2B6B9B6F-9AAF-4BD5-A4BC-8B6B05539B98}"/>
                </a:ext>
              </a:extLst>
            </p:cNvPr>
            <p:cNvSpPr/>
            <p:nvPr/>
          </p:nvSpPr>
          <p:spPr>
            <a:xfrm rot="10800000">
              <a:off x="693478" y="1755413"/>
              <a:ext cx="287065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2494" name="CaixaDeTexto 7">
              <a:extLst>
                <a:ext uri="{FF2B5EF4-FFF2-40B4-BE49-F238E27FC236}">
                  <a16:creationId xmlns:a16="http://schemas.microsoft.com/office/drawing/2014/main" id="{5CCF8FCB-76F4-437E-9A64-60F0B9B6B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682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  <a:br>
                <a:rPr lang="pt-BR" altLang="pt-BR">
                  <a:latin typeface="Delicious" panose="02000506040000020004" pitchFamily="50" charset="0"/>
                </a:rPr>
              </a:br>
              <a:r>
                <a:rPr lang="pt-BR" altLang="pt-BR">
                  <a:latin typeface="Delicious" panose="02000506040000020004" pitchFamily="50" charset="0"/>
                </a:rPr>
                <a:t> (2)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9E274C5-352B-4DE7-9288-794DEEC68A0B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7942809-95F8-4467-9E71-74ACC71624E6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0 - 1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3EAB7E-3244-49B9-938C-EFE7646EE1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52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9D6CF3AD-05DB-485F-AE3E-CFDCF1144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91A587-C3B2-4012-9088-23696710B8FE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>
            <a:extLst>
              <a:ext uri="{FF2B5EF4-FFF2-40B4-BE49-F238E27FC236}">
                <a16:creationId xmlns:a16="http://schemas.microsoft.com/office/drawing/2014/main" id="{FBF7FEA6-1E8F-496A-9ED1-50CC17D9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9685C565-D930-4E50-ACA4-49B7F8284BF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594055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553D27-0C38-43A8-AFE0-53D6F7E8A4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3512" name="CaixaDeTexto 6">
            <a:extLst>
              <a:ext uri="{FF2B5EF4-FFF2-40B4-BE49-F238E27FC236}">
                <a16:creationId xmlns:a16="http://schemas.microsoft.com/office/drawing/2014/main" id="{5343E61E-0D55-43C5-8A06-8F9A3F1C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>
              <a:latin typeface="Delicious" panose="02000506040000020004" pitchFamily="50" charset="0"/>
            </a:endParaRPr>
          </a:p>
        </p:txBody>
      </p:sp>
      <p:grpSp>
        <p:nvGrpSpPr>
          <p:cNvPr id="63513" name="Grupo 11">
            <a:extLst>
              <a:ext uri="{FF2B5EF4-FFF2-40B4-BE49-F238E27FC236}">
                <a16:creationId xmlns:a16="http://schemas.microsoft.com/office/drawing/2014/main" id="{57FAECEE-5443-4972-8E41-BD2E714A2F1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1819275"/>
            <a:ext cx="555625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BEC5CC28-26D1-4929-8B7B-891B621336A0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3521" name="CaixaDeTexto 7">
              <a:extLst>
                <a:ext uri="{FF2B5EF4-FFF2-40B4-BE49-F238E27FC236}">
                  <a16:creationId xmlns:a16="http://schemas.microsoft.com/office/drawing/2014/main" id="{F4A841AC-CC9E-4D34-99BF-059B3F546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63514" name="Grupo 9">
            <a:extLst>
              <a:ext uri="{FF2B5EF4-FFF2-40B4-BE49-F238E27FC236}">
                <a16:creationId xmlns:a16="http://schemas.microsoft.com/office/drawing/2014/main" id="{83671B55-55B2-4A04-94C5-7D33E3E92D6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98638"/>
            <a:ext cx="287338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3A0C7DBF-EA6E-47A5-AB9D-E04161ACD758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63519" name="CaixaDeTexto 12">
              <a:extLst>
                <a:ext uri="{FF2B5EF4-FFF2-40B4-BE49-F238E27FC236}">
                  <a16:creationId xmlns:a16="http://schemas.microsoft.com/office/drawing/2014/main" id="{8811ACFE-AAA4-4A14-A1E8-95B844C66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1401F0-E8D8-45D1-9FF1-D5DD454706EF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C3C2FED-19F6-47A5-BC7E-EF4598D8C66F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DE4260B-B0F8-479D-9E20-1FADB479D0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53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F2E6720B-2D23-42C9-821B-59A9D20FD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46ABF9-53DD-4998-8EA4-B7E014641C7F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>
            <a:extLst>
              <a:ext uri="{FF2B5EF4-FFF2-40B4-BE49-F238E27FC236}">
                <a16:creationId xmlns:a16="http://schemas.microsoft.com/office/drawing/2014/main" id="{11E89A5E-6FBE-45FD-A568-A09E85FA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62FCA8A-7E05-481C-B399-DDABE161CDE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3367BA-A075-4F23-900D-2F4526F464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4536" name="CaixaDeTexto 6">
            <a:extLst>
              <a:ext uri="{FF2B5EF4-FFF2-40B4-BE49-F238E27FC236}">
                <a16:creationId xmlns:a16="http://schemas.microsoft.com/office/drawing/2014/main" id="{7C7E79BA-CBB4-43F3-AC8C-C86213F0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64537" name="Grupo 11">
            <a:extLst>
              <a:ext uri="{FF2B5EF4-FFF2-40B4-BE49-F238E27FC236}">
                <a16:creationId xmlns:a16="http://schemas.microsoft.com/office/drawing/2014/main" id="{593027AE-34A6-487D-A484-DD7E8C32BD3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1819275"/>
            <a:ext cx="555625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A8631AEE-911E-4A5D-BA0C-45AE2DC3D72F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4545" name="CaixaDeTexto 7">
              <a:extLst>
                <a:ext uri="{FF2B5EF4-FFF2-40B4-BE49-F238E27FC236}">
                  <a16:creationId xmlns:a16="http://schemas.microsoft.com/office/drawing/2014/main" id="{7820AE5D-FACF-4867-9FFF-61F4557B8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64538" name="Grupo 9">
            <a:extLst>
              <a:ext uri="{FF2B5EF4-FFF2-40B4-BE49-F238E27FC236}">
                <a16:creationId xmlns:a16="http://schemas.microsoft.com/office/drawing/2014/main" id="{6D885C0F-2AED-47C0-9E1A-5DE02FECFAE2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9863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7854824B-C0EC-4E88-9370-5B2F3358806B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4543" name="CaixaDeTexto 12">
              <a:extLst>
                <a:ext uri="{FF2B5EF4-FFF2-40B4-BE49-F238E27FC236}">
                  <a16:creationId xmlns:a16="http://schemas.microsoft.com/office/drawing/2014/main" id="{0442128B-838D-41A4-B28B-444C99764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5464AB8-2A23-4E28-BB49-B087D4267841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DD9FE2D-567A-496D-971B-A89B5E608D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54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5AFC0632-E8AC-4B23-8FD0-F309312C1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6B2DF8E-E147-4C7A-97E5-249756C7DB1B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84E55A-47CB-47C6-8483-F7D5686908FC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>
            <a:extLst>
              <a:ext uri="{FF2B5EF4-FFF2-40B4-BE49-F238E27FC236}">
                <a16:creationId xmlns:a16="http://schemas.microsoft.com/office/drawing/2014/main" id="{C73DA338-F24F-42F7-9855-7B7C9142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BB78B6B-1EE7-4672-A080-553591E11A6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C93228-C598-4E9D-9739-EE57571BEE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5560" name="CaixaDeTexto 6">
            <a:extLst>
              <a:ext uri="{FF2B5EF4-FFF2-40B4-BE49-F238E27FC236}">
                <a16:creationId xmlns:a16="http://schemas.microsoft.com/office/drawing/2014/main" id="{8BDE3BA1-5343-44EA-B419-247694F76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65561" name="Grupo 11">
            <a:extLst>
              <a:ext uri="{FF2B5EF4-FFF2-40B4-BE49-F238E27FC236}">
                <a16:creationId xmlns:a16="http://schemas.microsoft.com/office/drawing/2014/main" id="{B97CBA7F-BAD6-4C1F-857D-BF99A9D55DE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19275"/>
            <a:ext cx="557212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27A764E6-513B-4AB8-A306-8A8949BB66C3}"/>
                </a:ext>
              </a:extLst>
            </p:cNvPr>
            <p:cNvSpPr/>
            <p:nvPr/>
          </p:nvSpPr>
          <p:spPr>
            <a:xfrm rot="10800000">
              <a:off x="693542" y="1755413"/>
              <a:ext cx="287201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5569" name="CaixaDeTexto 7">
              <a:extLst>
                <a:ext uri="{FF2B5EF4-FFF2-40B4-BE49-F238E27FC236}">
                  <a16:creationId xmlns:a16="http://schemas.microsoft.com/office/drawing/2014/main" id="{F62B7A6B-1F86-4EDA-80D4-85C43F9A7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65562" name="Grupo 9">
            <a:extLst>
              <a:ext uri="{FF2B5EF4-FFF2-40B4-BE49-F238E27FC236}">
                <a16:creationId xmlns:a16="http://schemas.microsoft.com/office/drawing/2014/main" id="{D8C33F07-8F06-49CB-9AE5-6A462F6B8F49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9863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CB2A8B2F-98B8-4C2B-B260-058F928C6D97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5567" name="CaixaDeTexto 12">
              <a:extLst>
                <a:ext uri="{FF2B5EF4-FFF2-40B4-BE49-F238E27FC236}">
                  <a16:creationId xmlns:a16="http://schemas.microsoft.com/office/drawing/2014/main" id="{25A08686-4348-40BC-B9EE-9BEE072F5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B697772-9B72-4FCD-8008-0E3F6EB516D5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EBC686-7111-4E3D-A0EA-8199049DE6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55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1ED15A88-7ADE-406D-BA6E-B6B45ECF8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B3357F-B49A-4E52-A24B-6F7C98E20A05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974CEE-6D8D-401D-BDC1-BF3D84899281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>
            <a:extLst>
              <a:ext uri="{FF2B5EF4-FFF2-40B4-BE49-F238E27FC236}">
                <a16:creationId xmlns:a16="http://schemas.microsoft.com/office/drawing/2014/main" id="{E24EF43E-9B64-4EBC-9B57-DDEEA445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F2123BE-D82E-49AA-BA0E-2A2E8E887C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2F1DEF-6D1E-4527-8594-196D352584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6584" name="CaixaDeTexto 6">
            <a:extLst>
              <a:ext uri="{FF2B5EF4-FFF2-40B4-BE49-F238E27FC236}">
                <a16:creationId xmlns:a16="http://schemas.microsoft.com/office/drawing/2014/main" id="{28291D41-C270-40DB-B762-939271F0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66585" name="Grupo 11">
            <a:extLst>
              <a:ext uri="{FF2B5EF4-FFF2-40B4-BE49-F238E27FC236}">
                <a16:creationId xmlns:a16="http://schemas.microsoft.com/office/drawing/2014/main" id="{734882A7-E6DE-4519-B646-A25B738BA4F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19275"/>
            <a:ext cx="557212" cy="877888"/>
            <a:chOff x="558669" y="1755413"/>
            <a:chExt cx="556682" cy="877568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137231A7-AB53-4DCE-A59D-90D9901A9A35}"/>
                </a:ext>
              </a:extLst>
            </p:cNvPr>
            <p:cNvSpPr/>
            <p:nvPr/>
          </p:nvSpPr>
          <p:spPr>
            <a:xfrm rot="10800000">
              <a:off x="693478" y="1755413"/>
              <a:ext cx="287065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6593" name="CaixaDeTexto 7">
              <a:extLst>
                <a:ext uri="{FF2B5EF4-FFF2-40B4-BE49-F238E27FC236}">
                  <a16:creationId xmlns:a16="http://schemas.microsoft.com/office/drawing/2014/main" id="{01B041B6-937A-4956-A118-73BEE20B8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682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  <a:p>
              <a:r>
                <a:rPr lang="pt-BR" altLang="pt-BR" dirty="0">
                  <a:latin typeface="Delicious" panose="02000506040000020004" pitchFamily="50" charset="0"/>
                </a:rPr>
                <a:t> (0)</a:t>
              </a:r>
            </a:p>
          </p:txBody>
        </p:sp>
      </p:grpSp>
      <p:grpSp>
        <p:nvGrpSpPr>
          <p:cNvPr id="66586" name="Grupo 9">
            <a:extLst>
              <a:ext uri="{FF2B5EF4-FFF2-40B4-BE49-F238E27FC236}">
                <a16:creationId xmlns:a16="http://schemas.microsoft.com/office/drawing/2014/main" id="{86B3896A-D1D8-41F3-8532-FFFA295179AB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9863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16151169-4966-406B-86E6-5DBD36C063F1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6591" name="CaixaDeTexto 12">
              <a:extLst>
                <a:ext uri="{FF2B5EF4-FFF2-40B4-BE49-F238E27FC236}">
                  <a16:creationId xmlns:a16="http://schemas.microsoft.com/office/drawing/2014/main" id="{C0C7E905-8729-4C36-A310-1EF19B9F2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CDB2D9F-CABD-4731-A50A-E43194C05BEC}"/>
              </a:ext>
            </a:extLst>
          </p:cNvPr>
          <p:cNvSpPr/>
          <p:nvPr/>
        </p:nvSpPr>
        <p:spPr>
          <a:xfrm>
            <a:off x="609600" y="2787650"/>
            <a:ext cx="1143000" cy="1008063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896EE77-9762-4926-81DE-097AF82050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56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EE909A20-1267-4093-96B2-C400E9403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A64ED6A-33BA-4CA6-822F-3856C2170A92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0FD6F3-CEE7-491B-A0CC-35DBD3FF5A23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>
            <a:extLst>
              <a:ext uri="{FF2B5EF4-FFF2-40B4-BE49-F238E27FC236}">
                <a16:creationId xmlns:a16="http://schemas.microsoft.com/office/drawing/2014/main" id="{60A8AA90-5B97-4BB8-A9BA-931320F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C18C5A3-745D-4321-8208-BDC94188449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27A01D-0015-4FE5-B22E-16C8261EA8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7608" name="CaixaDeTexto 6">
            <a:extLst>
              <a:ext uri="{FF2B5EF4-FFF2-40B4-BE49-F238E27FC236}">
                <a16:creationId xmlns:a16="http://schemas.microsoft.com/office/drawing/2014/main" id="{EFD87BDB-A656-42B9-AAA8-AB03458F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67609" name="Grupo 11">
            <a:extLst>
              <a:ext uri="{FF2B5EF4-FFF2-40B4-BE49-F238E27FC236}">
                <a16:creationId xmlns:a16="http://schemas.microsoft.com/office/drawing/2014/main" id="{13986357-9DD2-4A0C-8601-BA7949A9666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19275"/>
            <a:ext cx="557212" cy="877888"/>
            <a:chOff x="558669" y="1755413"/>
            <a:chExt cx="556682" cy="877568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5163F2B-9195-4C3E-9680-E38AB7178DCC}"/>
                </a:ext>
              </a:extLst>
            </p:cNvPr>
            <p:cNvSpPr/>
            <p:nvPr/>
          </p:nvSpPr>
          <p:spPr>
            <a:xfrm rot="10800000">
              <a:off x="693478" y="1755413"/>
              <a:ext cx="287065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7617" name="CaixaDeTexto 7">
              <a:extLst>
                <a:ext uri="{FF2B5EF4-FFF2-40B4-BE49-F238E27FC236}">
                  <a16:creationId xmlns:a16="http://schemas.microsoft.com/office/drawing/2014/main" id="{86A0218E-DBFF-4E54-8BC3-CA318FF9E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682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  <a:p>
              <a:r>
                <a:rPr lang="pt-BR" altLang="pt-BR" dirty="0">
                  <a:latin typeface="Delicious" panose="02000506040000020004" pitchFamily="50" charset="0"/>
                </a:rPr>
                <a:t> (0)</a:t>
              </a:r>
            </a:p>
          </p:txBody>
        </p:sp>
      </p:grpSp>
      <p:grpSp>
        <p:nvGrpSpPr>
          <p:cNvPr id="67610" name="Grupo 9">
            <a:extLst>
              <a:ext uri="{FF2B5EF4-FFF2-40B4-BE49-F238E27FC236}">
                <a16:creationId xmlns:a16="http://schemas.microsoft.com/office/drawing/2014/main" id="{DD8152FD-F227-4503-BDBB-5F60E0D18C44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1798638"/>
            <a:ext cx="288925" cy="595213"/>
            <a:chOff x="1979712" y="1760573"/>
            <a:chExt cx="288032" cy="595054"/>
          </a:xfrm>
        </p:grpSpPr>
        <p:sp>
          <p:nvSpPr>
            <p:cNvPr id="11" name="Seta para baixo 10">
              <a:extLst>
                <a:ext uri="{FF2B5EF4-FFF2-40B4-BE49-F238E27FC236}">
                  <a16:creationId xmlns:a16="http://schemas.microsoft.com/office/drawing/2014/main" id="{7A424F1A-2DAE-450F-BB98-7B1041E6BF7C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67615" name="CaixaDeTexto 12">
              <a:extLst>
                <a:ext uri="{FF2B5EF4-FFF2-40B4-BE49-F238E27FC236}">
                  <a16:creationId xmlns:a16="http://schemas.microsoft.com/office/drawing/2014/main" id="{78EB91FB-36B7-4AB7-921C-D25C6D5B5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2318D32-8AD0-4625-A307-BB1E6C54DA7B}"/>
              </a:ext>
            </a:extLst>
          </p:cNvPr>
          <p:cNvSpPr/>
          <p:nvPr/>
        </p:nvSpPr>
        <p:spPr>
          <a:xfrm>
            <a:off x="609600" y="2787650"/>
            <a:ext cx="1143000" cy="1008063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201000C-DA60-48BF-A5A3-B66B94340736}"/>
              </a:ext>
            </a:extLst>
          </p:cNvPr>
          <p:cNvSpPr/>
          <p:nvPr/>
        </p:nvSpPr>
        <p:spPr>
          <a:xfrm>
            <a:off x="7386638" y="2597578"/>
            <a:ext cx="1143000" cy="1847850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0 - -1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1 - 1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659FC7-FF53-4B82-8893-FC30145CBD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57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8C255FE5-47D8-4868-A671-9BA05550A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CA209D-4A1B-4B29-9279-FAF1FBD2CC75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ítulo 1">
            <a:extLst>
              <a:ext uri="{FF2B5EF4-FFF2-40B4-BE49-F238E27FC236}">
                <a16:creationId xmlns:a16="http://schemas.microsoft.com/office/drawing/2014/main" id="{15B21225-9EBA-4AAB-9A61-A19B2A07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626A854-27FB-4AC3-8E65-DD483C1C168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0A1C62-A50E-4FEE-AABE-62BD4D8B88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8632" name="CaixaDeTexto 6">
            <a:extLst>
              <a:ext uri="{FF2B5EF4-FFF2-40B4-BE49-F238E27FC236}">
                <a16:creationId xmlns:a16="http://schemas.microsoft.com/office/drawing/2014/main" id="{4D485A43-F9A7-4702-979E-3F18132F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6D4652E-75D8-4489-B088-37B22E3CA7F0}"/>
              </a:ext>
            </a:extLst>
          </p:cNvPr>
          <p:cNvSpPr/>
          <p:nvPr/>
        </p:nvSpPr>
        <p:spPr>
          <a:xfrm>
            <a:off x="609600" y="2787650"/>
            <a:ext cx="1143000" cy="1008063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-1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DB339267-49D0-4188-874A-97F648B03DA9}"/>
              </a:ext>
            </a:extLst>
          </p:cNvPr>
          <p:cNvSpPr/>
          <p:nvPr/>
        </p:nvSpPr>
        <p:spPr>
          <a:xfrm rot="10800000">
            <a:off x="1758950" y="3163888"/>
            <a:ext cx="576263" cy="34448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2F60DE8-9973-4FDE-8802-AE1FBCBFF5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58</a:t>
            </a:fld>
            <a:endParaRPr lang="pt-BR" altLang="pt-BR" dirty="0"/>
          </a:p>
        </p:txBody>
      </p:sp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76BE5B9E-A5CE-4D3A-B4E4-5A810B17E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3FC3FE5-C83D-4AC4-BF19-944E358E667D}"/>
              </a:ext>
            </a:extLst>
          </p:cNvPr>
          <p:cNvSpPr/>
          <p:nvPr/>
        </p:nvSpPr>
        <p:spPr>
          <a:xfrm>
            <a:off x="7386638" y="2597578"/>
            <a:ext cx="1143000" cy="1847850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1 - 1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7FBF52-77F1-420A-874A-C89447801EB6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ítulo 1">
            <a:extLst>
              <a:ext uri="{FF2B5EF4-FFF2-40B4-BE49-F238E27FC236}">
                <a16:creationId xmlns:a16="http://schemas.microsoft.com/office/drawing/2014/main" id="{884295EE-347B-4178-AFBD-B7488EBD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4EB36D3-1BA7-4C6B-85BA-01612EE6760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4AC1AA-6969-4A2B-8561-41E7E4B4E5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69656" name="CaixaDeTexto 6">
            <a:extLst>
              <a:ext uri="{FF2B5EF4-FFF2-40B4-BE49-F238E27FC236}">
                <a16:creationId xmlns:a16="http://schemas.microsoft.com/office/drawing/2014/main" id="{77F8DE10-9AEE-43CA-B9D7-BCEE76AD5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C71D4D4-C1A4-4B9F-9EA7-A98E12892B39}"/>
              </a:ext>
            </a:extLst>
          </p:cNvPr>
          <p:cNvSpPr/>
          <p:nvPr/>
        </p:nvSpPr>
        <p:spPr>
          <a:xfrm>
            <a:off x="609600" y="2787650"/>
            <a:ext cx="1143000" cy="1008063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1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1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69660" name="CaixaDeTexto 7">
            <a:extLst>
              <a:ext uri="{FF2B5EF4-FFF2-40B4-BE49-F238E27FC236}">
                <a16:creationId xmlns:a16="http://schemas.microsoft.com/office/drawing/2014/main" id="{0B6FCCE2-F69E-40AD-B7DB-09001FEA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09800"/>
            <a:ext cx="303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dirty="0">
                <a:latin typeface="Delicious" panose="02000506040000020004" pitchFamily="50" charset="0"/>
              </a:rPr>
              <a:t>Partições de tamanho 1:</a:t>
            </a:r>
            <a:br>
              <a:rPr lang="pt-BR" altLang="pt-BR" dirty="0">
                <a:latin typeface="Delicious" panose="02000506040000020004" pitchFamily="50" charset="0"/>
              </a:rPr>
            </a:br>
            <a:r>
              <a:rPr lang="pt-BR" altLang="pt-BR" dirty="0">
                <a:latin typeface="Delicious" panose="02000506040000020004" pitchFamily="50" charset="0"/>
              </a:rPr>
              <a:t>ordenadas!</a:t>
            </a:r>
          </a:p>
        </p:txBody>
      </p:sp>
      <p:cxnSp>
        <p:nvCxnSpPr>
          <p:cNvPr id="11" name="Conector de seta reta 15">
            <a:extLst>
              <a:ext uri="{FF2B5EF4-FFF2-40B4-BE49-F238E27FC236}">
                <a16:creationId xmlns:a16="http://schemas.microsoft.com/office/drawing/2014/main" id="{0B31FAD7-991B-4149-B762-9094D37C2909}"/>
              </a:ext>
            </a:extLst>
          </p:cNvPr>
          <p:cNvCxnSpPr/>
          <p:nvPr/>
        </p:nvCxnSpPr>
        <p:spPr>
          <a:xfrm flipV="1">
            <a:off x="2168525" y="1785938"/>
            <a:ext cx="0" cy="48736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CC3A1E1-F4E9-4F2C-8814-71E3DD741C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59</a:t>
            </a:fld>
            <a:endParaRPr lang="pt-BR" altLang="pt-BR" dirty="0"/>
          </a:p>
        </p:txBody>
      </p:sp>
      <p:graphicFrame>
        <p:nvGraphicFramePr>
          <p:cNvPr id="12" name="Espaço Reservado para Conteúdo 5">
            <a:extLst>
              <a:ext uri="{FF2B5EF4-FFF2-40B4-BE49-F238E27FC236}">
                <a16:creationId xmlns:a16="http://schemas.microsoft.com/office/drawing/2014/main" id="{A423398B-B45F-444B-B982-F5871A377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5C5CA8-525A-40E5-936A-457D64113080}"/>
              </a:ext>
            </a:extLst>
          </p:cNvPr>
          <p:cNvSpPr/>
          <p:nvPr/>
        </p:nvSpPr>
        <p:spPr>
          <a:xfrm>
            <a:off x="7386638" y="2597578"/>
            <a:ext cx="1143000" cy="1847850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3 - 2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458CA6C-EB34-44AE-8B9C-CF5DF6C6C68D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4E8C827D-2988-473F-93AE-DC0A87F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D62D2FBE-E197-4EFA-8779-013054868A5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935698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85A467-5BE3-47DE-8F82-AFB7237E2FB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156C29-3CE9-4EB5-80DA-E041F9C8C991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sp>
        <p:nvSpPr>
          <p:cNvPr id="3" name="Seta para baixo 2">
            <a:extLst>
              <a:ext uri="{FF2B5EF4-FFF2-40B4-BE49-F238E27FC236}">
                <a16:creationId xmlns:a16="http://schemas.microsoft.com/office/drawing/2014/main" id="{9C9924C2-26A4-47D5-98A9-43F0F457AF8C}"/>
              </a:ext>
            </a:extLst>
          </p:cNvPr>
          <p:cNvSpPr/>
          <p:nvPr/>
        </p:nvSpPr>
        <p:spPr>
          <a:xfrm rot="10800000">
            <a:off x="296863" y="1755775"/>
            <a:ext cx="288925" cy="284163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6410" name="CaixaDeTexto 7">
            <a:extLst>
              <a:ext uri="{FF2B5EF4-FFF2-40B4-BE49-F238E27FC236}">
                <a16:creationId xmlns:a16="http://schemas.microsoft.com/office/drawing/2014/main" id="{86247365-8ABD-41BB-950C-540CBDF6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1985963"/>
            <a:ext cx="55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Part</a:t>
            </a:r>
          </a:p>
        </p:txBody>
      </p:sp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FA4D16C3-5AC9-4BEA-AE90-D00DD3C929B9}"/>
              </a:ext>
            </a:extLst>
          </p:cNvPr>
          <p:cNvSpPr/>
          <p:nvPr/>
        </p:nvSpPr>
        <p:spPr>
          <a:xfrm rot="10800000">
            <a:off x="971550" y="1760538"/>
            <a:ext cx="28733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6412" name="CaixaDeTexto 10">
            <a:extLst>
              <a:ext uri="{FF2B5EF4-FFF2-40B4-BE49-F238E27FC236}">
                <a16:creationId xmlns:a16="http://schemas.microsoft.com/office/drawing/2014/main" id="{004A0373-6090-40F2-A43C-C651F70D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985963"/>
            <a:ext cx="2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i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E0C5BBB-0E10-4975-A436-87204CBEE5F4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66CB28-FA8F-4B18-BF9C-4810C7FE66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B46AB329-D546-4529-85A1-A2DF0D9BA3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ítulo 1">
            <a:extLst>
              <a:ext uri="{FF2B5EF4-FFF2-40B4-BE49-F238E27FC236}">
                <a16:creationId xmlns:a16="http://schemas.microsoft.com/office/drawing/2014/main" id="{A2A266EC-F6A3-4D3C-9A50-B75D2A6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5931905-DAEB-4FF9-AFDD-F5B533A5CB72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FB28D1-BDA6-45A5-AC15-744A7B3075D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0680" name="CaixaDeTexto 6">
            <a:extLst>
              <a:ext uri="{FF2B5EF4-FFF2-40B4-BE49-F238E27FC236}">
                <a16:creationId xmlns:a16="http://schemas.microsoft.com/office/drawing/2014/main" id="{7464B1E5-8006-45E7-8116-73C4EA4EB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3DC8873-32A3-4404-BF55-58A7504B7712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3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2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B829DDC-1873-4097-95FE-DA1EC6ADE054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4 - 4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2B57A128-ABF5-4C70-9B29-C6D98D07C179}"/>
              </a:ext>
            </a:extLst>
          </p:cNvPr>
          <p:cNvSpPr/>
          <p:nvPr/>
        </p:nvSpPr>
        <p:spPr>
          <a:xfrm rot="10800000">
            <a:off x="1758950" y="3003550"/>
            <a:ext cx="576263" cy="34448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256685-7062-415C-A0B7-061BDAB6B8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60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3DBD45F8-C701-4184-9FE1-90968EC94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816ED9-C912-4621-BA36-45CAE3B616D9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ítulo 1">
            <a:extLst>
              <a:ext uri="{FF2B5EF4-FFF2-40B4-BE49-F238E27FC236}">
                <a16:creationId xmlns:a16="http://schemas.microsoft.com/office/drawing/2014/main" id="{C730D0E9-0182-4D75-8681-1E235ADA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4A04636-67BB-4F66-8F29-0CA37B0353C6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8AA061-6FFD-4194-AEBA-58F4EF4F64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1704" name="CaixaDeTexto 6">
            <a:extLst>
              <a:ext uri="{FF2B5EF4-FFF2-40B4-BE49-F238E27FC236}">
                <a16:creationId xmlns:a16="http://schemas.microsoft.com/office/drawing/2014/main" id="{05642B24-4F14-4571-B3E2-61A71E0C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71705" name="CaixaDeTexto 7">
            <a:extLst>
              <a:ext uri="{FF2B5EF4-FFF2-40B4-BE49-F238E27FC236}">
                <a16:creationId xmlns:a16="http://schemas.microsoft.com/office/drawing/2014/main" id="{571F3887-F0AE-4A65-BC21-33730107E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146300"/>
            <a:ext cx="2447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/>
            <a:r>
              <a:rPr lang="pt-BR" altLang="pt-BR" dirty="0">
                <a:latin typeface="Delicious" panose="02000506040000020004" pitchFamily="50" charset="0"/>
              </a:rPr>
              <a:t>Partições de tamanho 1: já ordenadas!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BC01E09-4CC1-4DB5-91D4-0412EE10E8DB}"/>
              </a:ext>
            </a:extLst>
          </p:cNvPr>
          <p:cNvCxnSpPr/>
          <p:nvPr/>
        </p:nvCxnSpPr>
        <p:spPr>
          <a:xfrm flipV="1">
            <a:off x="5148263" y="1724025"/>
            <a:ext cx="0" cy="4873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BDC1CDA-2015-45D0-B761-B5602F83B758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4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4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6F216D2-A2B0-4D4C-AA11-F602DB87BB7C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6 - 7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590D7F8-6442-4ECE-976A-78168EC579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61</a:t>
            </a:fld>
            <a:endParaRPr lang="pt-BR" altLang="pt-BR" dirty="0"/>
          </a:p>
        </p:txBody>
      </p:sp>
      <p:graphicFrame>
        <p:nvGraphicFramePr>
          <p:cNvPr id="12" name="Espaço Reservado para Conteúdo 5">
            <a:extLst>
              <a:ext uri="{FF2B5EF4-FFF2-40B4-BE49-F238E27FC236}">
                <a16:creationId xmlns:a16="http://schemas.microsoft.com/office/drawing/2014/main" id="{7AF5C513-1F58-4982-9A8B-80B80FD3D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39DC59-6C5C-49F9-8F94-8FFFC8EDCBE4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>
            <a:extLst>
              <a:ext uri="{FF2B5EF4-FFF2-40B4-BE49-F238E27FC236}">
                <a16:creationId xmlns:a16="http://schemas.microsoft.com/office/drawing/2014/main" id="{4D54ABA4-1F34-4046-99C5-1090C4B4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A12EE34-A589-43E8-A9D0-1688684C6044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8A87CB-49E3-4174-92FC-C1CF883EF3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2728" name="CaixaDeTexto 6">
            <a:extLst>
              <a:ext uri="{FF2B5EF4-FFF2-40B4-BE49-F238E27FC236}">
                <a16:creationId xmlns:a16="http://schemas.microsoft.com/office/drawing/2014/main" id="{9A6A039C-DDBE-44EF-9914-C5B13BC87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9FA7B10-FCBA-4DFA-B9D5-0D59A30AF8C9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B3592F8-41C5-4416-9109-6A823D3F8A78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4BDDEE-BB4C-430F-B3FA-2EDCAD93E2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62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932E10DA-790E-4681-B6A7-ABED979C35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6AB62E-A811-4680-AE65-A9196BBE58BB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ítulo 1">
            <a:extLst>
              <a:ext uri="{FF2B5EF4-FFF2-40B4-BE49-F238E27FC236}">
                <a16:creationId xmlns:a16="http://schemas.microsoft.com/office/drawing/2014/main" id="{59E6205F-A799-453B-95B9-0F35E6F9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66152545-D6CE-41EC-B4E0-DA00933EB32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B20E81-77D0-413E-A232-EBD4EE1595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3752" name="CaixaDeTexto 6">
            <a:extLst>
              <a:ext uri="{FF2B5EF4-FFF2-40B4-BE49-F238E27FC236}">
                <a16:creationId xmlns:a16="http://schemas.microsoft.com/office/drawing/2014/main" id="{5C17C9B2-7E04-4972-9079-310F24A4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73753" name="Grupo 7">
            <a:extLst>
              <a:ext uri="{FF2B5EF4-FFF2-40B4-BE49-F238E27FC236}">
                <a16:creationId xmlns:a16="http://schemas.microsoft.com/office/drawing/2014/main" id="{2084B4D8-F505-47A5-8221-A896000E4B93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97050"/>
            <a:ext cx="557213" cy="600075"/>
            <a:chOff x="558669" y="1755413"/>
            <a:chExt cx="556947" cy="600313"/>
          </a:xfrm>
        </p:grpSpPr>
        <p:sp>
          <p:nvSpPr>
            <p:cNvPr id="9" name="Seta para baixo 8">
              <a:extLst>
                <a:ext uri="{FF2B5EF4-FFF2-40B4-BE49-F238E27FC236}">
                  <a16:creationId xmlns:a16="http://schemas.microsoft.com/office/drawing/2014/main" id="{52954701-E6D2-44E5-B9D3-7E867A06B191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3761" name="CaixaDeTexto 9">
              <a:extLst>
                <a:ext uri="{FF2B5EF4-FFF2-40B4-BE49-F238E27FC236}">
                  <a16:creationId xmlns:a16="http://schemas.microsoft.com/office/drawing/2014/main" id="{EC8E21BB-ECA9-4244-A677-8BA2B2F8B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73754" name="Grupo 10">
            <a:extLst>
              <a:ext uri="{FF2B5EF4-FFF2-40B4-BE49-F238E27FC236}">
                <a16:creationId xmlns:a16="http://schemas.microsoft.com/office/drawing/2014/main" id="{FE172823-EC62-41AE-BF2E-0BACF669AF5E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1798638"/>
            <a:ext cx="287337" cy="595213"/>
            <a:chOff x="1979712" y="1760573"/>
            <a:chExt cx="288032" cy="595054"/>
          </a:xfrm>
        </p:grpSpPr>
        <p:sp>
          <p:nvSpPr>
            <p:cNvPr id="12" name="Seta para baixo 11">
              <a:extLst>
                <a:ext uri="{FF2B5EF4-FFF2-40B4-BE49-F238E27FC236}">
                  <a16:creationId xmlns:a16="http://schemas.microsoft.com/office/drawing/2014/main" id="{694131C2-69AB-4FCA-ACD5-B563084EBD06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3759" name="CaixaDeTexto 12">
              <a:extLst>
                <a:ext uri="{FF2B5EF4-FFF2-40B4-BE49-F238E27FC236}">
                  <a16:creationId xmlns:a16="http://schemas.microsoft.com/office/drawing/2014/main" id="{0A348780-4BD4-4423-8633-079CDB1D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BF22767-A60B-44CB-A686-D839DB2E118F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1B2112-E73B-434D-B482-CF4F5150A4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63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B0D8DF62-8C30-45C7-ABA9-A6C308629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F69E080-D487-49AB-B629-F634790749DE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9925FB0-B068-41B0-8959-8F484C918386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ítulo 1">
            <a:extLst>
              <a:ext uri="{FF2B5EF4-FFF2-40B4-BE49-F238E27FC236}">
                <a16:creationId xmlns:a16="http://schemas.microsoft.com/office/drawing/2014/main" id="{BF202533-6DF7-4F74-9B99-83E0168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86BD292-5E6C-4177-9D44-ABD8E1E9C5F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D0921D-D235-47EB-B0F5-FB87764B3C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4776" name="CaixaDeTexto 6">
            <a:extLst>
              <a:ext uri="{FF2B5EF4-FFF2-40B4-BE49-F238E27FC236}">
                <a16:creationId xmlns:a16="http://schemas.microsoft.com/office/drawing/2014/main" id="{3A717391-B322-4F7E-864C-C1CBA11F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74777" name="Grupo 7">
            <a:extLst>
              <a:ext uri="{FF2B5EF4-FFF2-40B4-BE49-F238E27FC236}">
                <a16:creationId xmlns:a16="http://schemas.microsoft.com/office/drawing/2014/main" id="{F8A49427-FFED-463F-BF3C-9FD81F8E099B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797050"/>
            <a:ext cx="557213" cy="600075"/>
            <a:chOff x="558669" y="1755413"/>
            <a:chExt cx="556947" cy="600313"/>
          </a:xfrm>
        </p:grpSpPr>
        <p:sp>
          <p:nvSpPr>
            <p:cNvPr id="9" name="Seta para baixo 8">
              <a:extLst>
                <a:ext uri="{FF2B5EF4-FFF2-40B4-BE49-F238E27FC236}">
                  <a16:creationId xmlns:a16="http://schemas.microsoft.com/office/drawing/2014/main" id="{8EBF9125-4248-458D-9478-18B01D4A9223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4785" name="CaixaDeTexto 9">
              <a:extLst>
                <a:ext uri="{FF2B5EF4-FFF2-40B4-BE49-F238E27FC236}">
                  <a16:creationId xmlns:a16="http://schemas.microsoft.com/office/drawing/2014/main" id="{0BB80B1F-5CC5-44D9-A1D1-A80E09EA6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74778" name="Grupo 10">
            <a:extLst>
              <a:ext uri="{FF2B5EF4-FFF2-40B4-BE49-F238E27FC236}">
                <a16:creationId xmlns:a16="http://schemas.microsoft.com/office/drawing/2014/main" id="{B8CBB835-87F3-4EBF-8C98-1D119A06FA24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1798638"/>
            <a:ext cx="287337" cy="595213"/>
            <a:chOff x="1979712" y="1760573"/>
            <a:chExt cx="288032" cy="595054"/>
          </a:xfrm>
        </p:grpSpPr>
        <p:sp>
          <p:nvSpPr>
            <p:cNvPr id="12" name="Seta para baixo 11">
              <a:extLst>
                <a:ext uri="{FF2B5EF4-FFF2-40B4-BE49-F238E27FC236}">
                  <a16:creationId xmlns:a16="http://schemas.microsoft.com/office/drawing/2014/main" id="{9A3EDA18-E8C8-41EA-A213-25D6DCD3C6EB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4783" name="CaixaDeTexto 12">
              <a:extLst>
                <a:ext uri="{FF2B5EF4-FFF2-40B4-BE49-F238E27FC236}">
                  <a16:creationId xmlns:a16="http://schemas.microsoft.com/office/drawing/2014/main" id="{785121FC-502F-4534-8922-1BD73E90C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CD79C1A-A17C-4E5B-B17D-06BDCC6D8FED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736D31-1BB8-4EBC-BDEA-5D05B6C94C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64</a:t>
            </a:fld>
            <a:endParaRPr lang="pt-BR" altLang="pt-BR" dirty="0"/>
          </a:p>
        </p:txBody>
      </p:sp>
      <p:graphicFrame>
        <p:nvGraphicFramePr>
          <p:cNvPr id="18" name="Espaço Reservado para Conteúdo 5">
            <a:extLst>
              <a:ext uri="{FF2B5EF4-FFF2-40B4-BE49-F238E27FC236}">
                <a16:creationId xmlns:a16="http://schemas.microsoft.com/office/drawing/2014/main" id="{9BCCEF32-5801-4A86-B331-B3BA3BBF0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F17818E-C19F-45BC-8672-F90D69F9F628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BA35161-13BB-4EFB-8CD7-DE6BBF5A0EE8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>
            <a:extLst>
              <a:ext uri="{FF2B5EF4-FFF2-40B4-BE49-F238E27FC236}">
                <a16:creationId xmlns:a16="http://schemas.microsoft.com/office/drawing/2014/main" id="{40DDA935-FBA7-44A0-BF3F-D4C3478C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70C505C-54F4-4CC2-BB78-35AA34AA444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8AD745-8BEB-4331-A858-514FE1E224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5800" name="CaixaDeTexto 6">
            <a:extLst>
              <a:ext uri="{FF2B5EF4-FFF2-40B4-BE49-F238E27FC236}">
                <a16:creationId xmlns:a16="http://schemas.microsoft.com/office/drawing/2014/main" id="{B7AC0E4D-F5DC-4D12-80C3-904A8047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75801" name="Grupo 7">
            <a:extLst>
              <a:ext uri="{FF2B5EF4-FFF2-40B4-BE49-F238E27FC236}">
                <a16:creationId xmlns:a16="http://schemas.microsoft.com/office/drawing/2014/main" id="{661B078B-2104-4116-A781-D91A040141BC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797050"/>
            <a:ext cx="555625" cy="600075"/>
            <a:chOff x="558669" y="1755413"/>
            <a:chExt cx="556947" cy="600313"/>
          </a:xfrm>
        </p:grpSpPr>
        <p:sp>
          <p:nvSpPr>
            <p:cNvPr id="9" name="Seta para baixo 8">
              <a:extLst>
                <a:ext uri="{FF2B5EF4-FFF2-40B4-BE49-F238E27FC236}">
                  <a16:creationId xmlns:a16="http://schemas.microsoft.com/office/drawing/2014/main" id="{4662651C-96E5-431A-A723-41CEACAC9704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5809" name="CaixaDeTexto 9">
              <a:extLst>
                <a:ext uri="{FF2B5EF4-FFF2-40B4-BE49-F238E27FC236}">
                  <a16:creationId xmlns:a16="http://schemas.microsoft.com/office/drawing/2014/main" id="{15C185D9-CC5A-4C31-BAB1-C321190B8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75802" name="Grupo 10">
            <a:extLst>
              <a:ext uri="{FF2B5EF4-FFF2-40B4-BE49-F238E27FC236}">
                <a16:creationId xmlns:a16="http://schemas.microsoft.com/office/drawing/2014/main" id="{FB094FB0-5692-4E83-BB92-C9F4A9C88E69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1798638"/>
            <a:ext cx="287337" cy="595213"/>
            <a:chOff x="1979712" y="1760573"/>
            <a:chExt cx="288032" cy="595054"/>
          </a:xfrm>
        </p:grpSpPr>
        <p:sp>
          <p:nvSpPr>
            <p:cNvPr id="12" name="Seta para baixo 11">
              <a:extLst>
                <a:ext uri="{FF2B5EF4-FFF2-40B4-BE49-F238E27FC236}">
                  <a16:creationId xmlns:a16="http://schemas.microsoft.com/office/drawing/2014/main" id="{89FC4B73-D7EF-45A5-86E8-7A6A465D8665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5807" name="CaixaDeTexto 12">
              <a:extLst>
                <a:ext uri="{FF2B5EF4-FFF2-40B4-BE49-F238E27FC236}">
                  <a16:creationId xmlns:a16="http://schemas.microsoft.com/office/drawing/2014/main" id="{5A3B69BE-80CD-4EDF-9C4C-A01B29DB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7450D94-C4EE-4182-9D5B-921E2BA83F6D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0CB998-6C10-419E-8DAF-426AA57553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65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10277882-168A-484F-ABAF-621B797D8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6E72F51-E4D1-4379-A89D-28AE9661E3E0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60071D-BE90-4CB3-B265-F173CFF38869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>
            <a:extLst>
              <a:ext uri="{FF2B5EF4-FFF2-40B4-BE49-F238E27FC236}">
                <a16:creationId xmlns:a16="http://schemas.microsoft.com/office/drawing/2014/main" id="{D7374857-5E03-40C5-A28F-8D449CCE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9857B83-AD7B-4FFE-B5C3-23F622D1452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5B1D22-78A0-4E01-9B8C-E78FC8FD9C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6824" name="CaixaDeTexto 6">
            <a:extLst>
              <a:ext uri="{FF2B5EF4-FFF2-40B4-BE49-F238E27FC236}">
                <a16:creationId xmlns:a16="http://schemas.microsoft.com/office/drawing/2014/main" id="{06811194-A155-4718-9789-C0B6B6DCA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76825" name="Grupo 7">
            <a:extLst>
              <a:ext uri="{FF2B5EF4-FFF2-40B4-BE49-F238E27FC236}">
                <a16:creationId xmlns:a16="http://schemas.microsoft.com/office/drawing/2014/main" id="{F5F2D754-1A71-44FF-9420-0DE0588F0858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797050"/>
            <a:ext cx="555625" cy="600075"/>
            <a:chOff x="558669" y="1755413"/>
            <a:chExt cx="556947" cy="600313"/>
          </a:xfrm>
        </p:grpSpPr>
        <p:sp>
          <p:nvSpPr>
            <p:cNvPr id="9" name="Seta para baixo 8">
              <a:extLst>
                <a:ext uri="{FF2B5EF4-FFF2-40B4-BE49-F238E27FC236}">
                  <a16:creationId xmlns:a16="http://schemas.microsoft.com/office/drawing/2014/main" id="{1520A24D-5318-480A-85E2-ADE2C457E6E9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6833" name="CaixaDeTexto 9">
              <a:extLst>
                <a:ext uri="{FF2B5EF4-FFF2-40B4-BE49-F238E27FC236}">
                  <a16:creationId xmlns:a16="http://schemas.microsoft.com/office/drawing/2014/main" id="{97439521-42F9-43C3-8BC3-79B5F93EF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76826" name="Grupo 10">
            <a:extLst>
              <a:ext uri="{FF2B5EF4-FFF2-40B4-BE49-F238E27FC236}">
                <a16:creationId xmlns:a16="http://schemas.microsoft.com/office/drawing/2014/main" id="{F4BE2FF8-C696-46A0-B2F0-A8FFBAF128E6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1798638"/>
            <a:ext cx="287337" cy="595213"/>
            <a:chOff x="1979712" y="1760573"/>
            <a:chExt cx="288032" cy="595054"/>
          </a:xfrm>
        </p:grpSpPr>
        <p:sp>
          <p:nvSpPr>
            <p:cNvPr id="12" name="Seta para baixo 11">
              <a:extLst>
                <a:ext uri="{FF2B5EF4-FFF2-40B4-BE49-F238E27FC236}">
                  <a16:creationId xmlns:a16="http://schemas.microsoft.com/office/drawing/2014/main" id="{26568FCD-948B-4513-B70F-01FA691790EF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6831" name="CaixaDeTexto 12">
              <a:extLst>
                <a:ext uri="{FF2B5EF4-FFF2-40B4-BE49-F238E27FC236}">
                  <a16:creationId xmlns:a16="http://schemas.microsoft.com/office/drawing/2014/main" id="{241D4436-BB91-4E28-AFF8-F949BA03D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40FD10E-9FC2-4436-A6EC-F50900FB59D4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7E12B71-3B39-478C-9EA5-717EA98924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66</a:t>
            </a:fld>
            <a:endParaRPr lang="pt-BR" altLang="pt-BR" dirty="0"/>
          </a:p>
        </p:txBody>
      </p:sp>
      <p:graphicFrame>
        <p:nvGraphicFramePr>
          <p:cNvPr id="16" name="Espaço Reservado para Conteúdo 5">
            <a:extLst>
              <a:ext uri="{FF2B5EF4-FFF2-40B4-BE49-F238E27FC236}">
                <a16:creationId xmlns:a16="http://schemas.microsoft.com/office/drawing/2014/main" id="{A3AFE706-D5B7-454C-B619-58870F4645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0812F49-DC13-4CEF-B62B-7DAA29A1C9F6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FDEE1C-261A-47F6-8262-185D13F6C884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1">
            <a:extLst>
              <a:ext uri="{FF2B5EF4-FFF2-40B4-BE49-F238E27FC236}">
                <a16:creationId xmlns:a16="http://schemas.microsoft.com/office/drawing/2014/main" id="{59E08AA0-921A-4176-9F4D-773B867E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364652BE-41D2-4214-9494-9F9890F86E3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E08A12-CC9E-40B1-B0E8-EB1CA25DF9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7848" name="CaixaDeTexto 6">
            <a:extLst>
              <a:ext uri="{FF2B5EF4-FFF2-40B4-BE49-F238E27FC236}">
                <a16:creationId xmlns:a16="http://schemas.microsoft.com/office/drawing/2014/main" id="{D683CEB1-371F-46A9-83DB-6FACEA999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77849" name="Grupo 7">
            <a:extLst>
              <a:ext uri="{FF2B5EF4-FFF2-40B4-BE49-F238E27FC236}">
                <a16:creationId xmlns:a16="http://schemas.microsoft.com/office/drawing/2014/main" id="{8C2749BA-FDE0-4FD3-9A3F-5B0037E97223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797050"/>
            <a:ext cx="557213" cy="877888"/>
            <a:chOff x="558669" y="1755413"/>
            <a:chExt cx="558272" cy="877568"/>
          </a:xfrm>
        </p:grpSpPr>
        <p:sp>
          <p:nvSpPr>
            <p:cNvPr id="9" name="Seta para baixo 8">
              <a:extLst>
                <a:ext uri="{FF2B5EF4-FFF2-40B4-BE49-F238E27FC236}">
                  <a16:creationId xmlns:a16="http://schemas.microsoft.com/office/drawing/2014/main" id="{866BEDF2-A0EA-4B1D-853F-D72ABBD9ACE0}"/>
                </a:ext>
              </a:extLst>
            </p:cNvPr>
            <p:cNvSpPr/>
            <p:nvPr/>
          </p:nvSpPr>
          <p:spPr>
            <a:xfrm rot="10800000">
              <a:off x="692272" y="1755413"/>
              <a:ext cx="289474" cy="285646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77854" name="CaixaDeTexto 9">
              <a:extLst>
                <a:ext uri="{FF2B5EF4-FFF2-40B4-BE49-F238E27FC236}">
                  <a16:creationId xmlns:a16="http://schemas.microsoft.com/office/drawing/2014/main" id="{F48C4B2B-0B20-4935-BE74-1DBC57933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8272" cy="646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  <a:p>
              <a:r>
                <a:rPr lang="pt-BR" altLang="pt-BR" dirty="0">
                  <a:latin typeface="Delicious" panose="02000506040000020004" pitchFamily="50" charset="0"/>
                </a:rPr>
                <a:t> (6)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F48BE6-FFBE-4CB0-9F97-1B617CD376AD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6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49957F0-E6F2-4EB8-9AED-F306C3F019B1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7 - 6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7 - 7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A8CACB-A698-4B4E-8FFC-92736D2448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67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A1F1E31E-BCC4-4775-BE79-722FCE372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E9B441-77D6-425C-A3EF-7523BC0EF6DF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ítulo 1">
            <a:extLst>
              <a:ext uri="{FF2B5EF4-FFF2-40B4-BE49-F238E27FC236}">
                <a16:creationId xmlns:a16="http://schemas.microsoft.com/office/drawing/2014/main" id="{B4092306-5408-49E9-B020-685D99DC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26EA4D1-070B-460E-8CF1-A54483045FD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48D212-A310-4BB4-A230-326C54CA80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8872" name="CaixaDeTexto 6">
            <a:extLst>
              <a:ext uri="{FF2B5EF4-FFF2-40B4-BE49-F238E27FC236}">
                <a16:creationId xmlns:a16="http://schemas.microsoft.com/office/drawing/2014/main" id="{DAB1FA1C-1F9F-4605-9E59-D7E347D5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8672439-7FE4-4300-83E3-77014824D53D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7 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6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1958D3E-A4A2-4BC6-8877-6D3CD7F50838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7 - 7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296EE2F-739A-4F5A-96C7-0FC098BC4A50}"/>
              </a:ext>
            </a:extLst>
          </p:cNvPr>
          <p:cNvSpPr/>
          <p:nvPr/>
        </p:nvSpPr>
        <p:spPr>
          <a:xfrm rot="10800000">
            <a:off x="1755775" y="2947988"/>
            <a:ext cx="574675" cy="3429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6193A9-B655-4DEE-83C5-43D5BB1294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68</a:t>
            </a:fld>
            <a:endParaRPr lang="pt-BR" altLang="pt-BR" dirty="0"/>
          </a:p>
        </p:txBody>
      </p:sp>
      <p:graphicFrame>
        <p:nvGraphicFramePr>
          <p:cNvPr id="11" name="Espaço Reservado para Conteúdo 5">
            <a:extLst>
              <a:ext uri="{FF2B5EF4-FFF2-40B4-BE49-F238E27FC236}">
                <a16:creationId xmlns:a16="http://schemas.microsoft.com/office/drawing/2014/main" id="{2ECEAF9C-554C-418D-86DB-815E1F743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D54218-C770-434F-B4D7-9EF6D660BC0D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1">
            <a:extLst>
              <a:ext uri="{FF2B5EF4-FFF2-40B4-BE49-F238E27FC236}">
                <a16:creationId xmlns:a16="http://schemas.microsoft.com/office/drawing/2014/main" id="{5ECF3BD9-AE78-4DA6-B51A-21308429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8B42954-6B45-4586-A7C9-66824C208A6F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9D69B5-726E-4077-94AC-5EFBCBD253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9896" name="CaixaDeTexto 6">
            <a:extLst>
              <a:ext uri="{FF2B5EF4-FFF2-40B4-BE49-F238E27FC236}">
                <a16:creationId xmlns:a16="http://schemas.microsoft.com/office/drawing/2014/main" id="{361B8BC9-366B-493F-A734-70C6FC5A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0AD8A8C-F180-4EBA-92EF-39312359B377}"/>
              </a:ext>
            </a:extLst>
          </p:cNvPr>
          <p:cNvSpPr/>
          <p:nvPr/>
        </p:nvSpPr>
        <p:spPr>
          <a:xfrm>
            <a:off x="609600" y="2595563"/>
            <a:ext cx="1143000" cy="1008062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Atual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7  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E64605-C754-4B78-8D0D-E43D8FA1381A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9759BBE-82EB-4E78-B9EC-2065DB3352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69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EE354BD3-4F9C-4166-BF4D-0078C8022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95EF7B-08AA-410D-A16D-5E6B14B2F6A7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826B5EF1-1A2F-4213-92BC-24C4456D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20A97EBD-E5A6-4342-86AC-73BEECD9FF1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9127128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12BC16-BEC7-4557-9073-A55743A4D7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156F11-2808-4126-91EA-6F7624262E26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sp>
        <p:nvSpPr>
          <p:cNvPr id="3" name="Seta para baixo 2">
            <a:extLst>
              <a:ext uri="{FF2B5EF4-FFF2-40B4-BE49-F238E27FC236}">
                <a16:creationId xmlns:a16="http://schemas.microsoft.com/office/drawing/2014/main" id="{FB8E2B4F-550F-44C9-9A78-6D972E45B6D9}"/>
              </a:ext>
            </a:extLst>
          </p:cNvPr>
          <p:cNvSpPr/>
          <p:nvPr/>
        </p:nvSpPr>
        <p:spPr>
          <a:xfrm rot="10800000">
            <a:off x="693738" y="1755775"/>
            <a:ext cx="287337" cy="284163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7434" name="CaixaDeTexto 7">
            <a:extLst>
              <a:ext uri="{FF2B5EF4-FFF2-40B4-BE49-F238E27FC236}">
                <a16:creationId xmlns:a16="http://schemas.microsoft.com/office/drawing/2014/main" id="{42C71578-DEB7-45B5-9D51-2E8139030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985963"/>
            <a:ext cx="557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Part</a:t>
            </a:r>
          </a:p>
        </p:txBody>
      </p:sp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B5F7A0F0-1D01-4594-97E4-F2D07A81F920}"/>
              </a:ext>
            </a:extLst>
          </p:cNvPr>
          <p:cNvSpPr/>
          <p:nvPr/>
        </p:nvSpPr>
        <p:spPr>
          <a:xfrm rot="10800000">
            <a:off x="971550" y="1760538"/>
            <a:ext cx="287338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7436" name="CaixaDeTexto 10">
            <a:extLst>
              <a:ext uri="{FF2B5EF4-FFF2-40B4-BE49-F238E27FC236}">
                <a16:creationId xmlns:a16="http://schemas.microsoft.com/office/drawing/2014/main" id="{61E85860-EFE3-43D2-9DA4-7227418EE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1985963"/>
            <a:ext cx="2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i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63038B9-3D42-4CB2-828B-7883EF0B24EA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2B1772C-DCE8-4BF8-8E14-1F0BFB4402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214AF76E-4510-4555-B2CC-82D69C651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70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9AC10A1-063F-4827-85B3-9CCB3B4F53AB}"/>
              </a:ext>
            </a:extLst>
          </p:cNvPr>
          <p:cNvSpPr/>
          <p:nvPr/>
        </p:nvSpPr>
        <p:spPr>
          <a:xfrm>
            <a:off x="7386638" y="2595563"/>
            <a:ext cx="1143000" cy="1490662"/>
          </a:xfrm>
          <a:prstGeom prst="roundRect">
            <a:avLst/>
          </a:prstGeom>
          <a:solidFill>
            <a:srgbClr val="721015">
              <a:alpha val="3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Delicious" panose="02000506040000020004" pitchFamily="50" charset="0"/>
              </a:rPr>
              <a:t>Próx</a:t>
            </a:r>
            <a:r>
              <a:rPr lang="pt-BR" dirty="0">
                <a:solidFill>
                  <a:schemeClr val="bg1"/>
                </a:solidFill>
                <a:latin typeface="Delicious" panose="02000506040000020004" pitchFamily="50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Delicious" panose="02000506040000020004" pitchFamily="50" charset="0"/>
            </a:endParaRPr>
          </a:p>
        </p:txBody>
      </p:sp>
      <p:sp>
        <p:nvSpPr>
          <p:cNvPr id="12" name="CaixaDeTexto 6">
            <a:extLst>
              <a:ext uri="{FF2B5EF4-FFF2-40B4-BE49-F238E27FC236}">
                <a16:creationId xmlns:a16="http://schemas.microsoft.com/office/drawing/2014/main" id="{58923990-7949-4518-BEB8-E2085FFE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indent="0">
              <a:buNone/>
            </a:pPr>
            <a:r>
              <a:rPr lang="pt-BR" altLang="pt-BR" dirty="0">
                <a:solidFill>
                  <a:srgbClr val="DA1F28"/>
                </a:solidFill>
                <a:latin typeface="Delicious" panose="02000506040000020004" pitchFamily="50" charset="0"/>
              </a:rPr>
              <a:t>Fim da ordenação</a:t>
            </a:r>
            <a:endParaRPr lang="pt-BR" altLang="pt-BR" i="1" dirty="0">
              <a:solidFill>
                <a:srgbClr val="DA1F28"/>
              </a:solidFill>
              <a:latin typeface="Delicious" panose="02000506040000020004" pitchFamily="50" charset="0"/>
            </a:endParaRP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5C7629-5618-482F-B4B1-F341544B18E1}"/>
              </a:ext>
            </a:extLst>
          </p:cNvPr>
          <p:cNvSpPr txBox="1"/>
          <p:nvPr/>
        </p:nvSpPr>
        <p:spPr>
          <a:xfrm>
            <a:off x="7226894" y="220241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Delicious" panose="02000506040000020004" pitchFamily="50" charset="0"/>
              </a:rPr>
              <a:t>Recursividade: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ítulo 1">
            <a:extLst>
              <a:ext uri="{FF2B5EF4-FFF2-40B4-BE49-F238E27FC236}">
                <a16:creationId xmlns:a16="http://schemas.microsoft.com/office/drawing/2014/main" id="{416E4B57-3C90-4C34-B2DE-71134753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 - algoritmo</a:t>
            </a:r>
          </a:p>
        </p:txBody>
      </p:sp>
      <p:sp>
        <p:nvSpPr>
          <p:cNvPr id="81923" name="Espaço Reservado para Conteúdo 2">
            <a:extLst>
              <a:ext uri="{FF2B5EF4-FFF2-40B4-BE49-F238E27FC236}">
                <a16:creationId xmlns:a16="http://schemas.microsoft.com/office/drawing/2014/main" id="{8058D36C-12C4-44DA-816A-C3D16E903A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procedimento quicksort(vetor v, int inicio, int fim){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part;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se(inicio&lt;fim){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 = particao(v, inicio, fim);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quicksort(v, inicio, part-1);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quicksort(v, part+1, fim);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altLang="pt-BR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707190-27F7-49AE-B2FE-F95B149FFC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735BC57-304A-4FFD-87B8-4ECB4C5D5D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71</a:t>
            </a:fld>
            <a:endParaRPr lang="pt-BR" altLang="pt-B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ítulo 1">
            <a:extLst>
              <a:ext uri="{FF2B5EF4-FFF2-40B4-BE49-F238E27FC236}">
                <a16:creationId xmlns:a16="http://schemas.microsoft.com/office/drawing/2014/main" id="{2649868E-7FF3-42F7-9A20-0AD7A8D6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 - algoritmo</a:t>
            </a:r>
          </a:p>
        </p:txBody>
      </p:sp>
      <p:sp>
        <p:nvSpPr>
          <p:cNvPr id="82947" name="Espaço Reservado para Conteúdo 2">
            <a:extLst>
              <a:ext uri="{FF2B5EF4-FFF2-40B4-BE49-F238E27FC236}">
                <a16:creationId xmlns:a16="http://schemas.microsoft.com/office/drawing/2014/main" id="{C4ABBEAB-FF7D-4784-B6C4-CFD18C567F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funcao particao(vetor v, int inicio, int fim){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pivot = v[fim];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part = inicio-1;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para i de inicio até fim-1 faça 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se (v[i] &lt; pivot) então {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part = part + 1;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trocar v[part] e v[i];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part++;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trocar v[part] e v[fim];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retornar (part);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pt-BR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F763C6-F1C8-4CD5-A504-5EB4B76A296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F43463C-2845-4590-9E89-F5F15948F3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72</a:t>
            </a:fld>
            <a:endParaRPr lang="pt-BR" altLang="pt-B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ítulo 1">
            <a:extLst>
              <a:ext uri="{FF2B5EF4-FFF2-40B4-BE49-F238E27FC236}">
                <a16:creationId xmlns:a16="http://schemas.microsoft.com/office/drawing/2014/main" id="{37639C38-2097-42A0-A8CC-70EE5501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83971" name="Espaço Reservado para Conteúdo 2">
            <a:extLst>
              <a:ext uri="{FF2B5EF4-FFF2-40B4-BE49-F238E27FC236}">
                <a16:creationId xmlns:a16="http://schemas.microsoft.com/office/drawing/2014/main" id="{027426E4-4BAC-4995-8DBE-D2D0D0BC5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Complexidade do algoritmo?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D82C81-6706-4365-A896-EA074BCE1A5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F76E4D-3516-4311-9D83-F2D1FBB7CBE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73</a:t>
            </a:fld>
            <a:endParaRPr lang="pt-BR" altLang="pt-BR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ítulo 1">
            <a:extLst>
              <a:ext uri="{FF2B5EF4-FFF2-40B4-BE49-F238E27FC236}">
                <a16:creationId xmlns:a16="http://schemas.microsoft.com/office/drawing/2014/main" id="{30BE5E8E-F8F7-4389-8835-E2746EC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84995" name="Espaço Reservado para Conteúdo 2">
            <a:extLst>
              <a:ext uri="{FF2B5EF4-FFF2-40B4-BE49-F238E27FC236}">
                <a16:creationId xmlns:a16="http://schemas.microsoft.com/office/drawing/2014/main" id="{153A8415-0FEE-4A5D-9AB4-9C48FD5A80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Complexidade do algoritmo?</a:t>
            </a:r>
          </a:p>
          <a:p>
            <a:pPr lvl="1"/>
            <a:r>
              <a:rPr altLang="pt-BR"/>
              <a:t>Particionamento: O(n)</a:t>
            </a:r>
          </a:p>
          <a:p>
            <a:pPr lvl="1"/>
            <a:r>
              <a:rPr altLang="pt-BR"/>
              <a:t>Recursividade: Quantas partições... ?</a:t>
            </a:r>
          </a:p>
          <a:p>
            <a:pPr lvl="1"/>
            <a:endParaRPr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02B1B6-4504-4281-8D64-0777A275A5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DCC7897-1304-426B-9FD2-74E596B6B9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74</a:t>
            </a:fld>
            <a:endParaRPr lang="pt-BR" altLang="pt-B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ítulo 1">
            <a:extLst>
              <a:ext uri="{FF2B5EF4-FFF2-40B4-BE49-F238E27FC236}">
                <a16:creationId xmlns:a16="http://schemas.microsoft.com/office/drawing/2014/main" id="{B19A3E5B-C444-4296-8304-33F17D8B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86019" name="Espaço Reservado para Conteúdo 2">
            <a:extLst>
              <a:ext uri="{FF2B5EF4-FFF2-40B4-BE49-F238E27FC236}">
                <a16:creationId xmlns:a16="http://schemas.microsoft.com/office/drawing/2014/main" id="{B429B982-AA3F-472E-98A9-8CC29AA263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/>
              <a:t>Complexidade do algoritmo?</a:t>
            </a:r>
          </a:p>
          <a:p>
            <a:pPr lvl="1"/>
            <a:r>
              <a:rPr altLang="pt-BR"/>
              <a:t>Particionamento: O(n)</a:t>
            </a:r>
          </a:p>
          <a:p>
            <a:pPr lvl="1"/>
            <a:r>
              <a:rPr altLang="pt-BR"/>
              <a:t>Recursividade: O(log n)</a:t>
            </a:r>
          </a:p>
          <a:p>
            <a:pPr lvl="1"/>
            <a:endParaRPr altLang="pt-BR"/>
          </a:p>
          <a:p>
            <a:pPr lvl="1"/>
            <a:r>
              <a:rPr altLang="pt-BR"/>
              <a:t>Complexidade: O(n log n)</a:t>
            </a:r>
          </a:p>
          <a:p>
            <a:pPr lvl="1"/>
            <a:endParaRPr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CAC9BF-10B1-4FA6-9767-AC0C4611A2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98A8E16-98A9-4C64-B58E-7BFE157EC5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75</a:t>
            </a:fld>
            <a:endParaRPr lang="pt-BR" altLang="pt-B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8EFC139-C08C-4E29-8D64-B9D024DB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333B420-25BC-4690-94D4-B47A13D4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Quicksort e o pior caso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5A714-A749-4A97-BF4F-A2992373A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76</a:t>
            </a:fld>
            <a:endParaRPr lang="pt-BR"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250924-FFEE-4BD2-9B63-B64580E7DE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</p:spTree>
    <p:extLst>
      <p:ext uri="{BB962C8B-B14F-4D97-AF65-F5344CB8AC3E}">
        <p14:creationId xmlns:p14="http://schemas.microsoft.com/office/powerpoint/2010/main" val="93422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77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Suponha um vetor já ordenado e a tentativa de utilizar nele o </a:t>
            </a:r>
            <a:r>
              <a:rPr lang="pt-BR" altLang="pt-BR" i="1" dirty="0">
                <a:latin typeface="Delicious" panose="02000506040000020004" pitchFamily="50" charset="0"/>
              </a:rPr>
              <a:t>quicksort</a:t>
            </a: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71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1351717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78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Suponha um vetor já ordenado e a tentativa de utilizar nele o </a:t>
            </a:r>
            <a:r>
              <a:rPr lang="pt-BR" altLang="pt-BR" i="1" dirty="0">
                <a:latin typeface="Delicious" panose="02000506040000020004" pitchFamily="50" charset="0"/>
              </a:rPr>
              <a:t>quicksort</a:t>
            </a: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9" name="Grupo 7">
            <a:extLst>
              <a:ext uri="{FF2B5EF4-FFF2-40B4-BE49-F238E27FC236}">
                <a16:creationId xmlns:a16="http://schemas.microsoft.com/office/drawing/2014/main" id="{55FAFFB2-508F-4862-86F7-D7F639EAB991}"/>
              </a:ext>
            </a:extLst>
          </p:cNvPr>
          <p:cNvGrpSpPr>
            <a:grpSpLocks/>
          </p:cNvGrpSpPr>
          <p:nvPr/>
        </p:nvGrpSpPr>
        <p:grpSpPr bwMode="auto">
          <a:xfrm>
            <a:off x="35496" y="1797050"/>
            <a:ext cx="555625" cy="600075"/>
            <a:chOff x="558669" y="1755413"/>
            <a:chExt cx="556947" cy="600313"/>
          </a:xfrm>
        </p:grpSpPr>
        <p:sp>
          <p:nvSpPr>
            <p:cNvPr id="12" name="Seta para baixo 8">
              <a:extLst>
                <a:ext uri="{FF2B5EF4-FFF2-40B4-BE49-F238E27FC236}">
                  <a16:creationId xmlns:a16="http://schemas.microsoft.com/office/drawing/2014/main" id="{1D349CF7-8365-4EC2-AA99-6711D331D59A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CaixaDeTexto 9">
              <a:extLst>
                <a:ext uri="{FF2B5EF4-FFF2-40B4-BE49-F238E27FC236}">
                  <a16:creationId xmlns:a16="http://schemas.microsoft.com/office/drawing/2014/main" id="{68A1D159-E631-4EC6-BFDA-1657896F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14" name="Grupo 10">
            <a:extLst>
              <a:ext uri="{FF2B5EF4-FFF2-40B4-BE49-F238E27FC236}">
                <a16:creationId xmlns:a16="http://schemas.microsoft.com/office/drawing/2014/main" id="{F0898A43-DD47-4B74-8F56-3DC6227A5F64}"/>
              </a:ext>
            </a:extLst>
          </p:cNvPr>
          <p:cNvGrpSpPr>
            <a:grpSpLocks/>
          </p:cNvGrpSpPr>
          <p:nvPr/>
        </p:nvGrpSpPr>
        <p:grpSpPr bwMode="auto">
          <a:xfrm>
            <a:off x="971600" y="1798638"/>
            <a:ext cx="287337" cy="595213"/>
            <a:chOff x="1979712" y="1760573"/>
            <a:chExt cx="288032" cy="595054"/>
          </a:xfrm>
        </p:grpSpPr>
        <p:sp>
          <p:nvSpPr>
            <p:cNvPr id="15" name="Seta para baixo 11">
              <a:extLst>
                <a:ext uri="{FF2B5EF4-FFF2-40B4-BE49-F238E27FC236}">
                  <a16:creationId xmlns:a16="http://schemas.microsoft.com/office/drawing/2014/main" id="{AAE89169-142F-4F81-BAC2-03187BB7EBE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6" name="CaixaDeTexto 12">
              <a:extLst>
                <a:ext uri="{FF2B5EF4-FFF2-40B4-BE49-F238E27FC236}">
                  <a16:creationId xmlns:a16="http://schemas.microsoft.com/office/drawing/2014/main" id="{82328724-08C7-49A9-8AE9-08318B98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3052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79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Suponha um vetor já ordenado e a tentativa de utilizar nele o </a:t>
            </a:r>
            <a:r>
              <a:rPr lang="pt-BR" altLang="pt-BR" i="1" dirty="0">
                <a:latin typeface="Delicious" panose="02000506040000020004" pitchFamily="50" charset="0"/>
              </a:rPr>
              <a:t>quicksort</a:t>
            </a: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9" name="Grupo 7">
            <a:extLst>
              <a:ext uri="{FF2B5EF4-FFF2-40B4-BE49-F238E27FC236}">
                <a16:creationId xmlns:a16="http://schemas.microsoft.com/office/drawing/2014/main" id="{55FAFFB2-508F-4862-86F7-D7F639EAB991}"/>
              </a:ext>
            </a:extLst>
          </p:cNvPr>
          <p:cNvGrpSpPr>
            <a:grpSpLocks/>
          </p:cNvGrpSpPr>
          <p:nvPr/>
        </p:nvGrpSpPr>
        <p:grpSpPr bwMode="auto">
          <a:xfrm>
            <a:off x="7020272" y="1797050"/>
            <a:ext cx="555625" cy="600075"/>
            <a:chOff x="558669" y="1755413"/>
            <a:chExt cx="556947" cy="600313"/>
          </a:xfrm>
        </p:grpSpPr>
        <p:sp>
          <p:nvSpPr>
            <p:cNvPr id="12" name="Seta para baixo 8">
              <a:extLst>
                <a:ext uri="{FF2B5EF4-FFF2-40B4-BE49-F238E27FC236}">
                  <a16:creationId xmlns:a16="http://schemas.microsoft.com/office/drawing/2014/main" id="{1D349CF7-8365-4EC2-AA99-6711D331D59A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CaixaDeTexto 9">
              <a:extLst>
                <a:ext uri="{FF2B5EF4-FFF2-40B4-BE49-F238E27FC236}">
                  <a16:creationId xmlns:a16="http://schemas.microsoft.com/office/drawing/2014/main" id="{68A1D159-E631-4EC6-BFDA-1657896F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14" name="Grupo 10">
            <a:extLst>
              <a:ext uri="{FF2B5EF4-FFF2-40B4-BE49-F238E27FC236}">
                <a16:creationId xmlns:a16="http://schemas.microsoft.com/office/drawing/2014/main" id="{F0898A43-DD47-4B74-8F56-3DC6227A5F64}"/>
              </a:ext>
            </a:extLst>
          </p:cNvPr>
          <p:cNvGrpSpPr>
            <a:grpSpLocks/>
          </p:cNvGrpSpPr>
          <p:nvPr/>
        </p:nvGrpSpPr>
        <p:grpSpPr bwMode="auto">
          <a:xfrm>
            <a:off x="7935937" y="1798638"/>
            <a:ext cx="287337" cy="595213"/>
            <a:chOff x="1979712" y="1760573"/>
            <a:chExt cx="288032" cy="595054"/>
          </a:xfrm>
        </p:grpSpPr>
        <p:sp>
          <p:nvSpPr>
            <p:cNvPr id="15" name="Seta para baixo 11">
              <a:extLst>
                <a:ext uri="{FF2B5EF4-FFF2-40B4-BE49-F238E27FC236}">
                  <a16:creationId xmlns:a16="http://schemas.microsoft.com/office/drawing/2014/main" id="{AAE89169-142F-4F81-BAC2-03187BB7EBE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6" name="CaixaDeTexto 12">
              <a:extLst>
                <a:ext uri="{FF2B5EF4-FFF2-40B4-BE49-F238E27FC236}">
                  <a16:creationId xmlns:a16="http://schemas.microsoft.com/office/drawing/2014/main" id="{82328724-08C7-49A9-8AE9-08318B98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08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AB6F692-83EE-42C6-9120-42C4C768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AD80B75-14D6-4793-97D6-28127A3BF7B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967000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71E861-003C-4B91-85D5-CCCF2599B3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469AC1-E8CA-4E5C-8D0A-6C6EC25938A1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sim,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, trocar </a:t>
            </a:r>
            <a:r>
              <a:rPr i="1" dirty="0">
                <a:latin typeface="Delicious" panose="02000506040000020004" pitchFamily="50" charset="0"/>
              </a:rPr>
              <a:t>i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r>
              <a:rPr i="1" dirty="0">
                <a:latin typeface="Delicious" panose="02000506040000020004" pitchFamily="50" charset="0"/>
              </a:rPr>
              <a:t> </a:t>
            </a:r>
            <a:r>
              <a:rPr dirty="0">
                <a:latin typeface="Delicious" panose="02000506040000020004" pitchFamily="50" charset="0"/>
              </a:rPr>
              <a:t>e avançar i</a:t>
            </a:r>
            <a:endParaRPr i="1" dirty="0"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sp>
        <p:nvSpPr>
          <p:cNvPr id="3" name="Seta para baixo 2">
            <a:extLst>
              <a:ext uri="{FF2B5EF4-FFF2-40B4-BE49-F238E27FC236}">
                <a16:creationId xmlns:a16="http://schemas.microsoft.com/office/drawing/2014/main" id="{92423DF8-2BF3-45E1-9030-E0A5B55A4F60}"/>
              </a:ext>
            </a:extLst>
          </p:cNvPr>
          <p:cNvSpPr/>
          <p:nvPr/>
        </p:nvSpPr>
        <p:spPr>
          <a:xfrm rot="10800000">
            <a:off x="693738" y="1755775"/>
            <a:ext cx="287337" cy="284163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8458" name="CaixaDeTexto 7">
            <a:extLst>
              <a:ext uri="{FF2B5EF4-FFF2-40B4-BE49-F238E27FC236}">
                <a16:creationId xmlns:a16="http://schemas.microsoft.com/office/drawing/2014/main" id="{DFD95B61-8714-47CE-8565-B8517570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985963"/>
            <a:ext cx="557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Part</a:t>
            </a:r>
          </a:p>
        </p:txBody>
      </p:sp>
      <p:sp>
        <p:nvSpPr>
          <p:cNvPr id="10" name="Seta para baixo 9">
            <a:extLst>
              <a:ext uri="{FF2B5EF4-FFF2-40B4-BE49-F238E27FC236}">
                <a16:creationId xmlns:a16="http://schemas.microsoft.com/office/drawing/2014/main" id="{8F89AF1F-8171-4A5C-B2C7-361F4BB83AC4}"/>
              </a:ext>
            </a:extLst>
          </p:cNvPr>
          <p:cNvSpPr/>
          <p:nvPr/>
        </p:nvSpPr>
        <p:spPr>
          <a:xfrm rot="10800000">
            <a:off x="1979613" y="1760538"/>
            <a:ext cx="288925" cy="285750"/>
          </a:xfrm>
          <a:prstGeom prst="down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latin typeface="Delicious" panose="02000506040000020004" pitchFamily="50" charset="0"/>
            </a:endParaRPr>
          </a:p>
        </p:txBody>
      </p:sp>
      <p:sp>
        <p:nvSpPr>
          <p:cNvPr id="18460" name="CaixaDeTexto 10">
            <a:extLst>
              <a:ext uri="{FF2B5EF4-FFF2-40B4-BE49-F238E27FC236}">
                <a16:creationId xmlns:a16="http://schemas.microsoft.com/office/drawing/2014/main" id="{FDC8A9A8-C36E-4A76-9798-3F67D3020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1985963"/>
            <a:ext cx="2391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>
                <a:latin typeface="Delicious" panose="02000506040000020004" pitchFamily="50" charset="0"/>
              </a:rPr>
              <a:t>i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1676444-A896-4D4C-8428-6284DA9591CA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14237CF-D031-49AA-B99A-AE2E42E25D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</a:t>
            </a:fld>
            <a:endParaRPr lang="pt-BR" altLang="pt-BR" dirty="0"/>
          </a:p>
        </p:txBody>
      </p:sp>
      <p:graphicFrame>
        <p:nvGraphicFramePr>
          <p:cNvPr id="13" name="Espaço Reservado para Conteúdo 5">
            <a:extLst>
              <a:ext uri="{FF2B5EF4-FFF2-40B4-BE49-F238E27FC236}">
                <a16:creationId xmlns:a16="http://schemas.microsoft.com/office/drawing/2014/main" id="{2781BB09-B02D-4EE3-86E1-3B22CE4E3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80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Suponha um vetor já ordenado e a tentativa de utilizar nele o </a:t>
            </a:r>
            <a:r>
              <a:rPr lang="pt-BR" altLang="pt-BR" i="1" dirty="0">
                <a:latin typeface="Delicious" panose="02000506040000020004" pitchFamily="50" charset="0"/>
              </a:rPr>
              <a:t>quicksort</a:t>
            </a: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grpSp>
        <p:nvGrpSpPr>
          <p:cNvPr id="9" name="Grupo 7">
            <a:extLst>
              <a:ext uri="{FF2B5EF4-FFF2-40B4-BE49-F238E27FC236}">
                <a16:creationId xmlns:a16="http://schemas.microsoft.com/office/drawing/2014/main" id="{55FAFFB2-508F-4862-86F7-D7F639EAB991}"/>
              </a:ext>
            </a:extLst>
          </p:cNvPr>
          <p:cNvGrpSpPr>
            <a:grpSpLocks/>
          </p:cNvGrpSpPr>
          <p:nvPr/>
        </p:nvGrpSpPr>
        <p:grpSpPr bwMode="auto">
          <a:xfrm>
            <a:off x="7760791" y="1797050"/>
            <a:ext cx="555625" cy="600075"/>
            <a:chOff x="558669" y="1755413"/>
            <a:chExt cx="556947" cy="600313"/>
          </a:xfrm>
        </p:grpSpPr>
        <p:sp>
          <p:nvSpPr>
            <p:cNvPr id="12" name="Seta para baixo 8">
              <a:extLst>
                <a:ext uri="{FF2B5EF4-FFF2-40B4-BE49-F238E27FC236}">
                  <a16:creationId xmlns:a16="http://schemas.microsoft.com/office/drawing/2014/main" id="{1D349CF7-8365-4EC2-AA99-6711D331D59A}"/>
                </a:ext>
              </a:extLst>
            </p:cNvPr>
            <p:cNvSpPr/>
            <p:nvPr/>
          </p:nvSpPr>
          <p:spPr>
            <a:xfrm rot="10800000">
              <a:off x="692336" y="1755413"/>
              <a:ext cx="289612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3" name="CaixaDeTexto 9">
              <a:extLst>
                <a:ext uri="{FF2B5EF4-FFF2-40B4-BE49-F238E27FC236}">
                  <a16:creationId xmlns:a16="http://schemas.microsoft.com/office/drawing/2014/main" id="{68A1D159-E631-4EC6-BFDA-1657896F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14" name="Grupo 10">
            <a:extLst>
              <a:ext uri="{FF2B5EF4-FFF2-40B4-BE49-F238E27FC236}">
                <a16:creationId xmlns:a16="http://schemas.microsoft.com/office/drawing/2014/main" id="{F0898A43-DD47-4B74-8F56-3DC6227A5F64}"/>
              </a:ext>
            </a:extLst>
          </p:cNvPr>
          <p:cNvGrpSpPr>
            <a:grpSpLocks/>
          </p:cNvGrpSpPr>
          <p:nvPr/>
        </p:nvGrpSpPr>
        <p:grpSpPr bwMode="auto">
          <a:xfrm>
            <a:off x="8317111" y="1798638"/>
            <a:ext cx="287337" cy="595213"/>
            <a:chOff x="1979712" y="1760573"/>
            <a:chExt cx="288032" cy="595054"/>
          </a:xfrm>
        </p:grpSpPr>
        <p:sp>
          <p:nvSpPr>
            <p:cNvPr id="15" name="Seta para baixo 11">
              <a:extLst>
                <a:ext uri="{FF2B5EF4-FFF2-40B4-BE49-F238E27FC236}">
                  <a16:creationId xmlns:a16="http://schemas.microsoft.com/office/drawing/2014/main" id="{AAE89169-142F-4F81-BAC2-03187BB7EBEE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dirty="0">
                <a:latin typeface="Delicious" panose="02000506040000020004" pitchFamily="50" charset="0"/>
              </a:endParaRPr>
            </a:p>
          </p:txBody>
        </p:sp>
        <p:sp>
          <p:nvSpPr>
            <p:cNvPr id="16" name="CaixaDeTexto 12">
              <a:extLst>
                <a:ext uri="{FF2B5EF4-FFF2-40B4-BE49-F238E27FC236}">
                  <a16:creationId xmlns:a16="http://schemas.microsoft.com/office/drawing/2014/main" id="{82328724-08C7-49A9-8AE9-08318B985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9746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 dirty="0">
                  <a:latin typeface="Delicious" panose="02000506040000020004" pitchFamily="50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912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9996574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81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Partição com um lado de tamanho </a:t>
            </a:r>
            <a:r>
              <a:rPr lang="pt-BR" altLang="pt-BR" i="1" dirty="0">
                <a:latin typeface="Delicious" panose="02000506040000020004" pitchFamily="50" charset="0"/>
              </a:rPr>
              <a:t>n-1</a:t>
            </a: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975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ítulo 1">
            <a:extLst>
              <a:ext uri="{FF2B5EF4-FFF2-40B4-BE49-F238E27FC236}">
                <a16:creationId xmlns:a16="http://schemas.microsoft.com/office/drawing/2014/main" id="{A9ACEBB8-D156-4109-BAF0-57B4428E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</a:t>
            </a:r>
            <a:r>
              <a:rPr lang="pt-BR" altLang="pt-BR" dirty="0"/>
              <a:t>–</a:t>
            </a:r>
            <a:r>
              <a:rPr altLang="pt-BR" dirty="0"/>
              <a:t> Pior caso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4370A113-CF97-4AAE-8C64-58ED23EA654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696381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A3E30-C179-469C-8856-DE0C0BB8D6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80920" name="CaixaDeTexto 6">
            <a:extLst>
              <a:ext uri="{FF2B5EF4-FFF2-40B4-BE49-F238E27FC236}">
                <a16:creationId xmlns:a16="http://schemas.microsoft.com/office/drawing/2014/main" id="{A39A602B-6419-43B2-9941-0EB4DCE30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76A67AE-8A5A-4EF0-BD96-28C239011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82</a:t>
            </a:fld>
            <a:endParaRPr lang="pt-BR" altLang="pt-BR" dirty="0"/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D8917A4E-CF33-4A34-A42D-6D350A7CC39E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aixaDeTexto 6">
            <a:extLst>
              <a:ext uri="{FF2B5EF4-FFF2-40B4-BE49-F238E27FC236}">
                <a16:creationId xmlns:a16="http://schemas.microsoft.com/office/drawing/2014/main" id="{3B742444-B4DF-40FB-9652-629E7EEB5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71750"/>
            <a:ext cx="792321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366713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Se repetimos o algoritmo...</a:t>
            </a:r>
            <a:endParaRPr lang="pt-BR" altLang="pt-BR" i="1" dirty="0">
              <a:latin typeface="Delicious" panose="02000506040000020004" pitchFamily="50" charset="0"/>
            </a:endParaRPr>
          </a:p>
          <a:p>
            <a:pPr lvl="1">
              <a:buClr>
                <a:srgbClr val="721015"/>
              </a:buClr>
              <a:buFont typeface="Wingdings 2" panose="05020102010507070707" pitchFamily="18" charset="2"/>
              <a:buNone/>
            </a:pPr>
            <a:endParaRPr lang="pt-BR" altLang="pt-BR" i="1" dirty="0">
              <a:latin typeface="Delicious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271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2CE72-98C1-4788-B461-9CCCDDA5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Quicksort – Pior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49488-FC31-42CB-937C-7A41A7ED1C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No pior caso, quicksort é O(n²)</a:t>
            </a:r>
          </a:p>
          <a:p>
            <a:endParaRPr lang="pt-BR" dirty="0"/>
          </a:p>
          <a:p>
            <a:r>
              <a:rPr lang="pt-BR" dirty="0"/>
              <a:t>Na prática, desempenho pior que outros O(n²)</a:t>
            </a:r>
          </a:p>
          <a:p>
            <a:pPr lvl="1"/>
            <a:r>
              <a:rPr lang="pt-BR" dirty="0"/>
              <a:t>Trocas em todas as verificações</a:t>
            </a:r>
          </a:p>
          <a:p>
            <a:pPr lvl="1"/>
            <a:r>
              <a:rPr lang="pt-BR" dirty="0"/>
              <a:t>Recursividade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93AECE-E8E6-4D84-AEDD-0AE49276C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533454-CE74-410E-B90D-664F246386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3857683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86E3F-A50C-401D-AC8E-88EB1F5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Quicksort – Pior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C90B0-48B4-4E95-BD27-7C855634E2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Implementação para evitar o pior caso (</a:t>
            </a:r>
            <a:r>
              <a:rPr lang="pt-BR" dirty="0" err="1"/>
              <a:t>Cormen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Escolher 3 posições aleatórias</a:t>
            </a:r>
          </a:p>
          <a:p>
            <a:pPr lvl="1"/>
            <a:r>
              <a:rPr lang="pt-BR" dirty="0"/>
              <a:t>Descartar o maior e o menor valores</a:t>
            </a:r>
          </a:p>
          <a:p>
            <a:pPr lvl="1"/>
            <a:r>
              <a:rPr lang="pt-BR" dirty="0"/>
              <a:t>Valor restante será o pivô</a:t>
            </a:r>
          </a:p>
          <a:p>
            <a:pPr lvl="1"/>
            <a:r>
              <a:rPr lang="pt-BR" dirty="0"/>
              <a:t>Colocar o pivô na última posição da partição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435177-17DE-4D24-965D-C1CFD9024F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PUC Minas – Curso de Sistemas de Informação – AED – Prof. João Caram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109C0-A4DD-4A96-8E85-5915F98E5B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880922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28407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14360" name="CaixaDeTexto 6">
            <a:extLst>
              <a:ext uri="{FF2B5EF4-FFF2-40B4-BE49-F238E27FC236}">
                <a16:creationId xmlns:a16="http://schemas.microsoft.com/office/drawing/2014/main" id="{B28B41F2-7EE5-41F6-8C42-3AC9A8DD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956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Escolha do pivô: “arbitrária” com a recomendação da mediana de </a:t>
            </a:r>
            <a:r>
              <a:rPr lang="pt-BR" altLang="pt-BR" dirty="0" err="1">
                <a:latin typeface="Delicious" panose="02000506040000020004" pitchFamily="50" charset="0"/>
              </a:rPr>
              <a:t>Cormen</a:t>
            </a:r>
            <a:endParaRPr lang="pt-BR" alt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85</a:t>
            </a:fld>
            <a:endParaRPr lang="pt-BR" altLang="pt-BR" dirty="0"/>
          </a:p>
        </p:txBody>
      </p:sp>
      <p:graphicFrame>
        <p:nvGraphicFramePr>
          <p:cNvPr id="9" name="Espaço Reservado para Conteúdo 5">
            <a:extLst>
              <a:ext uri="{FF2B5EF4-FFF2-40B4-BE49-F238E27FC236}">
                <a16:creationId xmlns:a16="http://schemas.microsoft.com/office/drawing/2014/main" id="{6E294D60-C0AD-4B2D-92D8-1F8010FCE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938182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52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32196015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86</a:t>
            </a:fld>
            <a:endParaRPr lang="pt-BR" altLang="pt-BR" dirty="0"/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913978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</p:txBody>
      </p:sp>
    </p:spTree>
    <p:extLst>
      <p:ext uri="{BB962C8B-B14F-4D97-AF65-F5344CB8AC3E}">
        <p14:creationId xmlns:p14="http://schemas.microsoft.com/office/powerpoint/2010/main" val="11839004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87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Comparamos as 2 primeiras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AC488E9A-C5EB-41AB-864F-9392B9B67893}"/>
              </a:ext>
            </a:extLst>
          </p:cNvPr>
          <p:cNvGraphicFramePr>
            <a:graphicFrameLocks/>
          </p:cNvGraphicFramePr>
          <p:nvPr/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309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31318917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88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Comparamos as 2 primeiras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Escolhemos a menor 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AC488E9A-C5EB-41AB-864F-9392B9B67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704021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634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2303074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89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Comparamos com a outra posição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Se é maior, a mediana é ela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0AA1BD1B-D065-496C-BAA1-8B4AB7B91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704021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576B0925-394B-4E12-A5B7-1ABA9B75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DDF3A3D-910A-4B1D-9EC6-8AF89F61142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2994560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A2EB38-7C65-4F9F-86BA-9CF2E809D5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02F67A-D63B-45C2-9575-CE0F9F9ED0D3}"/>
              </a:ext>
            </a:extLst>
          </p:cNvPr>
          <p:cNvSpPr txBox="1"/>
          <p:nvPr/>
        </p:nvSpPr>
        <p:spPr>
          <a:xfrm>
            <a:off x="609600" y="2419350"/>
            <a:ext cx="7923213" cy="1520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lang="pt-BR" sz="2900">
                <a:latin typeface="+mn-lt"/>
              </a:defRPr>
            </a:lvl1pPr>
            <a:lvl2pPr marL="639763" indent="-273050">
              <a:spcBef>
                <a:spcPts val="550"/>
              </a:spcBef>
              <a:buClr>
                <a:srgbClr val="721015"/>
              </a:buClr>
              <a:buSzPct val="70000"/>
              <a:buFont typeface="Wingdings 2" panose="05020102010507070707" pitchFamily="18" charset="2"/>
              <a:buChar char=""/>
              <a:defRPr lang="pt-BR" sz="2600">
                <a:latin typeface="+mn-lt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lang="pt-BR" sz="2300">
                <a:latin typeface="+mn-lt"/>
              </a:defRPr>
            </a:lvl3pPr>
            <a:lvl4pPr indent="-228600">
              <a:spcBef>
                <a:spcPts val="400"/>
              </a:spcBef>
              <a:buClr>
                <a:srgbClr val="DA1F28"/>
              </a:buClr>
              <a:buSzPct val="7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4pPr>
            <a:lvl5pPr indent="-228600">
              <a:spcBef>
                <a:spcPts val="400"/>
              </a:spcBef>
              <a:buClr>
                <a:srgbClr val="721015"/>
              </a:buClr>
              <a:buSzPct val="65000"/>
              <a:buFont typeface="Wingdings" panose="05000000000000000000" pitchFamily="2" charset="2"/>
              <a:buChar char=""/>
              <a:defRPr lang="pt-BR" sz="2000">
                <a:latin typeface="+mn-lt"/>
              </a:defRPr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pt-BR" sz="1800" baseline="0">
                <a:latin typeface="+mn-lt"/>
              </a:defRPr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pt-BR" sz="1800" baseline="0">
                <a:latin typeface="+mn-lt"/>
              </a:defRPr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pt-BR" sz="1800" baseline="0">
                <a:latin typeface="+mn-lt"/>
              </a:defRPr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pt-BR" sz="1800" baseline="0">
                <a:latin typeface="+mn-lt"/>
              </a:defRPr>
            </a:lvl9pPr>
            <a:extLst/>
          </a:lstStyle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Item i &lt; pivô?</a:t>
            </a:r>
          </a:p>
          <a:p>
            <a:pPr lvl="1">
              <a:defRPr/>
            </a:pP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Se sim, avançar </a:t>
            </a:r>
            <a:r>
              <a:rPr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, trocar 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i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 com </a:t>
            </a:r>
            <a:r>
              <a:rPr i="1" dirty="0" err="1">
                <a:solidFill>
                  <a:srgbClr val="FF0000"/>
                </a:solidFill>
                <a:latin typeface="Delicious" panose="02000506040000020004" pitchFamily="50" charset="0"/>
              </a:rPr>
              <a:t>Part</a:t>
            </a:r>
            <a:r>
              <a:rPr i="1" dirty="0">
                <a:solidFill>
                  <a:srgbClr val="FF0000"/>
                </a:solidFill>
                <a:latin typeface="Delicious" panose="02000506040000020004" pitchFamily="50" charset="0"/>
              </a:rPr>
              <a:t> </a:t>
            </a:r>
            <a:r>
              <a:rPr dirty="0">
                <a:solidFill>
                  <a:srgbClr val="FF0000"/>
                </a:solidFill>
                <a:latin typeface="Delicious" panose="02000506040000020004" pitchFamily="50" charset="0"/>
              </a:rPr>
              <a:t>e avançar i</a:t>
            </a:r>
            <a:endParaRPr i="1" dirty="0">
              <a:solidFill>
                <a:srgbClr val="FF0000"/>
              </a:solidFill>
              <a:latin typeface="Delicious" panose="02000506040000020004" pitchFamily="50" charset="0"/>
            </a:endParaRPr>
          </a:p>
          <a:p>
            <a:pPr lvl="1">
              <a:defRPr/>
            </a:pPr>
            <a:r>
              <a:rPr dirty="0">
                <a:latin typeface="Delicious" panose="02000506040000020004" pitchFamily="50" charset="0"/>
              </a:rPr>
              <a:t>Se não, avançar i</a:t>
            </a:r>
          </a:p>
          <a:p>
            <a:pPr>
              <a:defRPr/>
            </a:pPr>
            <a:r>
              <a:rPr dirty="0">
                <a:latin typeface="Delicious" panose="02000506040000020004" pitchFamily="50" charset="0"/>
              </a:rPr>
              <a:t>Ao final, avançar </a:t>
            </a:r>
            <a:r>
              <a:rPr dirty="0" err="1">
                <a:latin typeface="Delicious" panose="02000506040000020004" pitchFamily="50" charset="0"/>
              </a:rPr>
              <a:t>Part</a:t>
            </a:r>
            <a:r>
              <a:rPr dirty="0">
                <a:latin typeface="Delicious" panose="02000506040000020004" pitchFamily="50" charset="0"/>
              </a:rPr>
              <a:t> e trocar </a:t>
            </a:r>
            <a:r>
              <a:rPr i="1" dirty="0">
                <a:latin typeface="Delicious" panose="02000506040000020004" pitchFamily="50" charset="0"/>
              </a:rPr>
              <a:t>pivô</a:t>
            </a:r>
            <a:r>
              <a:rPr dirty="0">
                <a:latin typeface="Delicious" panose="02000506040000020004" pitchFamily="50" charset="0"/>
              </a:rPr>
              <a:t> com </a:t>
            </a:r>
            <a:r>
              <a:rPr i="1" dirty="0" err="1">
                <a:latin typeface="Delicious" panose="02000506040000020004" pitchFamily="50" charset="0"/>
              </a:rPr>
              <a:t>Part</a:t>
            </a:r>
            <a:endParaRPr i="1" dirty="0">
              <a:latin typeface="Delicious" panose="02000506040000020004" pitchFamily="50" charset="0"/>
            </a:endParaRP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i="1" dirty="0">
              <a:latin typeface="Delicious" panose="02000506040000020004" pitchFamily="50" charset="0"/>
            </a:endParaRPr>
          </a:p>
        </p:txBody>
      </p:sp>
      <p:grpSp>
        <p:nvGrpSpPr>
          <p:cNvPr id="19481" name="Grupo 11">
            <a:extLst>
              <a:ext uri="{FF2B5EF4-FFF2-40B4-BE49-F238E27FC236}">
                <a16:creationId xmlns:a16="http://schemas.microsoft.com/office/drawing/2014/main" id="{13C498D6-ADA8-4C88-B393-AD61AA4497EC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1755775"/>
            <a:ext cx="557213" cy="600075"/>
            <a:chOff x="558669" y="1755413"/>
            <a:chExt cx="556947" cy="600313"/>
          </a:xfrm>
        </p:grpSpPr>
        <p:sp>
          <p:nvSpPr>
            <p:cNvPr id="3" name="Seta para baixo 2">
              <a:extLst>
                <a:ext uri="{FF2B5EF4-FFF2-40B4-BE49-F238E27FC236}">
                  <a16:creationId xmlns:a16="http://schemas.microsoft.com/office/drawing/2014/main" id="{694BFEE1-76B2-4C2B-9080-EFCBC9307F0A}"/>
                </a:ext>
              </a:extLst>
            </p:cNvPr>
            <p:cNvSpPr/>
            <p:nvPr/>
          </p:nvSpPr>
          <p:spPr>
            <a:xfrm rot="10800000">
              <a:off x="693543" y="1755413"/>
              <a:ext cx="287200" cy="285863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19488" name="CaixaDeTexto 7">
              <a:extLst>
                <a:ext uri="{FF2B5EF4-FFF2-40B4-BE49-F238E27FC236}">
                  <a16:creationId xmlns:a16="http://schemas.microsoft.com/office/drawing/2014/main" id="{2AD35B4E-9C29-43B1-AEEB-E0DEA36AA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69" y="1986394"/>
              <a:ext cx="5569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Part</a:t>
              </a:r>
            </a:p>
          </p:txBody>
        </p:sp>
      </p:grpSp>
      <p:grpSp>
        <p:nvGrpSpPr>
          <p:cNvPr id="19482" name="Grupo 8">
            <a:extLst>
              <a:ext uri="{FF2B5EF4-FFF2-40B4-BE49-F238E27FC236}">
                <a16:creationId xmlns:a16="http://schemas.microsoft.com/office/drawing/2014/main" id="{87D7E1F0-FF10-47E1-974A-314438C6820B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760538"/>
            <a:ext cx="288925" cy="595213"/>
            <a:chOff x="1979712" y="1760573"/>
            <a:chExt cx="288032" cy="595054"/>
          </a:xfrm>
        </p:grpSpPr>
        <p:sp>
          <p:nvSpPr>
            <p:cNvPr id="10" name="Seta para baixo 9">
              <a:extLst>
                <a:ext uri="{FF2B5EF4-FFF2-40B4-BE49-F238E27FC236}">
                  <a16:creationId xmlns:a16="http://schemas.microsoft.com/office/drawing/2014/main" id="{D4C8BADD-146B-4636-8427-9EABFFB9332F}"/>
                </a:ext>
              </a:extLst>
            </p:cNvPr>
            <p:cNvSpPr/>
            <p:nvPr/>
          </p:nvSpPr>
          <p:spPr>
            <a:xfrm rot="10800000">
              <a:off x="1979712" y="1760573"/>
              <a:ext cx="288032" cy="285674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atin typeface="Delicious" panose="02000506040000020004" pitchFamily="50" charset="0"/>
              </a:endParaRPr>
            </a:p>
          </p:txBody>
        </p:sp>
        <p:sp>
          <p:nvSpPr>
            <p:cNvPr id="19486" name="CaixaDeTexto 10">
              <a:extLst>
                <a:ext uri="{FF2B5EF4-FFF2-40B4-BE49-F238E27FC236}">
                  <a16:creationId xmlns:a16="http://schemas.microsoft.com/office/drawing/2014/main" id="{74724C9C-C55C-42F9-A01F-4AE60BB6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746" y="1986394"/>
              <a:ext cx="238429" cy="36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r>
                <a:rPr lang="pt-BR" altLang="pt-BR">
                  <a:latin typeface="Delicious" panose="02000506040000020004" pitchFamily="50" charset="0"/>
                </a:rPr>
                <a:t>i</a:t>
              </a:r>
            </a:p>
          </p:txBody>
        </p:sp>
      </p:grp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0A468E0-72CE-4F2F-90A3-87171C1A5D16}"/>
              </a:ext>
            </a:extLst>
          </p:cNvPr>
          <p:cNvSpPr/>
          <p:nvPr/>
        </p:nvSpPr>
        <p:spPr>
          <a:xfrm>
            <a:off x="7750175" y="2211388"/>
            <a:ext cx="1143000" cy="762000"/>
          </a:xfrm>
          <a:prstGeom prst="roundRect">
            <a:avLst/>
          </a:prstGeom>
          <a:solidFill>
            <a:srgbClr val="72101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Início: 0 </a:t>
            </a:r>
          </a:p>
          <a:p>
            <a:pPr>
              <a:defRPr/>
            </a:pPr>
            <a:r>
              <a:rPr lang="pt-BR" dirty="0">
                <a:latin typeface="Delicious" panose="02000506040000020004" pitchFamily="50" charset="0"/>
              </a:rPr>
              <a:t>Fim: 7</a:t>
            </a:r>
          </a:p>
          <a:p>
            <a:pPr algn="ctr">
              <a:defRPr/>
            </a:pPr>
            <a:endParaRPr lang="pt-BR" dirty="0">
              <a:latin typeface="Delicious" panose="02000506040000020004" pitchFamily="50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B84377-A058-4EF7-BBD8-FD0946E88C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</a:t>
            </a:fld>
            <a:endParaRPr lang="pt-BR" altLang="pt-BR" dirty="0"/>
          </a:p>
        </p:txBody>
      </p:sp>
      <p:graphicFrame>
        <p:nvGraphicFramePr>
          <p:cNvPr id="15" name="Espaço Reservado para Conteúdo 5">
            <a:extLst>
              <a:ext uri="{FF2B5EF4-FFF2-40B4-BE49-F238E27FC236}">
                <a16:creationId xmlns:a16="http://schemas.microsoft.com/office/drawing/2014/main" id="{6746C89D-8E2D-489E-89CA-B6DD1B98D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490598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775866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DA1F28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90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Caso contrário, comparamos as outras duas</a:t>
            </a:r>
          </a:p>
        </p:txBody>
      </p:sp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FADC8A0C-2254-4575-93A0-66E610C93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704021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13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3FF60B4C-14B4-4583-9B77-ACAE2F986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704021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07397188"/>
              </p:ext>
            </p:extLst>
          </p:nvPr>
        </p:nvGraphicFramePr>
        <p:xfrm>
          <a:off x="609600" y="1352550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91</a:t>
            </a:fld>
            <a:endParaRPr lang="pt-BR" altLang="pt-BR" dirty="0"/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927249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Escolhemos 3 posições aleatórias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Caso contrário, comparamos as outras duas</a:t>
            </a:r>
          </a:p>
          <a:p>
            <a:pPr lvl="1">
              <a:buClr>
                <a:srgbClr val="721015"/>
              </a:buClr>
            </a:pPr>
            <a:r>
              <a:rPr lang="pt-BR" altLang="pt-BR" dirty="0">
                <a:latin typeface="Delicious" panose="02000506040000020004" pitchFamily="50" charset="0"/>
              </a:rPr>
              <a:t>A menor será a mediana</a:t>
            </a:r>
          </a:p>
        </p:txBody>
      </p:sp>
    </p:spTree>
    <p:extLst>
      <p:ext uri="{BB962C8B-B14F-4D97-AF65-F5344CB8AC3E}">
        <p14:creationId xmlns:p14="http://schemas.microsoft.com/office/powerpoint/2010/main" val="6277146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659377"/>
              </p:ext>
            </p:extLst>
          </p:nvPr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3FF60B4C-14B4-4583-9B77-ACAE2F986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060464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6485015"/>
              </p:ext>
            </p:extLst>
          </p:nvPr>
        </p:nvGraphicFramePr>
        <p:xfrm>
          <a:off x="609600" y="1347614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92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Trocamos a mediana para a última posição</a:t>
            </a:r>
          </a:p>
        </p:txBody>
      </p:sp>
    </p:spTree>
    <p:extLst>
      <p:ext uri="{BB962C8B-B14F-4D97-AF65-F5344CB8AC3E}">
        <p14:creationId xmlns:p14="http://schemas.microsoft.com/office/powerpoint/2010/main" val="26888302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3FF60B4C-14B4-4583-9B77-ACAE2F986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143905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56954101"/>
              </p:ext>
            </p:extLst>
          </p:nvPr>
        </p:nvGraphicFramePr>
        <p:xfrm>
          <a:off x="609600" y="13454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93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Trocamos a mediana para a última posição</a:t>
            </a:r>
          </a:p>
        </p:txBody>
      </p:sp>
    </p:spTree>
    <p:extLst>
      <p:ext uri="{BB962C8B-B14F-4D97-AF65-F5344CB8AC3E}">
        <p14:creationId xmlns:p14="http://schemas.microsoft.com/office/powerpoint/2010/main" val="1825569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280BAC19-E868-490A-9ABA-057FD4558D44}"/>
              </a:ext>
            </a:extLst>
          </p:cNvPr>
          <p:cNvGraphicFramePr>
            <a:graphicFrameLocks/>
          </p:cNvGraphicFramePr>
          <p:nvPr/>
        </p:nvGraphicFramePr>
        <p:xfrm>
          <a:off x="611560" y="9855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rgbClr val="FF0000"/>
                        </a:solidFill>
                        <a:latin typeface="Delicious" panose="02000506040000020004" pitchFamily="50" charset="0"/>
                      </a:endParaRP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5">
            <a:extLst>
              <a:ext uri="{FF2B5EF4-FFF2-40B4-BE49-F238E27FC236}">
                <a16:creationId xmlns:a16="http://schemas.microsoft.com/office/drawing/2014/main" id="{3FF60B4C-14B4-4583-9B77-ACAE2F986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733508"/>
              </p:ext>
            </p:extLst>
          </p:nvPr>
        </p:nvGraphicFramePr>
        <p:xfrm>
          <a:off x="611560" y="948571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0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1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2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3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5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6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FF0000"/>
                          </a:solidFill>
                          <a:latin typeface="Delicious" panose="02000506040000020004" pitchFamily="50" charset="0"/>
                        </a:rPr>
                        <a:t>7</a:t>
                      </a:r>
                    </a:p>
                  </a:txBody>
                  <a:tcPr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38" name="Título 1">
            <a:extLst>
              <a:ext uri="{FF2B5EF4-FFF2-40B4-BE49-F238E27FC236}">
                <a16:creationId xmlns:a16="http://schemas.microsoft.com/office/drawing/2014/main" id="{0AE7DE93-3AC2-48FB-81C9-CE8075F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 dirty="0"/>
              <a:t>Quicksort com escolha de pivô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B556337-B32F-47AD-BA14-7C4F7FC773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51535734"/>
              </p:ext>
            </p:extLst>
          </p:nvPr>
        </p:nvGraphicFramePr>
        <p:xfrm>
          <a:off x="609600" y="1345415"/>
          <a:ext cx="8153400" cy="37147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23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95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8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4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  <a:latin typeface="Delicious" panose="02000506040000020004" pitchFamily="50" charset="0"/>
                        </a:rPr>
                        <a:t>42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77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16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Delicious" panose="02000506040000020004" pitchFamily="50" charset="0"/>
                        </a:rPr>
                        <a:t>15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891F1F-25BD-4721-8DDB-69E69ECE94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93DC73-604D-45E2-91C2-B48F47E83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94</a:t>
            </a:fld>
            <a:endParaRPr lang="pt-BR" altLang="pt-BR" dirty="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5FC4683E-96F4-444F-8F2D-A3B50563B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2162386"/>
            <a:ext cx="79232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r>
              <a:rPr lang="pt-BR" altLang="pt-BR" dirty="0">
                <a:latin typeface="Delicious" panose="02000506040000020004" pitchFamily="50" charset="0"/>
              </a:rPr>
              <a:t>Pivô usado como visto no algoritmo anterior</a:t>
            </a:r>
          </a:p>
        </p:txBody>
      </p:sp>
    </p:spTree>
    <p:extLst>
      <p:ext uri="{BB962C8B-B14F-4D97-AF65-F5344CB8AC3E}">
        <p14:creationId xmlns:p14="http://schemas.microsoft.com/office/powerpoint/2010/main" val="13442940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ítulo 1">
            <a:extLst>
              <a:ext uri="{FF2B5EF4-FFF2-40B4-BE49-F238E27FC236}">
                <a16:creationId xmlns:a16="http://schemas.microsoft.com/office/drawing/2014/main" id="{CF272134-F587-455D-BFD3-7238AF94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Quicksort</a:t>
            </a:r>
          </a:p>
        </p:txBody>
      </p:sp>
      <p:sp>
        <p:nvSpPr>
          <p:cNvPr id="87043" name="Espaço Reservado para Conteúdo 2">
            <a:extLst>
              <a:ext uri="{FF2B5EF4-FFF2-40B4-BE49-F238E27FC236}">
                <a16:creationId xmlns:a16="http://schemas.microsoft.com/office/drawing/2014/main" id="{59B11993-FC33-48FC-964E-E2F096DB47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altLang="pt-BR" dirty="0"/>
              <a:t>Algoritmo mais rápido conhecido para o caso médio</a:t>
            </a:r>
          </a:p>
          <a:p>
            <a:endParaRPr altLang="pt-BR" dirty="0"/>
          </a:p>
          <a:p>
            <a:r>
              <a:rPr altLang="pt-BR" dirty="0"/>
              <a:t>Pivôs ruins podem levar o algoritmo a O(n</a:t>
            </a:r>
            <a:r>
              <a:rPr altLang="pt-BR" baseline="30000" dirty="0"/>
              <a:t>2</a:t>
            </a:r>
            <a:r>
              <a:rPr altLang="pt-BR" dirty="0"/>
              <a:t>)</a:t>
            </a:r>
          </a:p>
          <a:p>
            <a:pPr lvl="2"/>
            <a:r>
              <a:rPr altLang="pt-BR" dirty="0"/>
              <a:t>Mediana como pivô</a:t>
            </a:r>
          </a:p>
          <a:p>
            <a:pPr lvl="2"/>
            <a:endParaRPr lang="pt-BR" altLang="pt-BR" dirty="0"/>
          </a:p>
          <a:p>
            <a:r>
              <a:rPr lang="pt-BR" altLang="pt-BR" dirty="0"/>
              <a:t>Método não-estável</a:t>
            </a:r>
            <a:endParaRPr alt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F8DE66-2FE4-48FB-9CBB-1864DA8371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t>PUC Minas – Curso de Sistemas de Informação – AED – Prof. João Caram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08F4FA0-841D-4BBB-8E58-FD4CAC3583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8901791-4E88-42EC-BE89-964BF3372CCC}" type="slidenum">
              <a:rPr lang="pt-BR" altLang="pt-BR" smtClean="0"/>
              <a:pPr>
                <a:defRPr/>
              </a:pPr>
              <a:t>95</a:t>
            </a:fld>
            <a:endParaRPr lang="pt-BR" altLang="pt-BR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77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5299</Words>
  <Application>Microsoft Office PowerPoint</Application>
  <PresentationFormat>Apresentação na tela (16:9)</PresentationFormat>
  <Paragraphs>2216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4" baseType="lpstr">
      <vt:lpstr>Calibri</vt:lpstr>
      <vt:lpstr>Consolas</vt:lpstr>
      <vt:lpstr>Delicious</vt:lpstr>
      <vt:lpstr>Delicious Smcp</vt:lpstr>
      <vt:lpstr>Tw Cen MT</vt:lpstr>
      <vt:lpstr>Wingdings</vt:lpstr>
      <vt:lpstr>Wingdings 2</vt:lpstr>
      <vt:lpstr>WidescreenPresentation</vt:lpstr>
      <vt:lpstr>Ordenação: 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 - algoritmo</vt:lpstr>
      <vt:lpstr>Quicksort - algoritmo</vt:lpstr>
      <vt:lpstr>Quicksort</vt:lpstr>
      <vt:lpstr>Quicksort</vt:lpstr>
      <vt:lpstr>Quicksort</vt:lpstr>
      <vt:lpstr>Quicksort e o pior caso</vt:lpstr>
      <vt:lpstr>Quicksort – Pior caso</vt:lpstr>
      <vt:lpstr>Quicksort – Pior caso</vt:lpstr>
      <vt:lpstr>Quicksort – Pior caso</vt:lpstr>
      <vt:lpstr>Quicksort – Pior caso</vt:lpstr>
      <vt:lpstr>Quicksort – Pior caso</vt:lpstr>
      <vt:lpstr>Quicksort – Pior caso</vt:lpstr>
      <vt:lpstr>Quicksort – Pior Caso</vt:lpstr>
      <vt:lpstr>Quicksort – Pior Caso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 com escolha de pivô</vt:lpstr>
      <vt:lpstr>Quicksort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2015-04-17T02:28:50Z</dcterms:created>
  <dcterms:modified xsi:type="dcterms:W3CDTF">2022-03-25T19:00:09Z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