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980C80-300B-E01A-EB11-C01DBCA8C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92627C-F78C-172B-3A7A-BC222CE9C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161197-297B-99B0-C52E-84A0239E7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3E3B3-2C6C-4F86-8D39-8C36FCEE7A90}" type="datetimeFigureOut">
              <a:rPr lang="pt-BR" smtClean="0"/>
              <a:t>16/11/2022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869EF8-5EE3-982E-18C5-0E48345C2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0ACB4C-3757-690B-E176-C78CDA996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41BE4-B157-4AC6-AD98-332F54FB86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2376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DB571B-A5A2-57A3-D0FF-733E5C185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97D21CB-A157-932E-51F5-2E6B058BF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D364B1-27FB-4786-0CE6-5FE52BBE0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3E3B3-2C6C-4F86-8D39-8C36FCEE7A90}" type="datetimeFigureOut">
              <a:rPr lang="pt-BR" smtClean="0"/>
              <a:t>16/11/2022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9A8BCD-9A9A-886E-D1A7-166828335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1F2CB8-F27C-90B5-01FD-BCD439BD5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41BE4-B157-4AC6-AD98-332F54FB86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763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C107A80-4E30-3405-7798-4C48EA3E1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B0D5DA1-6B27-EBBB-7866-F5BF316D9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B37CD7-E16F-E2BA-7DB3-60BBE5AF2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3E3B3-2C6C-4F86-8D39-8C36FCEE7A90}" type="datetimeFigureOut">
              <a:rPr lang="pt-BR" smtClean="0"/>
              <a:t>16/11/2022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957F2F-0E8A-E932-2E06-E921861DF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406E13-FE49-A531-898F-3866A05C3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41BE4-B157-4AC6-AD98-332F54FB86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02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7D9C2-8734-55BF-0306-C7E351E19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1D666E-FC7E-2C72-30AE-6B0B599D6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AB157A-EB52-79F9-5632-A427DF18D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3E3B3-2C6C-4F86-8D39-8C36FCEE7A90}" type="datetimeFigureOut">
              <a:rPr lang="pt-BR" smtClean="0"/>
              <a:t>16/11/2022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D71985-0964-BFD4-7611-AAE2454AF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6E080C-27CD-1AD3-1141-9810058C8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41BE4-B157-4AC6-AD98-332F54FB86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2191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FA555C-20F8-0887-E920-BB7B5DDBE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5B86DD-2A9B-F694-52FC-994A6B1D3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511AAF-CDF2-F141-E150-82702F9F3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3E3B3-2C6C-4F86-8D39-8C36FCEE7A90}" type="datetimeFigureOut">
              <a:rPr lang="pt-BR" smtClean="0"/>
              <a:t>16/11/2022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B94781-26C3-41CB-5A30-9CD96A9B4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CDCFA2-29B1-764D-B0CD-18CB15311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41BE4-B157-4AC6-AD98-332F54FB86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221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61E1D7-A0A8-8554-D084-8F2F53C7C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A47F27-DAB5-166D-BC0E-AC7FF21AA6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9C8A172-E061-8E8A-8C63-6BFD3B901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7DC1791-3F82-7C64-6080-2315C5493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3E3B3-2C6C-4F86-8D39-8C36FCEE7A90}" type="datetimeFigureOut">
              <a:rPr lang="pt-BR" smtClean="0"/>
              <a:t>16/11/2022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CEF44C-DD33-9EAB-50D5-29B030EDD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0DC3F7-360F-2648-42BB-343990E9F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41BE4-B157-4AC6-AD98-332F54FB86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562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C038F3-6572-13DF-3B09-14999F7B7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C744829-02BE-2BDA-E0C8-AB69A8C3B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7FA216-BFAF-8F00-FE95-F75C8CC33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2333850-7072-60AD-56F4-C10ABDED68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782F517-5C56-5404-779F-0540882D98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6BAE452-B362-386B-90B6-023ED5B13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3E3B3-2C6C-4F86-8D39-8C36FCEE7A90}" type="datetimeFigureOut">
              <a:rPr lang="pt-BR" smtClean="0"/>
              <a:t>16/11/2022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1A4CAC9-1145-C779-2E00-86BFFF3EA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575E9A9-A843-42B2-A105-E114CBC9A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41BE4-B157-4AC6-AD98-332F54FB86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1979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7ADB17-4858-6B09-DB9F-0C126E2F0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3380D1C-20BD-B722-17D8-97DF02717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3E3B3-2C6C-4F86-8D39-8C36FCEE7A90}" type="datetimeFigureOut">
              <a:rPr lang="pt-BR" smtClean="0"/>
              <a:t>16/11/2022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BCD74CA-6CF5-98C0-BA12-F17B69756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84B5DE5-14C1-5B09-A155-72A7D6F0A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41BE4-B157-4AC6-AD98-332F54FB86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7905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95ABAAE-C56C-CA72-2997-566819374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3E3B3-2C6C-4F86-8D39-8C36FCEE7A90}" type="datetimeFigureOut">
              <a:rPr lang="pt-BR" smtClean="0"/>
              <a:t>16/11/2022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8560F65-B207-4727-F3C7-D26C949AC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8FD7EDB-6035-8287-C0F1-777ECC638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41BE4-B157-4AC6-AD98-332F54FB86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2214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AD9807-F9AB-CFBF-5E73-6699480B8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4FE64D-C8AA-8DD6-841D-14F764BF3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76E8C0F-4492-2A18-D8FC-CC89D083B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66BA55-92D7-87F3-FF95-A9A1413E7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3E3B3-2C6C-4F86-8D39-8C36FCEE7A90}" type="datetimeFigureOut">
              <a:rPr lang="pt-BR" smtClean="0"/>
              <a:t>16/11/2022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E4F787F-BF7F-9DA4-77A4-C2FE3EBA2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BF5205-B785-F48D-4191-0F5BD890B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41BE4-B157-4AC6-AD98-332F54FB86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787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991401-D333-711A-EC26-ECE85AD9B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243C99C-B589-BF9C-BF66-975624674A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0B4F9DD-65AF-1685-F137-B6A281C27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589901-9B91-3B79-738B-2A3914EE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3E3B3-2C6C-4F86-8D39-8C36FCEE7A90}" type="datetimeFigureOut">
              <a:rPr lang="pt-BR" smtClean="0"/>
              <a:t>16/11/2022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F541D68-4B48-1287-F240-09E583227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85C640-5001-D91F-163C-4246324A4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41BE4-B157-4AC6-AD98-332F54FB86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068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30E5B76-E21E-79D4-7BCF-435251139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215531-D1AD-69A0-4CAB-B9E2F3A46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F495C8-E43D-C031-25B1-BF7D305B5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3E3B3-2C6C-4F86-8D39-8C36FCEE7A90}" type="datetimeFigureOut">
              <a:rPr lang="pt-BR" smtClean="0"/>
              <a:t>16/11/2022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9842B1-2816-6971-7677-110ECC350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92CF97-271D-2223-6ECB-F10899EA0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41BE4-B157-4AC6-AD98-332F54FB86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107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.br/?&amp;tag=hydrbrabk-20&amp;ref=pd_sl_7rwd1q78df_e&amp;adgrpid=79547423725&amp;hvpone=&amp;hvptwo=&amp;hvadid=591863875878&amp;hvpos=&amp;hvnetw=g&amp;hvrand=7314445239662585283&amp;hvqmt=e&amp;hvdev=c&amp;hvdvcmdl=&amp;hvlocint=&amp;hvlocphy=1031586&amp;hvtargid=kwd-10573980&amp;hydadcr=26346_11691057&amp;gclid=CjwKCAiAjs2bBhACEiwALTBWZZmAvnV2wJKGg2TX7dWij_OOQjc5_w8wDjhkfpDgdsTBZ-dzii-nnRoCx3gQAvD_Bw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8DA1331-18D7-1C76-4BF3-9AD0BAFBB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48" y="422808"/>
            <a:ext cx="1287126" cy="111050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BAF6DE3-4C9D-22C5-2E24-601FD379CF4A}"/>
              </a:ext>
            </a:extLst>
          </p:cNvPr>
          <p:cNvSpPr txBox="1"/>
          <p:nvPr/>
        </p:nvSpPr>
        <p:spPr>
          <a:xfrm>
            <a:off x="2930742" y="747229"/>
            <a:ext cx="6330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Pontifícia Universidade Católica de Minas Gerais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AAADBF6-EEEE-6C16-C5A1-A8C864DE3283}"/>
              </a:ext>
            </a:extLst>
          </p:cNvPr>
          <p:cNvSpPr txBox="1"/>
          <p:nvPr/>
        </p:nvSpPr>
        <p:spPr>
          <a:xfrm>
            <a:off x="2930742" y="1211288"/>
            <a:ext cx="50612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dirty="0"/>
              <a:t>Curso Sistemas de Informação  -  2° Período</a:t>
            </a:r>
          </a:p>
          <a:p>
            <a:r>
              <a:rPr lang="pt-BR" sz="1800" b="1" dirty="0"/>
              <a:t>Disciplina Fundamentos de sistemas de informação</a:t>
            </a:r>
          </a:p>
          <a:p>
            <a:r>
              <a:rPr lang="pt-BR" sz="1800" b="1" dirty="0"/>
              <a:t>Prof. Cleiton Silva Tavares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1170934-27BB-7A1D-6B3C-927CA67F94C6}"/>
              </a:ext>
            </a:extLst>
          </p:cNvPr>
          <p:cNvSpPr txBox="1"/>
          <p:nvPr/>
        </p:nvSpPr>
        <p:spPr>
          <a:xfrm>
            <a:off x="2930742" y="4538717"/>
            <a:ext cx="5738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Integrantes:</a:t>
            </a:r>
            <a:r>
              <a:rPr lang="pt-BR" dirty="0"/>
              <a:t> Gabriela Dantas, João Gustavo, Lucas Ferreira, </a:t>
            </a:r>
          </a:p>
          <a:p>
            <a:r>
              <a:rPr lang="pt-BR" dirty="0"/>
              <a:t>	     Nicolas Matheus, Pedro Siqueira, Thais Alves.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A654AFE-2ADD-EADF-6E50-C39F18BE7FA2}"/>
              </a:ext>
            </a:extLst>
          </p:cNvPr>
          <p:cNvSpPr txBox="1"/>
          <p:nvPr/>
        </p:nvSpPr>
        <p:spPr>
          <a:xfrm>
            <a:off x="2930742" y="3044280"/>
            <a:ext cx="3612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solidFill>
                  <a:srgbClr val="002060"/>
                </a:solidFill>
              </a:rPr>
              <a:t>Trabalho Prático</a:t>
            </a:r>
          </a:p>
          <a:p>
            <a:r>
              <a:rPr lang="pt-BR" sz="3200" b="1" dirty="0">
                <a:solidFill>
                  <a:srgbClr val="002060"/>
                </a:solidFill>
              </a:rPr>
              <a:t>Comércio Eletrônico</a:t>
            </a:r>
          </a:p>
        </p:txBody>
      </p:sp>
    </p:spTree>
    <p:extLst>
      <p:ext uri="{BB962C8B-B14F-4D97-AF65-F5344CB8AC3E}">
        <p14:creationId xmlns:p14="http://schemas.microsoft.com/office/powerpoint/2010/main" val="900129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ogotipo&#10;&#10;Descrição gerada automaticamente">
            <a:extLst>
              <a:ext uri="{FF2B5EF4-FFF2-40B4-BE49-F238E27FC236}">
                <a16:creationId xmlns:a16="http://schemas.microsoft.com/office/drawing/2014/main" id="{C06CDB3E-9E38-6389-A6CA-F4850A414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74" y="1781546"/>
            <a:ext cx="3684104" cy="111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etshoes Logo – PNG e Vetor – Download de Logo">
            <a:extLst>
              <a:ext uri="{FF2B5EF4-FFF2-40B4-BE49-F238E27FC236}">
                <a16:creationId xmlns:a16="http://schemas.microsoft.com/office/drawing/2014/main" id="{768F63B9-9D61-00C2-E781-77638F934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854" y="1781546"/>
            <a:ext cx="4364739" cy="55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0D7CCAF-CB2A-0DBD-7DE9-8111C6C2FBFE}"/>
              </a:ext>
            </a:extLst>
          </p:cNvPr>
          <p:cNvSpPr txBox="1"/>
          <p:nvPr/>
        </p:nvSpPr>
        <p:spPr>
          <a:xfrm>
            <a:off x="933174" y="3581400"/>
            <a:ext cx="428059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002060"/>
                </a:solidFill>
              </a:rPr>
              <a:t>Surgimento:</a:t>
            </a:r>
            <a:r>
              <a:rPr lang="pt-BR" sz="2000" dirty="0">
                <a:solidFill>
                  <a:sysClr val="windowText" lastClr="000000"/>
                </a:solidFill>
              </a:rPr>
              <a:t> 1994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002060"/>
                </a:solidFill>
              </a:rPr>
              <a:t>Receita: </a:t>
            </a:r>
            <a:r>
              <a:rPr lang="pt-BR" sz="2000" dirty="0">
                <a:solidFill>
                  <a:sysClr val="windowText" lastClr="000000"/>
                </a:solidFill>
              </a:rPr>
              <a:t>469,8 bilhões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002060"/>
                </a:solidFill>
              </a:rPr>
              <a:t>Categoria: </a:t>
            </a:r>
            <a:r>
              <a:rPr lang="pt-BR" sz="2000" dirty="0">
                <a:solidFill>
                  <a:sysClr val="windowText" lastClr="000000"/>
                </a:solidFill>
              </a:rPr>
              <a:t>comercio eletrônico.</a:t>
            </a:r>
          </a:p>
          <a:p>
            <a:endParaRPr lang="pt-BR" sz="2000" dirty="0">
              <a:solidFill>
                <a:sysClr val="windowText" lastClr="000000"/>
              </a:solidFill>
            </a:endParaRPr>
          </a:p>
          <a:p>
            <a:r>
              <a:rPr lang="pt-BR" sz="2000" dirty="0">
                <a:solidFill>
                  <a:sysClr val="windowText" lastClr="000000"/>
                </a:solidFill>
              </a:rPr>
              <a:t>Inicialmente a loja começou com</a:t>
            </a:r>
          </a:p>
          <a:p>
            <a:r>
              <a:rPr lang="pt-BR" sz="2000" dirty="0">
                <a:solidFill>
                  <a:sysClr val="windowText" lastClr="000000"/>
                </a:solidFill>
              </a:rPr>
              <a:t>Livros digitais, mais tarde ampliando</a:t>
            </a:r>
          </a:p>
          <a:p>
            <a:r>
              <a:rPr lang="pt-BR" sz="2000" dirty="0">
                <a:solidFill>
                  <a:sysClr val="windowText" lastClr="000000"/>
                </a:solidFill>
              </a:rPr>
              <a:t>Para outros setores como brinquedos, </a:t>
            </a:r>
          </a:p>
          <a:p>
            <a:r>
              <a:rPr lang="pt-BR" sz="2000" dirty="0">
                <a:solidFill>
                  <a:sysClr val="windowText" lastClr="000000"/>
                </a:solidFill>
              </a:rPr>
              <a:t>Eletrônicos, vestuários e acessórios.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3523926-41B3-3D1C-E585-8A8C69A34FD7}"/>
              </a:ext>
            </a:extLst>
          </p:cNvPr>
          <p:cNvSpPr txBox="1"/>
          <p:nvPr/>
        </p:nvSpPr>
        <p:spPr>
          <a:xfrm>
            <a:off x="6640925" y="3581399"/>
            <a:ext cx="477060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002060"/>
                </a:solidFill>
              </a:rPr>
              <a:t>Surgimento: </a:t>
            </a:r>
            <a:r>
              <a:rPr lang="pt-BR" sz="2000" dirty="0">
                <a:solidFill>
                  <a:sysClr val="windowText" lastClr="000000"/>
                </a:solidFill>
              </a:rPr>
              <a:t>2000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002060"/>
                </a:solidFill>
              </a:rPr>
              <a:t>Receita: </a:t>
            </a:r>
            <a:r>
              <a:rPr lang="pt-BR" sz="2000" dirty="0">
                <a:solidFill>
                  <a:sysClr val="windowText" lastClr="000000"/>
                </a:solidFill>
              </a:rPr>
              <a:t>570,2 milhões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002060"/>
                </a:solidFill>
              </a:rPr>
              <a:t>Categoria: </a:t>
            </a:r>
            <a:r>
              <a:rPr lang="pt-BR" sz="2000" dirty="0">
                <a:solidFill>
                  <a:sysClr val="windowText" lastClr="000000"/>
                </a:solidFill>
              </a:rPr>
              <a:t>comercio eletrônico.</a:t>
            </a:r>
          </a:p>
          <a:p>
            <a:endParaRPr lang="pt-BR" sz="2000" dirty="0">
              <a:solidFill>
                <a:sysClr val="windowText" lastClr="000000"/>
              </a:solidFill>
            </a:endParaRPr>
          </a:p>
          <a:p>
            <a:r>
              <a:rPr lang="pt-BR" sz="2000" dirty="0">
                <a:solidFill>
                  <a:sysClr val="windowText" lastClr="000000"/>
                </a:solidFill>
              </a:rPr>
              <a:t>A loja iniciou-se com a venda de calçados </a:t>
            </a:r>
          </a:p>
          <a:p>
            <a:r>
              <a:rPr lang="pt-BR" sz="2000" dirty="0">
                <a:solidFill>
                  <a:sysClr val="windowText" lastClr="000000"/>
                </a:solidFill>
              </a:rPr>
              <a:t>e artigos esportivos, em 2019 o </a:t>
            </a:r>
          </a:p>
          <a:p>
            <a:r>
              <a:rPr lang="pt-BR" sz="2000" dirty="0">
                <a:solidFill>
                  <a:sysClr val="windowText" lastClr="000000"/>
                </a:solidFill>
              </a:rPr>
              <a:t>grupo Magazine Luiza, comprou o comércio </a:t>
            </a:r>
          </a:p>
          <a:p>
            <a:r>
              <a:rPr lang="pt-BR" sz="2000" dirty="0">
                <a:solidFill>
                  <a:sysClr val="windowText" lastClr="000000"/>
                </a:solidFill>
              </a:rPr>
              <a:t>eletrônico ampliando seus segmentos.</a:t>
            </a:r>
          </a:p>
        </p:txBody>
      </p:sp>
    </p:spTree>
    <p:extLst>
      <p:ext uri="{BB962C8B-B14F-4D97-AF65-F5344CB8AC3E}">
        <p14:creationId xmlns:p14="http://schemas.microsoft.com/office/powerpoint/2010/main" val="328091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838C235-E9E3-0CBE-26FA-FB6BA24F6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921" y="660400"/>
            <a:ext cx="8292490" cy="3989002"/>
          </a:xfrm>
          <a:prstGeom prst="rect">
            <a:avLst/>
          </a:prstGeom>
        </p:spPr>
      </p:pic>
      <p:sp>
        <p:nvSpPr>
          <p:cNvPr id="7" name="CaixaDeTexto 6">
            <a:hlinkClick r:id="rId3"/>
            <a:extLst>
              <a:ext uri="{FF2B5EF4-FFF2-40B4-BE49-F238E27FC236}">
                <a16:creationId xmlns:a16="http://schemas.microsoft.com/office/drawing/2014/main" id="{048578D5-FF45-F1CD-C899-642C847355A1}"/>
              </a:ext>
            </a:extLst>
          </p:cNvPr>
          <p:cNvSpPr txBox="1"/>
          <p:nvPr/>
        </p:nvSpPr>
        <p:spPr>
          <a:xfrm>
            <a:off x="2202967" y="6045200"/>
            <a:ext cx="2269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www.amazon.com.br/</a:t>
            </a:r>
          </a:p>
        </p:txBody>
      </p:sp>
    </p:spTree>
    <p:extLst>
      <p:ext uri="{BB962C8B-B14F-4D97-AF65-F5344CB8AC3E}">
        <p14:creationId xmlns:p14="http://schemas.microsoft.com/office/powerpoint/2010/main" val="363037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83127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133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Matheus Ferreira</dc:creator>
  <cp:lastModifiedBy>Nicolas Matheus Ferreira</cp:lastModifiedBy>
  <cp:revision>2</cp:revision>
  <dcterms:created xsi:type="dcterms:W3CDTF">2022-11-15T21:50:01Z</dcterms:created>
  <dcterms:modified xsi:type="dcterms:W3CDTF">2022-11-16T19:04:21Z</dcterms:modified>
</cp:coreProperties>
</file>