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94"/>
  </p:notesMasterIdLst>
  <p:sldIdLst>
    <p:sldId id="380" r:id="rId2"/>
    <p:sldId id="367" r:id="rId3"/>
    <p:sldId id="372" r:id="rId4"/>
    <p:sldId id="368" r:id="rId5"/>
    <p:sldId id="370" r:id="rId6"/>
    <p:sldId id="361" r:id="rId7"/>
    <p:sldId id="287" r:id="rId8"/>
    <p:sldId id="308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69" r:id="rId29"/>
    <p:sldId id="362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63" r:id="rId43"/>
    <p:sldId id="383" r:id="rId44"/>
    <p:sldId id="321" r:id="rId45"/>
    <p:sldId id="323" r:id="rId46"/>
    <p:sldId id="324" r:id="rId47"/>
    <p:sldId id="325" r:id="rId48"/>
    <p:sldId id="326" r:id="rId49"/>
    <p:sldId id="384" r:id="rId50"/>
    <p:sldId id="327" r:id="rId51"/>
    <p:sldId id="328" r:id="rId52"/>
    <p:sldId id="329" r:id="rId53"/>
    <p:sldId id="330" r:id="rId54"/>
    <p:sldId id="332" r:id="rId55"/>
    <p:sldId id="331" r:id="rId56"/>
    <p:sldId id="333" r:id="rId57"/>
    <p:sldId id="334" r:id="rId58"/>
    <p:sldId id="335" r:id="rId59"/>
    <p:sldId id="336" r:id="rId60"/>
    <p:sldId id="371" r:id="rId61"/>
    <p:sldId id="365" r:id="rId62"/>
    <p:sldId id="366" r:id="rId63"/>
    <p:sldId id="337" r:id="rId64"/>
    <p:sldId id="341" r:id="rId65"/>
    <p:sldId id="338" r:id="rId66"/>
    <p:sldId id="385" r:id="rId67"/>
    <p:sldId id="339" r:id="rId68"/>
    <p:sldId id="340" r:id="rId69"/>
    <p:sldId id="342" r:id="rId70"/>
    <p:sldId id="343" r:id="rId71"/>
    <p:sldId id="344" r:id="rId72"/>
    <p:sldId id="386" r:id="rId73"/>
    <p:sldId id="345" r:id="rId74"/>
    <p:sldId id="346" r:id="rId75"/>
    <p:sldId id="347" r:id="rId76"/>
    <p:sldId id="348" r:id="rId77"/>
    <p:sldId id="349" r:id="rId78"/>
    <p:sldId id="350" r:id="rId79"/>
    <p:sldId id="351" r:id="rId80"/>
    <p:sldId id="352" r:id="rId81"/>
    <p:sldId id="387" r:id="rId82"/>
    <p:sldId id="353" r:id="rId83"/>
    <p:sldId id="354" r:id="rId84"/>
    <p:sldId id="355" r:id="rId85"/>
    <p:sldId id="356" r:id="rId86"/>
    <p:sldId id="357" r:id="rId87"/>
    <p:sldId id="358" r:id="rId88"/>
    <p:sldId id="388" r:id="rId89"/>
    <p:sldId id="359" r:id="rId90"/>
    <p:sldId id="360" r:id="rId91"/>
    <p:sldId id="364" r:id="rId92"/>
    <p:sldId id="381" r:id="rId93"/>
  </p:sldIdLst>
  <p:sldSz cx="9144000" cy="5143500" type="screen16x9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FF00"/>
    <a:srgbClr val="721015"/>
    <a:srgbClr val="DA1F28"/>
    <a:srgbClr val="EC8F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87606" autoAdjust="0"/>
  </p:normalViewPr>
  <p:slideViewPr>
    <p:cSldViewPr>
      <p:cViewPr varScale="1">
        <p:scale>
          <a:sx n="104" d="100"/>
          <a:sy n="104" d="100"/>
        </p:scale>
        <p:origin x="78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314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7C551F9-EFAF-416B-9C6B-73C5C35E79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401F1-ED02-4D22-99C8-FC9A655E5B9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  <a:extLst/>
          </a:lstStyle>
          <a:p>
            <a:pPr>
              <a:defRPr/>
            </a:pPr>
            <a:fld id="{8388689D-ED4C-4ABA-8AD2-43F81A083536}" type="datetimeFigureOut">
              <a:rPr lang="pt-BR"/>
              <a:pPr>
                <a:defRPr/>
              </a:pPr>
              <a:t>20/03/2022</a:t>
            </a:fld>
            <a:endParaRPr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3146B42-7C76-46AE-B5D6-5063894520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pt-BR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C54C282-5FB9-4D3B-960E-BB0AC44F3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7CDFA-D815-4607-9571-F4DCB40476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C1505-8862-4A2B-9302-D5A36F3632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4508DA-C186-4A38-A06D-87859BEDE88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6A0E0BE7-A7CD-447D-901A-18F617518918}"/>
              </a:ext>
            </a:extLst>
          </p:cNvPr>
          <p:cNvSpPr/>
          <p:nvPr/>
        </p:nvSpPr>
        <p:spPr>
          <a:xfrm>
            <a:off x="0" y="4478338"/>
            <a:ext cx="9144000" cy="66516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baseline="0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9FD4000-41E1-4001-9B3C-575E58E6C1F2}"/>
              </a:ext>
            </a:extLst>
          </p:cNvPr>
          <p:cNvSpPr/>
          <p:nvPr/>
        </p:nvSpPr>
        <p:spPr>
          <a:xfrm>
            <a:off x="-9525" y="4540250"/>
            <a:ext cx="2249488" cy="5349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9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PUC Minas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E1631C2-448E-4E87-8C4E-F0D2A8B2FFCF}"/>
              </a:ext>
            </a:extLst>
          </p:cNvPr>
          <p:cNvSpPr/>
          <p:nvPr/>
        </p:nvSpPr>
        <p:spPr>
          <a:xfrm>
            <a:off x="2359025" y="4533900"/>
            <a:ext cx="6784975" cy="533400"/>
          </a:xfrm>
          <a:prstGeom prst="rect">
            <a:avLst/>
          </a:prstGeom>
          <a:solidFill>
            <a:srgbClr val="721015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9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Bacharelado em Sistemas de Informação</a:t>
            </a:r>
          </a:p>
        </p:txBody>
      </p:sp>
      <p:sp>
        <p:nvSpPr>
          <p:cNvPr id="12" name="Rectangle 11"/>
          <p:cNvSpPr>
            <a:spLocks noGrp="1"/>
          </p:cNvSpPr>
          <p:nvPr>
            <p:ph type="title" hasCustomPrompt="1"/>
          </p:nvPr>
        </p:nvSpPr>
        <p:spPr>
          <a:xfrm>
            <a:off x="2251843" y="1685527"/>
            <a:ext cx="6892155" cy="2250187"/>
          </a:xfrm>
          <a:effectLst>
            <a:outerShdw blurRad="50800" dist="50800" dir="5400000" algn="ctr" rotWithShape="0">
              <a:schemeClr val="bg1"/>
            </a:outerShdw>
          </a:effectLst>
        </p:spPr>
        <p:txBody>
          <a:bodyPr rtlCol="0" anchor="ctr"/>
          <a:lstStyle>
            <a:lvl1pPr eaLnBrk="1" latinLnBrk="0" hangingPunct="1">
              <a:defRPr kumimoji="0" lang="pt-BR" cap="none" baseline="0">
                <a:latin typeface="Delicious Smcp" panose="02000506040000020004" pitchFamily="50" charset="0"/>
              </a:defRPr>
            </a:lvl1pPr>
            <a:extLst/>
          </a:lstStyle>
          <a:p>
            <a:r>
              <a:rPr lang="pt-BR" dirty="0"/>
              <a:t>Clique para editar o estilo do título mestre</a:t>
            </a:r>
            <a:endParaRPr dirty="0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F04FAD97-BD93-4764-A25B-200CC3ECF41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251844" y="63442"/>
            <a:ext cx="6892155" cy="150019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pt-BR" sz="4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9pPr>
            <a:extLst/>
          </a:lstStyle>
          <a:p>
            <a:r>
              <a:rPr lang="pt-BR" sz="5500" b="1" cap="none" baseline="0" dirty="0">
                <a:latin typeface="Delicious Smcp" panose="02000506040000020004" pitchFamily="50" charset="0"/>
              </a:rPr>
              <a:t>Algoritmos e Estruturas de Dados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8F017E5F-84EE-4502-92AE-B9549845B1C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239962" y="4011915"/>
            <a:ext cx="6892155" cy="44043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pt-BR" sz="420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9pPr>
            <a:extLst/>
          </a:lstStyle>
          <a:p>
            <a:r>
              <a:rPr lang="pt-BR" sz="2800" cap="none" baseline="0" dirty="0">
                <a:latin typeface="Delicious Smcp" panose="02000506040000020004" pitchFamily="50" charset="0"/>
              </a:rPr>
              <a:t>Prof. João Caram</a:t>
            </a:r>
          </a:p>
        </p:txBody>
      </p:sp>
    </p:spTree>
    <p:extLst>
      <p:ext uri="{BB962C8B-B14F-4D97-AF65-F5344CB8AC3E}">
        <p14:creationId xmlns:p14="http://schemas.microsoft.com/office/powerpoint/2010/main" val="1592754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896" cy="582067"/>
          </a:xfrm>
        </p:spPr>
        <p:txBody>
          <a:bodyPr/>
          <a:lstStyle>
            <a:lvl1pPr>
              <a:defRPr>
                <a:latin typeface="Delicious Smcp" panose="02000506040000020004" pitchFamily="50" charset="0"/>
              </a:defRPr>
            </a:lvl1pPr>
          </a:lstStyle>
          <a:p>
            <a:r>
              <a:rPr lang="pt-BR" dirty="0"/>
              <a:t>Clique para editar o estilo do título mestre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987574"/>
            <a:ext cx="8426896" cy="3888432"/>
          </a:xfrm>
        </p:spPr>
        <p:txBody>
          <a:bodyPr/>
          <a:lstStyle>
            <a:lvl1pPr>
              <a:defRPr>
                <a:latin typeface="Delicious" panose="02000506040000020004" pitchFamily="50" charset="0"/>
              </a:defRPr>
            </a:lvl1pPr>
            <a:lvl2pPr>
              <a:buClr>
                <a:srgbClr val="721015"/>
              </a:buClr>
              <a:defRPr>
                <a:latin typeface="Delicious" panose="02000506040000020004" pitchFamily="50" charset="0"/>
              </a:defRPr>
            </a:lvl2pPr>
            <a:lvl3pPr>
              <a:defRPr>
                <a:latin typeface="Delicious" panose="02000506040000020004" pitchFamily="50" charset="0"/>
              </a:defRPr>
            </a:lvl3pPr>
            <a:lvl4pPr>
              <a:buClr>
                <a:srgbClr val="DA1F28"/>
              </a:buClr>
              <a:defRPr>
                <a:latin typeface="Delicious" panose="02000506040000020004" pitchFamily="50" charset="0"/>
              </a:defRPr>
            </a:lvl4pPr>
            <a:lvl5pPr>
              <a:buClr>
                <a:srgbClr val="721015"/>
              </a:buClr>
              <a:defRPr>
                <a:latin typeface="Delicious" panose="02000506040000020004" pitchFamily="50" charset="0"/>
              </a:defRPr>
            </a:lvl5pPr>
            <a:extLst/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0E62854-D123-40C3-A941-9E46B4A287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971600" y="4922518"/>
            <a:ext cx="8153400" cy="273050"/>
          </a:xfrm>
        </p:spPr>
        <p:txBody>
          <a:bodyPr/>
          <a:lstStyle>
            <a:lvl1pPr>
              <a:defRPr>
                <a:latin typeface="Delicious" panose="02000506040000020004" pitchFamily="50" charset="0"/>
              </a:defRPr>
            </a:lvl1pPr>
            <a:extLst/>
          </a:lstStyle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6010A74-DD57-43C3-8FAF-81F51EBA801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>
            <a:noAutofit/>
          </a:bodyPr>
          <a:lstStyle>
            <a:lvl1pPr>
              <a:defRPr sz="1800">
                <a:latin typeface="Delicious" panose="02000506040000020004" pitchFamily="50" charset="0"/>
              </a:defRPr>
            </a:lvl1pPr>
          </a:lstStyle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0838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D0979DD8-7B92-4F94-B059-7671A253ADB5}"/>
              </a:ext>
            </a:extLst>
          </p:cNvPr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945AEE2-AA79-48DB-8E85-5BFFCF82129A}"/>
              </a:ext>
            </a:extLst>
          </p:cNvPr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4200" b="1" dirty="0">
              <a:latin typeface="Delicious" panose="02000506040000020004" pitchFamily="50" charset="0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6A288F4-6114-489A-A620-3D6FA2155370}"/>
              </a:ext>
            </a:extLst>
          </p:cNvPr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rgbClr val="721015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/>
          <a:lstStyle>
            <a:lvl1pPr eaLnBrk="1" latinLnBrk="0" hangingPunct="1">
              <a:buNone/>
              <a:defRPr kumimoji="0" lang="pt-BR" sz="2800">
                <a:solidFill>
                  <a:schemeClr val="tx2"/>
                </a:solidFill>
                <a:latin typeface="Delicious Smcp" panose="02000506040000020004" pitchFamily="50" charset="0"/>
              </a:defRPr>
            </a:lvl1pPr>
            <a:lvl2pPr eaLnBrk="1" latinLnBrk="0" hangingPunct="1">
              <a:buNone/>
              <a:defRPr kumimoji="0" lang="pt-B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pt-B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pt-BR" sz="4000" b="0" cap="none">
                <a:solidFill>
                  <a:srgbClr val="FFFFFF"/>
                </a:solidFill>
                <a:latin typeface="Delicious Smcp" panose="02000506040000020004" pitchFamily="50" charset="0"/>
              </a:defRPr>
            </a:lvl1pPr>
            <a:extLst/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lide Number Placeholder 12">
            <a:extLst>
              <a:ext uri="{FF2B5EF4-FFF2-40B4-BE49-F238E27FC236}">
                <a16:creationId xmlns:a16="http://schemas.microsoft.com/office/drawing/2014/main" id="{514209C1-C5A5-45E9-B040-883525BDBC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7050"/>
          </a:xfrm>
        </p:spPr>
        <p:txBody>
          <a:bodyPr>
            <a:noAutofit/>
          </a:bodyPr>
          <a:lstStyle>
            <a:lvl1pPr>
              <a:defRPr sz="3600">
                <a:latin typeface="Delicious" panose="02000506040000020004" pitchFamily="50" charset="0"/>
              </a:defRPr>
            </a:lvl1pPr>
          </a:lstStyle>
          <a:p>
            <a:pPr>
              <a:defRPr/>
            </a:pPr>
            <a:fld id="{5BA75DDA-B228-42B1-B378-BC171B3C0818}" type="slidenum">
              <a:rPr lang="pt-BR" altLang="pt-BR" smtClean="0"/>
              <a:pPr>
                <a:defRPr/>
              </a:pPr>
              <a:t>‹nº›</a:t>
            </a:fld>
            <a:endParaRPr lang="pt-BR" altLang="pt-BR" dirty="0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5F506641-8FD7-4166-AC69-E29E43C609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722687" y="4870450"/>
            <a:ext cx="5421313" cy="273050"/>
          </a:xfrm>
        </p:spPr>
        <p:txBody>
          <a:bodyPr/>
          <a:lstStyle>
            <a:lvl1pPr>
              <a:defRPr>
                <a:solidFill>
                  <a:srgbClr val="721015"/>
                </a:solidFill>
                <a:latin typeface="Delicious" panose="02000506040000020004" pitchFamily="50" charset="0"/>
              </a:defRPr>
            </a:lvl1pPr>
            <a:extLst/>
          </a:lstStyle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1480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Delicious Smcp" panose="02000506040000020004" pitchFamily="50" charset="0"/>
              </a:defRPr>
            </a:lvl1pPr>
          </a:lstStyle>
          <a:p>
            <a:pPr lvl="0"/>
            <a:r>
              <a:rPr lang="pt-BR"/>
              <a:t>Clique para editar o estilo do título mestre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9600" y="987574"/>
            <a:ext cx="4191594" cy="392599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pt-BR" dirty="0">
                <a:latin typeface="Delicious" panose="02000506040000020004" pitchFamily="50" charset="0"/>
              </a:defRPr>
            </a:lvl1pPr>
            <a:lvl2pPr>
              <a:defRPr lang="pt-BR" dirty="0">
                <a:latin typeface="Delicious" panose="02000506040000020004" pitchFamily="50" charset="0"/>
              </a:defRPr>
            </a:lvl2pPr>
            <a:lvl3pPr>
              <a:defRPr lang="pt-BR" dirty="0">
                <a:latin typeface="Delicious" panose="02000506040000020004" pitchFamily="50" charset="0"/>
              </a:defRPr>
            </a:lvl3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>
              <a:buClr>
                <a:srgbClr val="721015"/>
              </a:buClr>
            </a:pPr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4844900" y="987575"/>
            <a:ext cx="4191595" cy="392599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pt-BR" dirty="0">
                <a:latin typeface="Delicious" panose="02000506040000020004" pitchFamily="50" charset="0"/>
              </a:defRPr>
            </a:lvl1pPr>
            <a:lvl2pPr>
              <a:defRPr lang="pt-BR" dirty="0">
                <a:latin typeface="Delicious" panose="02000506040000020004" pitchFamily="50" charset="0"/>
              </a:defRPr>
            </a:lvl2pPr>
            <a:lvl3pPr>
              <a:defRPr lang="pt-BR" dirty="0">
                <a:latin typeface="Delicious" panose="02000506040000020004" pitchFamily="50" charset="0"/>
              </a:defRPr>
            </a:lvl3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>
              <a:buClr>
                <a:srgbClr val="721015"/>
              </a:buClr>
            </a:pPr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74F583B-9B67-40EC-9839-C438F61B549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09600" y="4913570"/>
            <a:ext cx="8426895" cy="273050"/>
          </a:xfrm>
        </p:spPr>
        <p:txBody>
          <a:bodyPr/>
          <a:lstStyle>
            <a:lvl1pPr>
              <a:defRPr>
                <a:latin typeface="Delicious" panose="02000506040000020004" pitchFamily="50" charset="0"/>
              </a:defRPr>
            </a:lvl1pPr>
          </a:lstStyle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7082B803-0463-46ED-A9FC-D4EB62EFE4C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pt-BR" altLang="pt-BR" sz="1800" smtClean="0">
                <a:latin typeface="Delicious" panose="02000506040000020004" pitchFamily="50" charset="0"/>
              </a:defRPr>
            </a:lvl1pPr>
          </a:lstStyle>
          <a:p>
            <a:fld id="{475322BE-968D-428D-AA29-E4C52094A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546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2C7E67-8E71-42E3-B55F-8F1E9E632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199" y="4835525"/>
            <a:ext cx="5421313" cy="273050"/>
          </a:xfrm>
        </p:spPr>
        <p:txBody>
          <a:bodyPr/>
          <a:lstStyle>
            <a:lvl1pPr>
              <a:defRPr>
                <a:solidFill>
                  <a:srgbClr val="721015"/>
                </a:solidFill>
                <a:latin typeface="Delicious" panose="02000506040000020004" pitchFamily="50" charset="0"/>
              </a:defRPr>
            </a:lvl1pPr>
            <a:extLst/>
          </a:lstStyle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09A0E-8211-4974-8EA0-CCDBD62A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358" y="4646793"/>
            <a:ext cx="583886" cy="285750"/>
          </a:xfrm>
        </p:spPr>
        <p:txBody>
          <a:bodyPr>
            <a:noAutofit/>
          </a:bodyPr>
          <a:lstStyle>
            <a:lvl1pPr>
              <a:defRPr sz="2800">
                <a:solidFill>
                  <a:srgbClr val="DA1F28"/>
                </a:solidFill>
                <a:latin typeface="Delicious" panose="02000506040000020004" pitchFamily="50" charset="0"/>
              </a:defRPr>
            </a:lvl1pPr>
          </a:lstStyle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‹nº›</a:t>
            </a:fld>
            <a:endParaRPr lang="pt-BR" altLang="pt-BR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4E6FF7-CC5B-4AA9-BFB3-01DFF4446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940"/>
            <a:ext cx="8426896" cy="607594"/>
          </a:xfrm>
        </p:spPr>
        <p:txBody>
          <a:bodyPr/>
          <a:lstStyle>
            <a:lvl1pPr algn="l" eaLnBrk="1" latinLnBrk="0" hangingPunct="1">
              <a:buNone/>
              <a:defRPr kumimoji="0" lang="pt-BR" sz="4200" b="0">
                <a:latin typeface="Delicious Smcp" panose="02000506040000020004" pitchFamily="50" charset="0"/>
              </a:defRPr>
            </a:lvl1pPr>
            <a:extLst/>
          </a:lstStyle>
          <a:p>
            <a:r>
              <a:rPr lang="pt-BR" dirty="0"/>
              <a:t>Clique para editar o estilo do título mestre</a:t>
            </a:r>
            <a:endParaRPr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70BC2DC-2F51-49AF-9313-D206A92FE6D4}"/>
              </a:ext>
            </a:extLst>
          </p:cNvPr>
          <p:cNvCxnSpPr/>
          <p:nvPr userDrawn="1"/>
        </p:nvCxnSpPr>
        <p:spPr>
          <a:xfrm>
            <a:off x="683568" y="699542"/>
            <a:ext cx="8352928" cy="0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F93563C-E332-4177-8402-6BF57B38F87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9600" y="748400"/>
            <a:ext cx="8426896" cy="4087125"/>
          </a:xfrm>
        </p:spPr>
        <p:txBody>
          <a:bodyPr/>
          <a:lstStyle>
            <a:lvl1pPr marL="0" indent="0">
              <a:buNone/>
              <a:defRPr sz="2200">
                <a:latin typeface="Consolas" panose="020B0609020204030204" pitchFamily="49" charset="0"/>
              </a:defRPr>
            </a:lvl1pPr>
            <a:lvl2pPr>
              <a:buClr>
                <a:srgbClr val="721015"/>
              </a:buClr>
              <a:defRPr sz="2200">
                <a:latin typeface="Consolas" panose="020B0609020204030204" pitchFamily="49" charset="0"/>
              </a:defRPr>
            </a:lvl2pPr>
            <a:lvl3pPr>
              <a:defRPr sz="2200">
                <a:latin typeface="Consolas" panose="020B0609020204030204" pitchFamily="49" charset="0"/>
              </a:defRPr>
            </a:lvl3pPr>
            <a:lvl4pPr>
              <a:buClr>
                <a:srgbClr val="DA1F28"/>
              </a:buClr>
              <a:defRPr sz="2200">
                <a:latin typeface="Consolas" panose="020B0609020204030204" pitchFamily="49" charset="0"/>
              </a:defRPr>
            </a:lvl4pPr>
            <a:lvl5pPr>
              <a:buClr>
                <a:srgbClr val="721015"/>
              </a:buClr>
              <a:defRPr sz="2200">
                <a:latin typeface="Consolas" panose="020B0609020204030204" pitchFamily="49" charset="0"/>
              </a:defRPr>
            </a:lvl5pPr>
            <a:extLst/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6951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6A0E0BE7-A7CD-447D-901A-18F617518918}"/>
              </a:ext>
            </a:extLst>
          </p:cNvPr>
          <p:cNvSpPr/>
          <p:nvPr/>
        </p:nvSpPr>
        <p:spPr>
          <a:xfrm>
            <a:off x="0" y="4478338"/>
            <a:ext cx="9144000" cy="66516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9FD4000-41E1-4001-9B3C-575E58E6C1F2}"/>
              </a:ext>
            </a:extLst>
          </p:cNvPr>
          <p:cNvSpPr/>
          <p:nvPr userDrawn="1"/>
        </p:nvSpPr>
        <p:spPr>
          <a:xfrm>
            <a:off x="-9525" y="4540250"/>
            <a:ext cx="2249488" cy="5349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9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PUC Minas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E1631C2-448E-4E87-8C4E-F0D2A8B2FFCF}"/>
              </a:ext>
            </a:extLst>
          </p:cNvPr>
          <p:cNvSpPr/>
          <p:nvPr userDrawn="1"/>
        </p:nvSpPr>
        <p:spPr>
          <a:xfrm>
            <a:off x="2359025" y="4533900"/>
            <a:ext cx="6784975" cy="533400"/>
          </a:xfrm>
          <a:prstGeom prst="rect">
            <a:avLst/>
          </a:prstGeom>
          <a:solidFill>
            <a:srgbClr val="721015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9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Bacharelado em Sistemas de Informação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F04FAD97-BD93-4764-A25B-200CC3ECF41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251845" y="63442"/>
            <a:ext cx="6477000" cy="150019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pt-BR" sz="4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9pPr>
            <a:extLst/>
          </a:lstStyle>
          <a:p>
            <a:r>
              <a:rPr lang="pt-BR" sz="88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Obrigado.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8F017E5F-84EE-4502-92AE-B9549845B1C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415480" y="2355726"/>
            <a:ext cx="6477000" cy="66516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pt-BR" sz="420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9pPr>
            <a:extLst/>
          </a:lstStyle>
          <a:p>
            <a:pPr algn="r"/>
            <a:r>
              <a:rPr lang="pt-BR" sz="54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3472907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12">
            <a:extLst>
              <a:ext uri="{FF2B5EF4-FFF2-40B4-BE49-F238E27FC236}">
                <a16:creationId xmlns:a16="http://schemas.microsoft.com/office/drawing/2014/main" id="{308BFA21-DA81-4740-8BCB-C252C738D8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12774" y="987574"/>
            <a:ext cx="8279705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/>
              <a:t>Clique para editar os estilos do texto mestre</a:t>
            </a:r>
          </a:p>
          <a:p>
            <a:pPr lvl="1"/>
            <a:r>
              <a:rPr lang="pt-BR" altLang="pt-BR" dirty="0"/>
              <a:t>Segundo nível</a:t>
            </a:r>
          </a:p>
          <a:p>
            <a:pPr lvl="2"/>
            <a:r>
              <a:rPr lang="pt-BR" altLang="pt-BR" dirty="0"/>
              <a:t>Terceiro nível</a:t>
            </a:r>
          </a:p>
          <a:p>
            <a:pPr lvl="3"/>
            <a:r>
              <a:rPr lang="pt-BR" altLang="pt-BR" dirty="0"/>
              <a:t>Quarto nível</a:t>
            </a:r>
          </a:p>
          <a:p>
            <a:pPr lvl="4"/>
            <a:r>
              <a:rPr lang="pt-BR" altLang="pt-BR" dirty="0"/>
              <a:t>Quinto nível</a:t>
            </a:r>
            <a:endParaRPr lang="en-US" altLang="pt-B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EB500-3D60-4B3F-8B6A-9674E1E59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4864375"/>
            <a:ext cx="8279705" cy="273050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pt-BR" sz="1400">
                <a:solidFill>
                  <a:schemeClr val="tx2"/>
                </a:solidFill>
                <a:latin typeface="Delicious" panose="02000506040000020004" pitchFamily="50" charset="0"/>
              </a:defRPr>
            </a:lvl1pPr>
            <a:extLst/>
          </a:lstStyle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EC0761-6B26-4775-98A2-0D318FDA461E}"/>
              </a:ext>
            </a:extLst>
          </p:cNvPr>
          <p:cNvSpPr/>
          <p:nvPr/>
        </p:nvSpPr>
        <p:spPr>
          <a:xfrm>
            <a:off x="0" y="1095375"/>
            <a:ext cx="9144000" cy="2397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585B04-1E84-469E-8A57-A7C49AE444D9}"/>
              </a:ext>
            </a:extLst>
          </p:cNvPr>
          <p:cNvSpPr/>
          <p:nvPr/>
        </p:nvSpPr>
        <p:spPr>
          <a:xfrm>
            <a:off x="0" y="730245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2CD9BC-07B1-459A-AF58-9FFD61424FAF}"/>
              </a:ext>
            </a:extLst>
          </p:cNvPr>
          <p:cNvSpPr/>
          <p:nvPr/>
        </p:nvSpPr>
        <p:spPr>
          <a:xfrm>
            <a:off x="590550" y="730245"/>
            <a:ext cx="8553450" cy="171450"/>
          </a:xfrm>
          <a:prstGeom prst="rect">
            <a:avLst/>
          </a:prstGeom>
          <a:solidFill>
            <a:srgbClr val="721015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FD1036-1B0F-4596-8DC0-8AB39FBEA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725482"/>
            <a:ext cx="533400" cy="1825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800" b="1">
                <a:solidFill>
                  <a:srgbClr val="FFFFFF"/>
                </a:solidFill>
                <a:latin typeface="Delicious" panose="02000506040000020004" pitchFamily="50" charset="0"/>
              </a:defRPr>
            </a:lvl1pPr>
          </a:lstStyle>
          <a:p>
            <a:pPr>
              <a:defRPr/>
            </a:pPr>
            <a:fld id="{020B8004-D7CD-4460-A0F1-CD47CD6C22F0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1033" name="Title Placeholder 21">
            <a:extLst>
              <a:ext uri="{FF2B5EF4-FFF2-40B4-BE49-F238E27FC236}">
                <a16:creationId xmlns:a16="http://schemas.microsoft.com/office/drawing/2014/main" id="{A9E5C76B-3C85-4CDB-91DB-C167B39F756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117475"/>
            <a:ext cx="8282880" cy="582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/>
              <a:t>Clique para editar o estilo do título mestre</a:t>
            </a:r>
            <a:endParaRPr lang="en-US" alt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73" r:id="rId4"/>
    <p:sldLayoutId id="2147483982" r:id="rId5"/>
    <p:sldLayoutId id="2147483983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pt-BR" sz="4200" kern="1200">
          <a:solidFill>
            <a:schemeClr val="tx2"/>
          </a:solidFill>
          <a:latin typeface="Delicious Smcp" panose="02000506040000020004" pitchFamily="50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9pPr>
      <a:extLst/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lang="pt-BR" sz="2900" kern="1200">
          <a:solidFill>
            <a:schemeClr val="tx1"/>
          </a:solidFill>
          <a:latin typeface="Delicious" panose="02000506040000020004" pitchFamily="50" charset="0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lang="pt-BR" sz="2600" kern="1200">
          <a:solidFill>
            <a:schemeClr val="tx1"/>
          </a:solidFill>
          <a:latin typeface="Delicious" panose="02000506040000020004" pitchFamily="50" charset="0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lang="pt-BR" sz="2300" kern="1200">
          <a:solidFill>
            <a:schemeClr val="tx1"/>
          </a:solidFill>
          <a:latin typeface="Delicious" panose="02000506040000020004" pitchFamily="50" charset="0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EB641B"/>
        </a:buClr>
        <a:buSzPct val="75000"/>
        <a:buFont typeface="Wingdings" panose="05000000000000000000" pitchFamily="2" charset="2"/>
        <a:buChar char=""/>
        <a:defRPr lang="pt-BR" sz="2000" kern="1200">
          <a:solidFill>
            <a:schemeClr val="tx1"/>
          </a:solidFill>
          <a:latin typeface="Delicious" panose="02000506040000020004" pitchFamily="50" charset="0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panose="05000000000000000000" pitchFamily="2" charset="2"/>
        <a:buChar char=""/>
        <a:defRPr lang="pt-BR" sz="2000" kern="1200">
          <a:solidFill>
            <a:schemeClr val="tx1"/>
          </a:solidFill>
          <a:latin typeface="Delicious" panose="02000506040000020004" pitchFamily="50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A14C188-3212-430B-9C09-4246B4C4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Ordenação: Métodos Básicos</a:t>
            </a:r>
          </a:p>
        </p:txBody>
      </p:sp>
    </p:spTree>
    <p:extLst>
      <p:ext uri="{BB962C8B-B14F-4D97-AF65-F5344CB8AC3E}">
        <p14:creationId xmlns:p14="http://schemas.microsoft.com/office/powerpoint/2010/main" val="1823592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>
            <a:extLst>
              <a:ext uri="{FF2B5EF4-FFF2-40B4-BE49-F238E27FC236}">
                <a16:creationId xmlns:a16="http://schemas.microsoft.com/office/drawing/2014/main" id="{98F0C9DD-9182-42DA-AA55-2A80D2A9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Bubblesort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4AAE2A0E-2529-48AE-9876-88FE86C3379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95734393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7938FF-B897-4BDB-9C39-59B03B40BA5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A07DDC95-A3AF-4A74-B248-306B8001B26B}"/>
              </a:ext>
            </a:extLst>
          </p:cNvPr>
          <p:cNvSpPr/>
          <p:nvPr/>
        </p:nvSpPr>
        <p:spPr>
          <a:xfrm>
            <a:off x="3924300" y="1836738"/>
            <a:ext cx="484188" cy="496887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A9647F90-6650-4694-8344-61773E8203D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10</a:t>
            </a:fld>
            <a:endParaRPr lang="pt-BR" alt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8DD16B1A-91C3-4008-8AA6-C70AAA8431C7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A30ABEDE-5ABC-4F85-844C-D015446368C2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2" name="Seta para Baixo 6">
                <a:extLst>
                  <a:ext uri="{FF2B5EF4-FFF2-40B4-BE49-F238E27FC236}">
                    <a16:creationId xmlns:a16="http://schemas.microsoft.com/office/drawing/2014/main" id="{2B66D0A3-21AB-43A8-B7BC-40A13ABA5BD7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D8AC9928-776F-497F-8088-7A84A21D8053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BF835C1F-9504-4DAC-B929-7AAF0CF9A33B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63304F48-8F8F-4CDB-B293-6E38E406DB2B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Troca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atual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>
            <a:extLst>
              <a:ext uri="{FF2B5EF4-FFF2-40B4-BE49-F238E27FC236}">
                <a16:creationId xmlns:a16="http://schemas.microsoft.com/office/drawing/2014/main" id="{85592071-03AB-4C5F-B7EE-00D91A53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Bubblesort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D83BA0DA-91F3-4A29-8014-B2F73D7E84F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51586011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4D8005-F5F8-487B-AED0-5B9D8807EAE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EFF16EDC-5B99-471D-83EE-2087429D517D}"/>
              </a:ext>
            </a:extLst>
          </p:cNvPr>
          <p:cNvSpPr/>
          <p:nvPr/>
        </p:nvSpPr>
        <p:spPr>
          <a:xfrm>
            <a:off x="5292725" y="1851025"/>
            <a:ext cx="484188" cy="498475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D5BD8950-20C5-4B45-BB95-47806153134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11</a:t>
            </a:fld>
            <a:endParaRPr lang="pt-BR" alt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5884D3D9-5A1F-4DA9-B154-74B126E51CBA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EE778863-0FC7-439D-8364-047878D8AC3C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2" name="Seta para Baixo 6">
                <a:extLst>
                  <a:ext uri="{FF2B5EF4-FFF2-40B4-BE49-F238E27FC236}">
                    <a16:creationId xmlns:a16="http://schemas.microsoft.com/office/drawing/2014/main" id="{C821EBA0-487A-4491-93F1-249CBD066A33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E0A6CBFA-46FA-4C72-BFC3-A32B44BFC62D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C65D4E23-29AC-4BF3-89A8-09A8CB58C1AD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0A1623C-7D30-48D0-8A36-9E29C125C22A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Troca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atual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>
            <a:extLst>
              <a:ext uri="{FF2B5EF4-FFF2-40B4-BE49-F238E27FC236}">
                <a16:creationId xmlns:a16="http://schemas.microsoft.com/office/drawing/2014/main" id="{D29FC447-02B5-42BD-AE13-7F37AE795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Bubblesort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44FD1B24-D261-4927-93BA-4FC99F48A2A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7281048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78EFAE-A9DB-491E-B4F7-8B92D8E41F7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48E1C6B3-5821-4733-89B7-4C93721E333B}"/>
              </a:ext>
            </a:extLst>
          </p:cNvPr>
          <p:cNvSpPr/>
          <p:nvPr/>
        </p:nvSpPr>
        <p:spPr>
          <a:xfrm>
            <a:off x="6659563" y="1835150"/>
            <a:ext cx="485775" cy="496888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3EFEB577-86DF-4594-8261-0B9816F74AF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12</a:t>
            </a:fld>
            <a:endParaRPr lang="pt-BR" alt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48336A08-7337-489C-8115-92E31BFFA4B3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28287CF2-59F9-417B-B8C8-F46C7E91B097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2" name="Seta para Baixo 6">
                <a:extLst>
                  <a:ext uri="{FF2B5EF4-FFF2-40B4-BE49-F238E27FC236}">
                    <a16:creationId xmlns:a16="http://schemas.microsoft.com/office/drawing/2014/main" id="{C663CAA9-1DE4-4B88-8843-2C4C191A6419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0D3133D7-003E-4DDE-91FD-D500766F34D0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F43C86FE-DEF4-440D-925A-143DD92D0AB8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A8C38151-34AA-4603-B248-3677AB5013E9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Troca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atual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>
            <a:extLst>
              <a:ext uri="{FF2B5EF4-FFF2-40B4-BE49-F238E27FC236}">
                <a16:creationId xmlns:a16="http://schemas.microsoft.com/office/drawing/2014/main" id="{C2D8B7EF-9394-4AE2-9CE0-872C5681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Bubblesort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B06BBBBA-DD3A-44DC-ADAE-5F7A0052E6B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59391772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FF00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8E6F171-33ED-463B-9446-71D59B3C5DF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1052FCF6-FBD1-4372-923A-C497362B7C59}"/>
              </a:ext>
            </a:extLst>
          </p:cNvPr>
          <p:cNvSpPr/>
          <p:nvPr/>
        </p:nvSpPr>
        <p:spPr>
          <a:xfrm>
            <a:off x="8027988" y="1858963"/>
            <a:ext cx="485775" cy="496887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5DC2203B-D61A-42F8-A795-D9944D1F36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13</a:t>
            </a:fld>
            <a:endParaRPr lang="pt-BR" alt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0277A0A4-E9A3-4B94-987F-5D2C4F9EBA96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7D7DF8A8-36E4-48E1-A20B-0A4ECD0A0680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2" name="Seta para Baixo 6">
                <a:extLst>
                  <a:ext uri="{FF2B5EF4-FFF2-40B4-BE49-F238E27FC236}">
                    <a16:creationId xmlns:a16="http://schemas.microsoft.com/office/drawing/2014/main" id="{B6531B45-8C31-4FFE-8DC8-33889EF8792F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645ED079-7A38-4E9E-92F2-F6EC1E4BAA5B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342A6841-D364-4565-9163-B70D73F94240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EEA3B65C-99F8-4B3E-81BB-AE7944B2B44B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Troca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atual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>
            <a:extLst>
              <a:ext uri="{FF2B5EF4-FFF2-40B4-BE49-F238E27FC236}">
                <a16:creationId xmlns:a16="http://schemas.microsoft.com/office/drawing/2014/main" id="{2920F355-59F2-4981-B5A0-DF21DF2A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Bubblesort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B2A3F5C3-F7E8-4EAF-ADA2-132F429F7F9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23882161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B52AA0-72CA-400A-A034-FE2868255FA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A9FA120D-874D-41FF-8096-7972AC328EBA}"/>
              </a:ext>
            </a:extLst>
          </p:cNvPr>
          <p:cNvSpPr/>
          <p:nvPr/>
        </p:nvSpPr>
        <p:spPr>
          <a:xfrm>
            <a:off x="1187450" y="1846263"/>
            <a:ext cx="484188" cy="496887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98BF23D0-1B4D-4AFC-A167-6E90F7CF6C8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14</a:t>
            </a:fld>
            <a:endParaRPr lang="pt-BR" alt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E7936C8-CB25-463C-BDDE-34FF966376C4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7B98BC5E-B834-4629-AA55-F02E09D6042D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2" name="Seta para Baixo 6">
                <a:extLst>
                  <a:ext uri="{FF2B5EF4-FFF2-40B4-BE49-F238E27FC236}">
                    <a16:creationId xmlns:a16="http://schemas.microsoft.com/office/drawing/2014/main" id="{A236BF0E-5590-4B6B-A166-FC35C1B4FE1A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3C12A30E-B7E1-4171-A982-DD9F1AD6A3F2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EEADCA52-332F-45E0-8203-4FE4A9ECCF92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765E59AB-8FF5-4A7F-B3ED-89BCCAC07E85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Troca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atual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>
            <a:extLst>
              <a:ext uri="{FF2B5EF4-FFF2-40B4-BE49-F238E27FC236}">
                <a16:creationId xmlns:a16="http://schemas.microsoft.com/office/drawing/2014/main" id="{096D57CD-8430-4C42-B2CB-9CE573ED3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Bubblesort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4683ADB0-F25D-4A5D-8D3F-47095E50044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36410505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C70B78D-78E5-4670-BC2D-BFD9DB9ED1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EE3DF65E-6FF3-4BE9-AF7B-6F6C20C269D4}"/>
              </a:ext>
            </a:extLst>
          </p:cNvPr>
          <p:cNvSpPr/>
          <p:nvPr/>
        </p:nvSpPr>
        <p:spPr>
          <a:xfrm>
            <a:off x="2555875" y="1851025"/>
            <a:ext cx="484188" cy="498475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51189A1D-3F59-4257-B25C-9F8FD6F6FAB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15</a:t>
            </a:fld>
            <a:endParaRPr lang="pt-BR" alt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195346F0-875F-4D49-8CD9-60A1713A963B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ACBE7BDA-6F8C-4667-99AF-7C9B828CACDB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2" name="Seta para Baixo 6">
                <a:extLst>
                  <a:ext uri="{FF2B5EF4-FFF2-40B4-BE49-F238E27FC236}">
                    <a16:creationId xmlns:a16="http://schemas.microsoft.com/office/drawing/2014/main" id="{2B7B35E8-1F23-4EF7-9F8E-9C35159E4EE8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4E1CEED7-AA06-4623-A0C1-DA049CFCEC62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C9497DB7-91F6-4C86-91D8-5FEDFA3D5304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85614F4C-0EB8-48F1-97C3-4EFBA583B70B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Troca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atual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>
            <a:extLst>
              <a:ext uri="{FF2B5EF4-FFF2-40B4-BE49-F238E27FC236}">
                <a16:creationId xmlns:a16="http://schemas.microsoft.com/office/drawing/2014/main" id="{A8AEB4C4-15FD-4456-A446-87732ED1F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Bubblesort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02E0CD06-7525-448B-8DA5-85EEE0981D0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6953945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368A77-5254-499A-B483-42BD28C0A84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7C4CB896-EB3E-42E9-B945-E55B975DA511}"/>
              </a:ext>
            </a:extLst>
          </p:cNvPr>
          <p:cNvSpPr/>
          <p:nvPr/>
        </p:nvSpPr>
        <p:spPr>
          <a:xfrm>
            <a:off x="3924300" y="1851025"/>
            <a:ext cx="484188" cy="498475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EF0B2497-57B4-4B87-8B2D-917ADF2323B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16</a:t>
            </a:fld>
            <a:endParaRPr lang="pt-BR" alt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2B4F5CE6-4A70-4637-BDB6-9C173CE12762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6425E684-F795-4C38-A933-1552CB0BD046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2" name="Seta para Baixo 6">
                <a:extLst>
                  <a:ext uri="{FF2B5EF4-FFF2-40B4-BE49-F238E27FC236}">
                    <a16:creationId xmlns:a16="http://schemas.microsoft.com/office/drawing/2014/main" id="{70E7DAB2-B716-4BDD-9D52-9EA900520090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0D38B449-9BDE-468A-AC08-45E631C00C04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CB871B18-6F8F-4EB1-98AF-6E9AD71BBA4C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674B5AD9-4268-4784-9B31-6B973408847A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Troca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atual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>
            <a:extLst>
              <a:ext uri="{FF2B5EF4-FFF2-40B4-BE49-F238E27FC236}">
                <a16:creationId xmlns:a16="http://schemas.microsoft.com/office/drawing/2014/main" id="{BAD39400-66BD-4EFF-A792-116706F5A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Bubblesort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4EDBFDCE-CCA6-47D3-B1D2-C8419A01699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97147309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9944E8-B1C6-46A0-897E-4A697BCAAD1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66AF9529-A600-4417-B293-0E2DDACB3F2C}"/>
              </a:ext>
            </a:extLst>
          </p:cNvPr>
          <p:cNvSpPr/>
          <p:nvPr/>
        </p:nvSpPr>
        <p:spPr>
          <a:xfrm>
            <a:off x="5219700" y="1851025"/>
            <a:ext cx="485775" cy="498475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CD07A362-42E7-4D75-A61F-13D8905B54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17</a:t>
            </a:fld>
            <a:endParaRPr lang="pt-BR" alt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0EC5BBD4-677B-440E-83AB-CB00028101EE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BE02C16A-1A1B-4040-8AF1-50845F0A37B7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2" name="Seta para Baixo 6">
                <a:extLst>
                  <a:ext uri="{FF2B5EF4-FFF2-40B4-BE49-F238E27FC236}">
                    <a16:creationId xmlns:a16="http://schemas.microsoft.com/office/drawing/2014/main" id="{D7ACEF73-8AA4-4B32-95B1-A6D344353F95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AA022850-5550-4705-B3DC-837B8BAD1CDA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493CAC85-021E-4BBB-A229-9E52E240FABB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368FFED5-0CD1-4D51-B468-E957862C07A0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Troca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atual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>
            <a:extLst>
              <a:ext uri="{FF2B5EF4-FFF2-40B4-BE49-F238E27FC236}">
                <a16:creationId xmlns:a16="http://schemas.microsoft.com/office/drawing/2014/main" id="{B65D3020-5BD0-43E2-A7BA-B3AA3990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Bubblesort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EDAA0892-59D3-49D8-912C-8DCC74EBB1A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34639104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FF00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D00D1F9-D30C-4B1C-8EBF-91C1333438E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F31A835B-6164-4F99-9E6E-210EF75C038C}"/>
              </a:ext>
            </a:extLst>
          </p:cNvPr>
          <p:cNvSpPr/>
          <p:nvPr/>
        </p:nvSpPr>
        <p:spPr>
          <a:xfrm>
            <a:off x="6588125" y="1851025"/>
            <a:ext cx="484188" cy="498475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D6E49300-062A-48F2-A5D6-BE5D069DE0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18</a:t>
            </a:fld>
            <a:endParaRPr lang="pt-BR" alt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2E6D9A1E-8E24-4C65-8107-68FE2DE845DA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A4DEFD68-88C2-49EA-B8BA-ABEBC5246374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2" name="Seta para Baixo 6">
                <a:extLst>
                  <a:ext uri="{FF2B5EF4-FFF2-40B4-BE49-F238E27FC236}">
                    <a16:creationId xmlns:a16="http://schemas.microsoft.com/office/drawing/2014/main" id="{F9759D91-0FBC-4318-A78A-809E70CA3E66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8D5EC1C5-ADB3-46BC-8D53-A521A10DB8B0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91393E08-9E20-445A-B114-993080423902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B928577-D62A-4035-8A59-AD6845752CFE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Troca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atual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>
            <a:extLst>
              <a:ext uri="{FF2B5EF4-FFF2-40B4-BE49-F238E27FC236}">
                <a16:creationId xmlns:a16="http://schemas.microsoft.com/office/drawing/2014/main" id="{4AE61997-EFCA-4DFF-9E8C-3457B2B14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Bubblesort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50E54483-0D77-443A-8267-88B8622F2A4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85790005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EE88EEB-9202-4DCC-9385-0A5562962E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8AB7B6F5-832F-4003-8A0E-DED31754F698}"/>
              </a:ext>
            </a:extLst>
          </p:cNvPr>
          <p:cNvSpPr/>
          <p:nvPr/>
        </p:nvSpPr>
        <p:spPr>
          <a:xfrm>
            <a:off x="1187450" y="1851025"/>
            <a:ext cx="484188" cy="498475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E2EEFD53-E4F7-43A4-857D-B788126EF3C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19</a:t>
            </a:fld>
            <a:endParaRPr lang="pt-BR" alt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9284DCF5-0E2C-4595-A479-D3E72B40EF2A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063D16C8-0930-428E-AE53-A4662F4FE4C9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2" name="Seta para Baixo 6">
                <a:extLst>
                  <a:ext uri="{FF2B5EF4-FFF2-40B4-BE49-F238E27FC236}">
                    <a16:creationId xmlns:a16="http://schemas.microsoft.com/office/drawing/2014/main" id="{9FD43BD5-3D78-4CDE-871D-3F595467571D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699523A3-7960-43E7-A86B-0D2814BA4D62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83220D79-A688-4814-A396-A16BC9333D48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75193BBB-BFCA-4AB0-93CC-1A08DA883D20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Troca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atual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>
            <a:extLst>
              <a:ext uri="{FF2B5EF4-FFF2-40B4-BE49-F238E27FC236}">
                <a16:creationId xmlns:a16="http://schemas.microsoft.com/office/drawing/2014/main" id="{3AB6D64B-8640-4413-8142-F85FB3D7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Ordenação</a:t>
            </a:r>
          </a:p>
        </p:txBody>
      </p:sp>
      <p:sp>
        <p:nvSpPr>
          <p:cNvPr id="12291" name="Espaço Reservado para Conteúdo 2">
            <a:extLst>
              <a:ext uri="{FF2B5EF4-FFF2-40B4-BE49-F238E27FC236}">
                <a16:creationId xmlns:a16="http://schemas.microsoft.com/office/drawing/2014/main" id="{07D5419D-3E0D-45FC-8AD0-5020DB92080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Organizar os objetos de um conjunto de dados de acordo com um </a:t>
            </a:r>
            <a:r>
              <a:rPr altLang="pt-BR" b="1" dirty="0">
                <a:solidFill>
                  <a:srgbClr val="FF0000"/>
                </a:solidFill>
              </a:rPr>
              <a:t>atributo de interesse</a:t>
            </a:r>
          </a:p>
          <a:p>
            <a:endParaRPr altLang="pt-BR" dirty="0"/>
          </a:p>
          <a:p>
            <a:r>
              <a:rPr altLang="pt-BR" dirty="0"/>
              <a:t>Ordenação crescente e decrescente</a:t>
            </a:r>
          </a:p>
          <a:p>
            <a:endParaRPr lang="pt-BR" altLang="pt-BR" dirty="0"/>
          </a:p>
          <a:p>
            <a:r>
              <a:rPr lang="pt-BR" altLang="pt-BR" dirty="0"/>
              <a:t>Importância óbvia da aplicação da ordenação</a:t>
            </a:r>
          </a:p>
          <a:p>
            <a:endParaRPr altLang="pt-BR" dirty="0"/>
          </a:p>
          <a:p>
            <a:endParaRPr alt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1F4603D-272B-4BB2-A030-048D9D87DE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Espaço Reservado para Número de Slide 4">
            <a:extLst>
              <a:ext uri="{FF2B5EF4-FFF2-40B4-BE49-F238E27FC236}">
                <a16:creationId xmlns:a16="http://schemas.microsoft.com/office/drawing/2014/main" id="{6B4790E6-6C4D-4126-9CF5-91EF9B859A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</a:t>
            </a:fld>
            <a:endParaRPr lang="pt-BR" alt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>
            <a:extLst>
              <a:ext uri="{FF2B5EF4-FFF2-40B4-BE49-F238E27FC236}">
                <a16:creationId xmlns:a16="http://schemas.microsoft.com/office/drawing/2014/main" id="{890B711E-B55F-4105-9C59-1C365596E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Bubblesort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FA00F735-590A-43EA-A143-650D85AC7E1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15638964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10A0AF1-3C7F-4732-9A24-9B9183F58F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D9391F02-844D-4447-BA54-D66EAC928D53}"/>
              </a:ext>
            </a:extLst>
          </p:cNvPr>
          <p:cNvSpPr/>
          <p:nvPr/>
        </p:nvSpPr>
        <p:spPr>
          <a:xfrm>
            <a:off x="2555875" y="1847850"/>
            <a:ext cx="484188" cy="496888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7697C356-4E28-48B7-BAE6-D7A4F30D09F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20</a:t>
            </a:fld>
            <a:endParaRPr lang="pt-BR" alt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7E0D0E8-2987-419B-AFD2-598BE4FCE29D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0C2499C8-AF73-45C5-A77E-AE62D2B8C02E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2" name="Seta para Baixo 6">
                <a:extLst>
                  <a:ext uri="{FF2B5EF4-FFF2-40B4-BE49-F238E27FC236}">
                    <a16:creationId xmlns:a16="http://schemas.microsoft.com/office/drawing/2014/main" id="{0E66746B-3F3D-4C26-A007-FBABCE977D81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BD2ED30F-214E-46D7-981A-99FC2E947C24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ED04003C-9857-4A6A-A8CB-BF19A4AB1687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3FC008A1-B8AC-45BC-9AAE-AF6E8A241D9C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Troca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atual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>
            <a:extLst>
              <a:ext uri="{FF2B5EF4-FFF2-40B4-BE49-F238E27FC236}">
                <a16:creationId xmlns:a16="http://schemas.microsoft.com/office/drawing/2014/main" id="{F0EAE0DF-1057-44B4-BD60-AE70704C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Bubblesort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AF5E8EFE-9C42-4388-A4B9-2591D439379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07417186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CB46145-8319-494C-8928-49F44946E70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7590DF75-9D04-4146-8FFD-E231EF037043}"/>
              </a:ext>
            </a:extLst>
          </p:cNvPr>
          <p:cNvSpPr/>
          <p:nvPr/>
        </p:nvSpPr>
        <p:spPr>
          <a:xfrm>
            <a:off x="3924300" y="1851025"/>
            <a:ext cx="484188" cy="498475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DC7ECDFD-0601-4EF7-B4F5-72CC1A5CEEB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21</a:t>
            </a:fld>
            <a:endParaRPr lang="pt-BR" alt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D0EA3087-2233-4C16-8EC8-EDC2A15E95DC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991F375B-CC37-46EF-8ADA-D27230ACE6F8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2" name="Seta para Baixo 6">
                <a:extLst>
                  <a:ext uri="{FF2B5EF4-FFF2-40B4-BE49-F238E27FC236}">
                    <a16:creationId xmlns:a16="http://schemas.microsoft.com/office/drawing/2014/main" id="{B4DDEE78-28A9-4237-AD2E-74EF96CEEC61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C87674CD-2829-4672-9EC4-3AD462FB5B5F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2FF62192-6B2F-4EAA-83E2-46A1FA44795D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7DF84641-02CC-4592-9237-C132F045AEDB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Troca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atual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>
            <a:extLst>
              <a:ext uri="{FF2B5EF4-FFF2-40B4-BE49-F238E27FC236}">
                <a16:creationId xmlns:a16="http://schemas.microsoft.com/office/drawing/2014/main" id="{D345EEA4-ABF1-426A-AD30-B9609158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Bubblesort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A00194CC-EE14-4BE9-8495-2BE00440A8F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55797325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FF00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FBD312-7A86-4B6A-B64E-AE2288737D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B383A9A0-C58B-40EE-B06B-E9DA0FBFDD1E}"/>
              </a:ext>
            </a:extLst>
          </p:cNvPr>
          <p:cNvSpPr/>
          <p:nvPr/>
        </p:nvSpPr>
        <p:spPr>
          <a:xfrm>
            <a:off x="5292725" y="1851025"/>
            <a:ext cx="484188" cy="498475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41D85EB5-4218-4872-80FF-7FEADB93C0B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22</a:t>
            </a:fld>
            <a:endParaRPr lang="pt-BR" alt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F0A1A92-0778-49A1-BB60-85963A8BFB43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881262E8-3792-41B0-9275-CE426348006A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2" name="Seta para Baixo 6">
                <a:extLst>
                  <a:ext uri="{FF2B5EF4-FFF2-40B4-BE49-F238E27FC236}">
                    <a16:creationId xmlns:a16="http://schemas.microsoft.com/office/drawing/2014/main" id="{1C9BC870-B796-470F-9CC4-0ED10D352CF9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DDFCC89D-9985-4625-A732-593CAA7B7004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F25BB58E-29F3-48B9-A3C8-F055EAC79047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EF9111DC-C403-427C-8096-2EDA0E8E6BD6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Troca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atual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1">
            <a:extLst>
              <a:ext uri="{FF2B5EF4-FFF2-40B4-BE49-F238E27FC236}">
                <a16:creationId xmlns:a16="http://schemas.microsoft.com/office/drawing/2014/main" id="{7BD7EF16-0BA3-41F3-9F2E-605BD17E1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Bubblesort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4B780CEB-7B7C-4BE8-A3F7-91356A9E38E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50569925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5911F2A-0095-4834-A948-E6E1E37F189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C67260DB-C431-43CC-A50A-C452D58AAF67}"/>
              </a:ext>
            </a:extLst>
          </p:cNvPr>
          <p:cNvSpPr/>
          <p:nvPr/>
        </p:nvSpPr>
        <p:spPr>
          <a:xfrm>
            <a:off x="1187450" y="1851025"/>
            <a:ext cx="484188" cy="498475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2D703E70-361C-42E0-B886-2A1C700DB03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23</a:t>
            </a:fld>
            <a:endParaRPr lang="pt-BR" alt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4A4F762C-CEFD-40F4-8708-E906140DD9DD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6E7D301C-478E-4464-84EE-C912D9C40332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2" name="Seta para Baixo 6">
                <a:extLst>
                  <a:ext uri="{FF2B5EF4-FFF2-40B4-BE49-F238E27FC236}">
                    <a16:creationId xmlns:a16="http://schemas.microsoft.com/office/drawing/2014/main" id="{2FAC282D-047C-40B6-A17E-2AAB4EB818A2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96B93C8F-4ECC-4A39-AD8D-69089963EC40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A13D4AF8-0974-4C61-A24B-09C356DB6684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F1FE73E6-DE9B-442F-87C1-1AE9F6C15951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Troca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atual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1">
            <a:extLst>
              <a:ext uri="{FF2B5EF4-FFF2-40B4-BE49-F238E27FC236}">
                <a16:creationId xmlns:a16="http://schemas.microsoft.com/office/drawing/2014/main" id="{DD3683ED-20BC-4EC4-B960-00EBDEE26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Bubblesort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F122AFA3-CFD8-4A13-AFBE-E21ADA589D0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294115617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765A9AF-F972-456C-BE33-32503910A1D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91A55E9C-695C-4C03-A8C8-F65C7983E91E}"/>
              </a:ext>
            </a:extLst>
          </p:cNvPr>
          <p:cNvSpPr/>
          <p:nvPr/>
        </p:nvSpPr>
        <p:spPr>
          <a:xfrm>
            <a:off x="2555875" y="1851025"/>
            <a:ext cx="484188" cy="498475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07D33606-50F1-4EF2-BA80-9CE9918FE76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24</a:t>
            </a:fld>
            <a:endParaRPr lang="pt-BR" alt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F7577CDA-5C34-446C-9ED0-491F0AA9B72A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B39D9A34-13A3-46D8-A17F-E4D90BD06547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2" name="Seta para Baixo 6">
                <a:extLst>
                  <a:ext uri="{FF2B5EF4-FFF2-40B4-BE49-F238E27FC236}">
                    <a16:creationId xmlns:a16="http://schemas.microsoft.com/office/drawing/2014/main" id="{6AFD3DA5-442F-4E8D-8564-6CA6C2479428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4F2A9E12-01D0-4325-8C2D-E79259D78AD2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BB848446-B373-4BDF-A772-C01530486630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E6005A52-54A2-4CAE-A8A0-B397240E0AD3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Troca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atual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>
            <a:extLst>
              <a:ext uri="{FF2B5EF4-FFF2-40B4-BE49-F238E27FC236}">
                <a16:creationId xmlns:a16="http://schemas.microsoft.com/office/drawing/2014/main" id="{4C516546-3947-4B6B-9596-7C2F85328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Bubblesort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9E1600B9-B2B1-446F-958E-2A49A71E4BC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86859004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AECA6E-271D-4F68-92A2-20208BB3269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98E6E324-1EEE-440C-B10D-45AF45527D2A}"/>
              </a:ext>
            </a:extLst>
          </p:cNvPr>
          <p:cNvSpPr/>
          <p:nvPr/>
        </p:nvSpPr>
        <p:spPr>
          <a:xfrm>
            <a:off x="3924300" y="1824038"/>
            <a:ext cx="484188" cy="496887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D42ACCE2-160F-4C66-AD05-8AD5CD703C2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25</a:t>
            </a:fld>
            <a:endParaRPr lang="pt-BR" alt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04D5A74C-8194-4760-ADCB-4BBC8539CAE5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0C999759-C0CC-4CA8-A08D-22F36B8C2CBD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2" name="Seta para Baixo 6">
                <a:extLst>
                  <a:ext uri="{FF2B5EF4-FFF2-40B4-BE49-F238E27FC236}">
                    <a16:creationId xmlns:a16="http://schemas.microsoft.com/office/drawing/2014/main" id="{8105B3D9-8356-48A1-B0DB-359186CB172A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D6B9294D-2538-4E3E-BC83-C5C4878FA78E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14AAEE65-A944-45A5-8C22-AC377F21F63B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F24BB90F-6072-4E71-8AF7-1C0A93D6C2DE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Troca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atual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ítulo 1">
            <a:extLst>
              <a:ext uri="{FF2B5EF4-FFF2-40B4-BE49-F238E27FC236}">
                <a16:creationId xmlns:a16="http://schemas.microsoft.com/office/drawing/2014/main" id="{81894F5A-FF8F-43C4-8450-A772B249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Bubblesort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1D486E54-6E04-4FFD-9785-EF412CCC892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82969216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5E60D4-5992-46C6-8146-79CAFB5F8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400EBEE0-F9C0-4A12-AAFF-E0DA696888A2}"/>
              </a:ext>
            </a:extLst>
          </p:cNvPr>
          <p:cNvSpPr/>
          <p:nvPr/>
        </p:nvSpPr>
        <p:spPr>
          <a:xfrm>
            <a:off x="3924300" y="1824038"/>
            <a:ext cx="484188" cy="496887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6885" name="CaixaDeTexto 2">
            <a:extLst>
              <a:ext uri="{FF2B5EF4-FFF2-40B4-BE49-F238E27FC236}">
                <a16:creationId xmlns:a16="http://schemas.microsoft.com/office/drawing/2014/main" id="{DB3A4DB8-A40A-4309-906C-CD732DCA4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329285"/>
            <a:ext cx="36872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800" b="1" dirty="0">
                <a:solidFill>
                  <a:srgbClr val="DA1F28"/>
                </a:solidFill>
                <a:latin typeface="Delicious" panose="02000506040000020004" pitchFamily="50" charset="0"/>
              </a:rPr>
              <a:t>Fim: não houve troca</a:t>
            </a:r>
            <a:r>
              <a:rPr lang="pt-BR" altLang="pt-BR" sz="2800" b="1" dirty="0">
                <a:solidFill>
                  <a:srgbClr val="FF0000"/>
                </a:solidFill>
                <a:latin typeface="Delicious" panose="02000506040000020004" pitchFamily="50" charset="0"/>
              </a:rPr>
              <a:t>s!</a:t>
            </a:r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6BFF8638-6D37-4012-B124-4C9D4DC6BBC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26</a:t>
            </a:fld>
            <a:endParaRPr lang="pt-BR" alt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6AF8B2C-D1DF-4B64-B913-5E163B5FA400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03FFD80A-C939-4975-8B13-773188C278B7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2" name="Seta para Baixo 6">
                <a:extLst>
                  <a:ext uri="{FF2B5EF4-FFF2-40B4-BE49-F238E27FC236}">
                    <a16:creationId xmlns:a16="http://schemas.microsoft.com/office/drawing/2014/main" id="{AB8AA7CB-2564-4CAF-8FBB-1587FE152EBB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43E72CAE-D1B5-4B05-B08B-640498407603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178434B4-8836-4A51-B5F2-947B6E95A48F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5AFA0EBB-56F7-4947-A6CF-C6134213BFFE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Troca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atual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>
            <a:extLst>
              <a:ext uri="{FF2B5EF4-FFF2-40B4-BE49-F238E27FC236}">
                <a16:creationId xmlns:a16="http://schemas.microsoft.com/office/drawing/2014/main" id="{9FE01032-C214-4884-AA6B-EE7D2AA1F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Bubblesort</a:t>
            </a:r>
          </a:p>
        </p:txBody>
      </p:sp>
      <p:sp>
        <p:nvSpPr>
          <p:cNvPr id="37891" name="Espaço Reservado para Conteúdo 2">
            <a:extLst>
              <a:ext uri="{FF2B5EF4-FFF2-40B4-BE49-F238E27FC236}">
                <a16:creationId xmlns:a16="http://schemas.microsoft.com/office/drawing/2014/main" id="{E1FAA61E-3825-4524-A991-756FEDC0D29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Qual é a complexidade do algoritmo?</a:t>
            </a:r>
          </a:p>
          <a:p>
            <a:endParaRPr lang="pt-BR" altLang="pt-BR" dirty="0"/>
          </a:p>
          <a:p>
            <a:endParaRPr lang="pt-BR" altLang="pt-BR" dirty="0"/>
          </a:p>
          <a:p>
            <a:r>
              <a:rPr lang="pt-BR" altLang="pt-BR" dirty="0"/>
              <a:t>Estabilidade do algoritmo?</a:t>
            </a:r>
            <a:endParaRPr alt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D8A051-9076-4CD5-BA2D-6EBF97EBE27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5D434A1B-861F-4231-A567-B066EBB1D35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27</a:t>
            </a:fld>
            <a:endParaRPr lang="pt-BR" altLang="pt-B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Texto 6">
            <a:extLst>
              <a:ext uri="{FF2B5EF4-FFF2-40B4-BE49-F238E27FC236}">
                <a16:creationId xmlns:a16="http://schemas.microsoft.com/office/drawing/2014/main" id="{F5AFFD43-8AEC-47EF-A0C6-82AB1C8E0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5713"/>
          </a:xfrm>
        </p:spPr>
        <p:txBody>
          <a:bodyPr/>
          <a:lstStyle/>
          <a:p>
            <a:endParaRPr altLang="pt-BR"/>
          </a:p>
        </p:txBody>
      </p:sp>
      <p:sp>
        <p:nvSpPr>
          <p:cNvPr id="38915" name="Título 5">
            <a:extLst>
              <a:ext uri="{FF2B5EF4-FFF2-40B4-BE49-F238E27FC236}">
                <a16:creationId xmlns:a16="http://schemas.microsoft.com/office/drawing/2014/main" id="{08A8B7BC-CFF7-4E0B-85E6-F19F127B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Ordenação por seleção</a:t>
            </a:r>
          </a:p>
        </p:txBody>
      </p:sp>
      <p:sp>
        <p:nvSpPr>
          <p:cNvPr id="38916" name="Espaço Reservado para Número de Slide 4">
            <a:extLst>
              <a:ext uri="{FF2B5EF4-FFF2-40B4-BE49-F238E27FC236}">
                <a16:creationId xmlns:a16="http://schemas.microsoft.com/office/drawing/2014/main" id="{EBB6635A-6A4C-44D7-8D82-9578E3833CA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159B9FBC-4A20-4D10-8A3B-04EBC9A0A5D6}" type="slidenum">
              <a:rPr lang="pt-BR" altLang="pt-BR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28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FA3C405-3068-489F-8C61-41B968E19B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ítulo 1">
            <a:extLst>
              <a:ext uri="{FF2B5EF4-FFF2-40B4-BE49-F238E27FC236}">
                <a16:creationId xmlns:a16="http://schemas.microsoft.com/office/drawing/2014/main" id="{156A4A6C-ED0D-4163-8243-C6279810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Seleção</a:t>
            </a:r>
          </a:p>
        </p:txBody>
      </p:sp>
      <p:sp>
        <p:nvSpPr>
          <p:cNvPr id="39939" name="Espaço Reservado para Conteúdo 2">
            <a:extLst>
              <a:ext uri="{FF2B5EF4-FFF2-40B4-BE49-F238E27FC236}">
                <a16:creationId xmlns:a16="http://schemas.microsoft.com/office/drawing/2014/main" id="{8923685D-DF5D-4DF8-86F5-A8638B77345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Algoritmo que </a:t>
            </a:r>
            <a:r>
              <a:rPr altLang="pt-BR" b="1" dirty="0">
                <a:solidFill>
                  <a:srgbClr val="FF0000"/>
                </a:solidFill>
              </a:rPr>
              <a:t>seleciona</a:t>
            </a:r>
            <a:r>
              <a:rPr altLang="pt-BR" dirty="0"/>
              <a:t> o menor valor do conjunto para a próxima posição a ser ordenada</a:t>
            </a:r>
          </a:p>
          <a:p>
            <a:endParaRPr altLang="pt-BR" dirty="0"/>
          </a:p>
          <a:p>
            <a:r>
              <a:rPr altLang="pt-BR" dirty="0"/>
              <a:t>Para cada posição de referência, iniciando da primeira posição:</a:t>
            </a:r>
          </a:p>
          <a:p>
            <a:pPr lvl="1"/>
            <a:r>
              <a:rPr altLang="pt-BR" dirty="0"/>
              <a:t>Selecionar o menor valor do vetor</a:t>
            </a:r>
          </a:p>
          <a:p>
            <a:pPr lvl="1"/>
            <a:r>
              <a:rPr altLang="pt-BR" dirty="0"/>
              <a:t>Trocar com a posição de referência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43AB8B-825E-4A58-AD60-B77F535FAD1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45C28D5E-29C4-4263-AF55-3A95CA48A88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29</a:t>
            </a:fld>
            <a:endParaRPr lang="pt-BR" alt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>
            <a:extLst>
              <a:ext uri="{FF2B5EF4-FFF2-40B4-BE49-F238E27FC236}">
                <a16:creationId xmlns:a16="http://schemas.microsoft.com/office/drawing/2014/main" id="{A5CC1756-74A9-44AF-AF89-FA3F9804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Ordenação</a:t>
            </a:r>
          </a:p>
        </p:txBody>
      </p:sp>
      <p:sp>
        <p:nvSpPr>
          <p:cNvPr id="13315" name="Espaço Reservado para Conteúdo 2">
            <a:extLst>
              <a:ext uri="{FF2B5EF4-FFF2-40B4-BE49-F238E27FC236}">
                <a16:creationId xmlns:a16="http://schemas.microsoft.com/office/drawing/2014/main" id="{8F65618B-C71E-40E0-BE06-FF3DB683BF7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Ordenação </a:t>
            </a:r>
            <a:r>
              <a:rPr altLang="pt-BR" b="1" dirty="0">
                <a:solidFill>
                  <a:srgbClr val="FF0000"/>
                </a:solidFill>
              </a:rPr>
              <a:t>posicional</a:t>
            </a:r>
            <a:r>
              <a:rPr altLang="pt-BR" dirty="0"/>
              <a:t> </a:t>
            </a:r>
          </a:p>
          <a:p>
            <a:r>
              <a:rPr altLang="pt-BR" dirty="0"/>
              <a:t>Ordenação por </a:t>
            </a:r>
            <a:r>
              <a:rPr altLang="pt-BR" b="1" dirty="0">
                <a:solidFill>
                  <a:srgbClr val="FF0000"/>
                </a:solidFill>
              </a:rPr>
              <a:t>comparação</a:t>
            </a:r>
          </a:p>
          <a:p>
            <a:r>
              <a:rPr altLang="pt-BR" dirty="0"/>
              <a:t>Ordenação </a:t>
            </a:r>
            <a:r>
              <a:rPr altLang="pt-BR" b="1" dirty="0">
                <a:solidFill>
                  <a:srgbClr val="FF0000"/>
                </a:solidFill>
              </a:rPr>
              <a:t>estável</a:t>
            </a:r>
          </a:p>
          <a:p>
            <a:pPr lvl="1"/>
            <a:r>
              <a:rPr altLang="pt-BR" dirty="0"/>
              <a:t>Mantém a posição relativa dos elementos</a:t>
            </a:r>
          </a:p>
          <a:p>
            <a:pPr lvl="1"/>
            <a:endParaRPr alt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083860-8C1C-43EF-A140-612F5BF6AA7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B15E8A4D-2344-43B0-A254-831EF14D6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632131"/>
              </p:ext>
            </p:extLst>
          </p:nvPr>
        </p:nvGraphicFramePr>
        <p:xfrm>
          <a:off x="1524000" y="3509963"/>
          <a:ext cx="6096000" cy="118879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33" marB="45733">
                    <a:lnB w="12700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33" marB="45733">
                    <a:lnB w="12700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04</a:t>
                      </a:r>
                    </a:p>
                  </a:txBody>
                  <a:tcPr marT="45733" marB="45733">
                    <a:lnB w="12700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33" marB="45733">
                    <a:lnB w="12700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Delicious" panose="02000506040000020004" pitchFamily="50" charset="0"/>
                        </a:rPr>
                        <a:t>08</a:t>
                      </a:r>
                    </a:p>
                  </a:txBody>
                  <a:tcPr marT="45733" marB="45733">
                    <a:lnB w="12700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7030A0"/>
                          </a:solidFill>
                          <a:latin typeface="Delicious" panose="02000506040000020004" pitchFamily="50" charset="0"/>
                        </a:rPr>
                        <a:t>04</a:t>
                      </a:r>
                    </a:p>
                  </a:txBody>
                  <a:tcPr marT="45733" marB="45733">
                    <a:lnB w="12700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pt-BR" sz="2000" dirty="0">
                        <a:latin typeface="Delicious" panose="02000506040000020004" pitchFamily="50" charset="0"/>
                      </a:endParaRPr>
                    </a:p>
                  </a:txBody>
                  <a:tcPr marT="45733" marB="4573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2000">
                        <a:latin typeface="Delicious" panose="02000506040000020004" pitchFamily="50" charset="0"/>
                      </a:endParaRPr>
                    </a:p>
                  </a:txBody>
                  <a:tcPr marT="45733" marB="4573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2000">
                        <a:latin typeface="Delicious" panose="02000506040000020004" pitchFamily="50" charset="0"/>
                      </a:endParaRPr>
                    </a:p>
                  </a:txBody>
                  <a:tcPr marT="45733" marB="4573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2000">
                        <a:latin typeface="Delicious" panose="02000506040000020004" pitchFamily="50" charset="0"/>
                      </a:endParaRPr>
                    </a:p>
                  </a:txBody>
                  <a:tcPr marT="45733" marB="4573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2000">
                        <a:latin typeface="Delicious" panose="02000506040000020004" pitchFamily="50" charset="0"/>
                      </a:endParaRPr>
                    </a:p>
                  </a:txBody>
                  <a:tcPr marT="45733" marB="4573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2000" dirty="0">
                        <a:latin typeface="Delicious" panose="02000506040000020004" pitchFamily="50" charset="0"/>
                      </a:endParaRPr>
                    </a:p>
                  </a:txBody>
                  <a:tcPr marT="45733" marB="4573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04</a:t>
                      </a:r>
                    </a:p>
                  </a:txBody>
                  <a:tcPr marT="45733" marB="45733">
                    <a:lnT w="12700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7030A0"/>
                          </a:solidFill>
                          <a:latin typeface="Delicious" panose="02000506040000020004" pitchFamily="50" charset="0"/>
                        </a:rPr>
                        <a:t>04</a:t>
                      </a:r>
                    </a:p>
                  </a:txBody>
                  <a:tcPr marT="45733" marB="45733">
                    <a:lnT w="12700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Delicious" panose="02000506040000020004" pitchFamily="50" charset="0"/>
                        </a:rPr>
                        <a:t>08</a:t>
                      </a:r>
                    </a:p>
                  </a:txBody>
                  <a:tcPr marT="45733" marB="45733">
                    <a:lnT w="12700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33" marB="45733">
                    <a:lnT w="12700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33" marB="45733">
                    <a:lnT w="12700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33" marB="45733">
                    <a:lnT w="12700" cap="flat" cmpd="sng" algn="ctr">
                      <a:solidFill>
                        <a:srgbClr val="DA1F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4C185CA7-AB28-43E0-A3AE-2FC033EB27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</a:t>
            </a:fld>
            <a:endParaRPr lang="pt-BR" alt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ítulo 1">
            <a:extLst>
              <a:ext uri="{FF2B5EF4-FFF2-40B4-BE49-F238E27FC236}">
                <a16:creationId xmlns:a16="http://schemas.microsoft.com/office/drawing/2014/main" id="{D33A6C59-92E3-4860-98BA-EF1A9ED9E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Seleção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5C69D9FE-A38E-4062-82D5-0ED24AEEAD7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98693788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4C3EF3-F71B-43ED-BFEA-538110F2EA4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Espaço Reservado para Número de Slide 4">
            <a:extLst>
              <a:ext uri="{FF2B5EF4-FFF2-40B4-BE49-F238E27FC236}">
                <a16:creationId xmlns:a16="http://schemas.microsoft.com/office/drawing/2014/main" id="{CF7472E4-2195-4855-8783-72705371D1F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30</a:t>
            </a:fld>
            <a:endParaRPr lang="pt-BR" altLang="pt-B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ítulo 1">
            <a:extLst>
              <a:ext uri="{FF2B5EF4-FFF2-40B4-BE49-F238E27FC236}">
                <a16:creationId xmlns:a16="http://schemas.microsoft.com/office/drawing/2014/main" id="{2246320C-A943-4189-8EFA-F83AFA77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Seleção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5C79903C-DBCE-4987-A32B-249688D7B38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22524084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B5958D8-1807-4A8D-ADE9-66CB9B8D92A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9224B3DD-A324-4549-959E-E0358E1670C2}"/>
              </a:ext>
            </a:extLst>
          </p:cNvPr>
          <p:cNvSpPr/>
          <p:nvPr/>
        </p:nvSpPr>
        <p:spPr>
          <a:xfrm>
            <a:off x="1187450" y="1847850"/>
            <a:ext cx="484188" cy="496888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2005" name="CaixaDeTexto 2">
            <a:extLst>
              <a:ext uri="{FF2B5EF4-FFF2-40B4-BE49-F238E27FC236}">
                <a16:creationId xmlns:a16="http://schemas.microsoft.com/office/drawing/2014/main" id="{0DC87361-EE81-42DA-BE3F-7CC6C9359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300413"/>
            <a:ext cx="2752725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900" dirty="0">
                <a:solidFill>
                  <a:srgbClr val="C00000"/>
                </a:solidFill>
                <a:latin typeface="Delicious" panose="02000506040000020004" pitchFamily="50" charset="0"/>
              </a:rPr>
              <a:t>Menor: posição 0</a:t>
            </a:r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F9060DCF-98A0-42B8-AAB7-24C3C947F5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31</a:t>
            </a:fld>
            <a:endParaRPr lang="pt-BR" alt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A2938C83-4CBF-4C7F-8BE9-A45124FD3C9A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14FC5DF3-A704-48B5-92AA-B05D990D2F49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2" name="Seta para Baixo 6">
                <a:extLst>
                  <a:ext uri="{FF2B5EF4-FFF2-40B4-BE49-F238E27FC236}">
                    <a16:creationId xmlns:a16="http://schemas.microsoft.com/office/drawing/2014/main" id="{DEA5899B-6551-4042-82A6-24C47F41DEC2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D5E5BB99-5801-40AE-9A25-6E3C0455228F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12CE5F85-C0C2-44B4-9142-E05667CC68F3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88316787-F7E4-4A37-B1A2-1EE6E51FA460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Menor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atual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ítulo 1">
            <a:extLst>
              <a:ext uri="{FF2B5EF4-FFF2-40B4-BE49-F238E27FC236}">
                <a16:creationId xmlns:a16="http://schemas.microsoft.com/office/drawing/2014/main" id="{7A967C00-84E2-4D2D-9ED7-8BCB622B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Seleção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0B054B2A-C936-4171-AED8-AB39C0BDBAE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00468675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C97047-CAF5-4E0E-969B-9D92797C32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D95633F4-C47F-4780-BBE7-FB24E090DDA5}"/>
              </a:ext>
            </a:extLst>
          </p:cNvPr>
          <p:cNvSpPr/>
          <p:nvPr/>
        </p:nvSpPr>
        <p:spPr>
          <a:xfrm>
            <a:off x="2555875" y="1820863"/>
            <a:ext cx="484188" cy="496887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3029" name="CaixaDeTexto 2">
            <a:extLst>
              <a:ext uri="{FF2B5EF4-FFF2-40B4-BE49-F238E27FC236}">
                <a16:creationId xmlns:a16="http://schemas.microsoft.com/office/drawing/2014/main" id="{3309F079-6F6E-4369-BBA9-BFA69567F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300413"/>
            <a:ext cx="2752725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900">
                <a:solidFill>
                  <a:srgbClr val="C00000"/>
                </a:solidFill>
                <a:latin typeface="Delicious" panose="02000506040000020004" pitchFamily="50" charset="0"/>
              </a:rPr>
              <a:t>Menor: posição 1</a:t>
            </a:r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9E7B8A4A-473D-41E3-BE4B-E9B5C69F74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32</a:t>
            </a:fld>
            <a:endParaRPr lang="pt-BR" alt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07C1E23C-3379-41EC-96AF-F211E7ABB7D9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771760EC-86DD-458E-A858-19729694ADEC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2" name="Seta para Baixo 6">
                <a:extLst>
                  <a:ext uri="{FF2B5EF4-FFF2-40B4-BE49-F238E27FC236}">
                    <a16:creationId xmlns:a16="http://schemas.microsoft.com/office/drawing/2014/main" id="{95FD0BDE-150D-4BD1-A92D-70B71D6414DB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4E7337D1-01AA-48F2-8E19-72B3E423B723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DBB068D4-EE9F-47CB-AA74-592DBE4A291F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5AD6EF71-028A-48AE-97CF-5235553C0346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Menor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atual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ítulo 1">
            <a:extLst>
              <a:ext uri="{FF2B5EF4-FFF2-40B4-BE49-F238E27FC236}">
                <a16:creationId xmlns:a16="http://schemas.microsoft.com/office/drawing/2014/main" id="{A9BDCD19-C5A9-4157-9BA6-5811585D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Seleção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C508ACE3-AE8E-431E-AE85-951BCF31557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57849865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5630C98-3F2D-4082-B741-7F28FA467BB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3B2D6FCA-EFDC-489C-8880-9419FB4F87A5}"/>
              </a:ext>
            </a:extLst>
          </p:cNvPr>
          <p:cNvSpPr/>
          <p:nvPr/>
        </p:nvSpPr>
        <p:spPr>
          <a:xfrm>
            <a:off x="3924300" y="1851025"/>
            <a:ext cx="484188" cy="498475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4053" name="CaixaDeTexto 2">
            <a:extLst>
              <a:ext uri="{FF2B5EF4-FFF2-40B4-BE49-F238E27FC236}">
                <a16:creationId xmlns:a16="http://schemas.microsoft.com/office/drawing/2014/main" id="{F51B3915-5580-4198-881A-51A63C340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300413"/>
            <a:ext cx="2752725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900" dirty="0">
                <a:solidFill>
                  <a:srgbClr val="C00000"/>
                </a:solidFill>
                <a:latin typeface="Delicious" panose="02000506040000020004" pitchFamily="50" charset="0"/>
              </a:rPr>
              <a:t>Menor: posição 2</a:t>
            </a:r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1EE64B24-BA47-41B4-AE80-52236CE6E67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33</a:t>
            </a:fld>
            <a:endParaRPr lang="pt-BR" alt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6C4C2240-26EC-493C-A230-ED6051420625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C8B22BBE-27F9-4CC7-A15B-1785A6B577D6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2" name="Seta para Baixo 6">
                <a:extLst>
                  <a:ext uri="{FF2B5EF4-FFF2-40B4-BE49-F238E27FC236}">
                    <a16:creationId xmlns:a16="http://schemas.microsoft.com/office/drawing/2014/main" id="{E49C5F77-C3E4-409B-ADD5-EE04DC7A8135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3F1986DC-B515-4318-A96A-E98F77875959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7F0CA503-8FB3-4C5C-9D64-E9A8CAEC33C8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99D4D01A-26F2-46E5-8871-B9A0E98D1F65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Menor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atual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ítulo 1">
            <a:extLst>
              <a:ext uri="{FF2B5EF4-FFF2-40B4-BE49-F238E27FC236}">
                <a16:creationId xmlns:a16="http://schemas.microsoft.com/office/drawing/2014/main" id="{CE5B96A4-D865-4DB4-AFD7-7E0EBE0D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Seleção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60384A71-12A2-4D55-B843-DE7718C9397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51708754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D58673-D44B-46DA-9D69-2618DF4D84D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415BEEC9-7166-4FCC-943A-2960A1EC6763}"/>
              </a:ext>
            </a:extLst>
          </p:cNvPr>
          <p:cNvSpPr/>
          <p:nvPr/>
        </p:nvSpPr>
        <p:spPr>
          <a:xfrm>
            <a:off x="5292725" y="1851025"/>
            <a:ext cx="484188" cy="498475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5077" name="CaixaDeTexto 2">
            <a:extLst>
              <a:ext uri="{FF2B5EF4-FFF2-40B4-BE49-F238E27FC236}">
                <a16:creationId xmlns:a16="http://schemas.microsoft.com/office/drawing/2014/main" id="{9E8B810E-45BF-45A5-BD65-9A402C9D1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300413"/>
            <a:ext cx="2752725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900" dirty="0">
                <a:solidFill>
                  <a:srgbClr val="C00000"/>
                </a:solidFill>
                <a:latin typeface="Delicious" panose="02000506040000020004" pitchFamily="50" charset="0"/>
              </a:rPr>
              <a:t>Menor: posição 2</a:t>
            </a:r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A66E12DB-E5E2-4D90-96FB-504B9AEB7AE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34</a:t>
            </a:fld>
            <a:endParaRPr lang="pt-BR" alt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DA7E98C3-AFB7-4FD7-BE66-D1233B23BEB2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DCAE2C50-5CF8-4A38-B74B-82E123B6E308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2" name="Seta para Baixo 6">
                <a:extLst>
                  <a:ext uri="{FF2B5EF4-FFF2-40B4-BE49-F238E27FC236}">
                    <a16:creationId xmlns:a16="http://schemas.microsoft.com/office/drawing/2014/main" id="{48CA6970-2929-4995-9916-918E302845A2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CBE7B8D6-C4CE-4FAB-8C55-2FC225D932A6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98690267-F399-40E1-89FB-E0458ADC222A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C7BE8EC0-5CE3-4C43-9404-A3EC57153182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Menor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atual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ítulo 1">
            <a:extLst>
              <a:ext uri="{FF2B5EF4-FFF2-40B4-BE49-F238E27FC236}">
                <a16:creationId xmlns:a16="http://schemas.microsoft.com/office/drawing/2014/main" id="{F8511D2E-1E4B-418B-BCC1-45E1B43A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Seleção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EF62F5AB-68C5-4BCF-A0CC-9D49AC20386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54299705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DB1402-75FE-43DC-85E1-578862DC256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C460EBFF-2BC8-49E7-A3FD-EC0C8604F71A}"/>
              </a:ext>
            </a:extLst>
          </p:cNvPr>
          <p:cNvSpPr/>
          <p:nvPr/>
        </p:nvSpPr>
        <p:spPr>
          <a:xfrm>
            <a:off x="6659563" y="1858963"/>
            <a:ext cx="485775" cy="496887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6101" name="CaixaDeTexto 2">
            <a:extLst>
              <a:ext uri="{FF2B5EF4-FFF2-40B4-BE49-F238E27FC236}">
                <a16:creationId xmlns:a16="http://schemas.microsoft.com/office/drawing/2014/main" id="{0FD5DC06-4E8B-4A7C-99AA-524D3B4AB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300413"/>
            <a:ext cx="2752725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pt-BR"/>
            </a:defPPr>
            <a:lvl1pPr>
              <a:defRPr sz="2900">
                <a:solidFill>
                  <a:srgbClr val="C00000"/>
                </a:solidFill>
                <a:latin typeface="Delicious" panose="02000506040000020004" pitchFamily="50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pt-BR" altLang="pt-BR" dirty="0"/>
              <a:t>Menor: posição 2</a:t>
            </a:r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E40C1E29-5197-462D-8736-26806DB975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35</a:t>
            </a:fld>
            <a:endParaRPr lang="pt-BR" alt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5303323A-5BC3-40DD-B5F1-060FEFCF23E0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982A7AFC-1260-467A-8DA3-02BE37DF503A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2" name="Seta para Baixo 6">
                <a:extLst>
                  <a:ext uri="{FF2B5EF4-FFF2-40B4-BE49-F238E27FC236}">
                    <a16:creationId xmlns:a16="http://schemas.microsoft.com/office/drawing/2014/main" id="{66D29E63-B802-43B6-89B7-FE27BB422447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60E853C7-205B-4C7B-8F47-74F074635BA9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88D11595-3765-478A-8671-7872A52278E0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CD244926-A81C-43D1-9717-2029225AEC39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Menor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atual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ítulo 1">
            <a:extLst>
              <a:ext uri="{FF2B5EF4-FFF2-40B4-BE49-F238E27FC236}">
                <a16:creationId xmlns:a16="http://schemas.microsoft.com/office/drawing/2014/main" id="{3082B910-54D1-40ED-B4D2-D3943B1C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Seleção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6D443ED8-8E99-4A20-A18A-5156A0E9E29E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14202263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DB86544-F676-4DFE-9126-06D1263227D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689E85FA-7728-47DE-A2B5-46429932DAC1}"/>
              </a:ext>
            </a:extLst>
          </p:cNvPr>
          <p:cNvSpPr/>
          <p:nvPr/>
        </p:nvSpPr>
        <p:spPr>
          <a:xfrm>
            <a:off x="7956550" y="1851025"/>
            <a:ext cx="484188" cy="498475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7125" name="CaixaDeTexto 2">
            <a:extLst>
              <a:ext uri="{FF2B5EF4-FFF2-40B4-BE49-F238E27FC236}">
                <a16:creationId xmlns:a16="http://schemas.microsoft.com/office/drawing/2014/main" id="{DCE42185-9986-42B2-9543-A3905E19D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300413"/>
            <a:ext cx="2752725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pt-BR"/>
            </a:defPPr>
            <a:lvl1pPr>
              <a:defRPr sz="2900">
                <a:solidFill>
                  <a:srgbClr val="C00000"/>
                </a:solidFill>
                <a:latin typeface="Delicious" panose="02000506040000020004" pitchFamily="50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pt-BR" altLang="pt-BR" dirty="0"/>
              <a:t>Menor: posição 2</a:t>
            </a:r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EB4E615A-E405-4CA8-9DA9-C3F4DC8DE03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36</a:t>
            </a:fld>
            <a:endParaRPr lang="pt-BR" alt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87E77EFC-EABB-4A8E-9E00-4D21AB3FA597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A1D27C13-9E50-4D09-A2DE-8775BE324D1D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2" name="Seta para Baixo 6">
                <a:extLst>
                  <a:ext uri="{FF2B5EF4-FFF2-40B4-BE49-F238E27FC236}">
                    <a16:creationId xmlns:a16="http://schemas.microsoft.com/office/drawing/2014/main" id="{2BE42168-7530-4FB9-8038-CE29F58DC48D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858C752D-59BD-45C6-90DE-AAF0109B869F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4FFFFB30-C5E9-49A2-91DD-A93A09D1EDCF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4B0758F2-E232-490A-B9AA-90DB262C44ED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Menor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atual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ítulo 1">
            <a:extLst>
              <a:ext uri="{FF2B5EF4-FFF2-40B4-BE49-F238E27FC236}">
                <a16:creationId xmlns:a16="http://schemas.microsoft.com/office/drawing/2014/main" id="{22F160B9-B769-435E-9169-8B16084EF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Seleção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6354CDEC-6F74-4A86-9CF7-855A2305B4F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02093350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D02EF70-E639-4C07-9025-ABA18354E9D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08F9CA61-47D5-428E-BB28-1B6C9DEF4221}"/>
              </a:ext>
            </a:extLst>
          </p:cNvPr>
          <p:cNvSpPr/>
          <p:nvPr/>
        </p:nvSpPr>
        <p:spPr>
          <a:xfrm>
            <a:off x="7956550" y="1851025"/>
            <a:ext cx="484188" cy="498475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8149" name="CaixaDeTexto 2">
            <a:extLst>
              <a:ext uri="{FF2B5EF4-FFF2-40B4-BE49-F238E27FC236}">
                <a16:creationId xmlns:a16="http://schemas.microsoft.com/office/drawing/2014/main" id="{6E25AF43-2BA4-4D8B-A882-7C22B1F33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300413"/>
            <a:ext cx="2752725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pt-BR"/>
            </a:defPPr>
            <a:lvl1pPr>
              <a:defRPr sz="2900">
                <a:solidFill>
                  <a:srgbClr val="C00000"/>
                </a:solidFill>
                <a:latin typeface="Delicious" panose="02000506040000020004" pitchFamily="50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pt-BR" altLang="pt-BR" dirty="0"/>
              <a:t>Menor: posição 2</a:t>
            </a:r>
          </a:p>
          <a:p>
            <a:r>
              <a:rPr lang="pt-BR" altLang="pt-BR" dirty="0"/>
              <a:t>Trocar 0 com 2</a:t>
            </a:r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FBC90FF2-E188-4619-9CB7-9202AA41B07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37</a:t>
            </a:fld>
            <a:endParaRPr lang="pt-BR" alt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DC66AF18-F929-461E-B453-2C716A698C27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FFECEF75-DD8E-425F-A7E1-334C44B02EE9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2" name="Seta para Baixo 6">
                <a:extLst>
                  <a:ext uri="{FF2B5EF4-FFF2-40B4-BE49-F238E27FC236}">
                    <a16:creationId xmlns:a16="http://schemas.microsoft.com/office/drawing/2014/main" id="{1E820620-0833-43B0-A609-05F4A01A10E4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8A590D2D-C1C2-429C-948C-2940765A738F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4C8C6C09-BBF6-4BA7-925B-73089EACF091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4AC93C80-215C-440E-817E-93D22DF87B7C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Menor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atual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ítulo 1">
            <a:extLst>
              <a:ext uri="{FF2B5EF4-FFF2-40B4-BE49-F238E27FC236}">
                <a16:creationId xmlns:a16="http://schemas.microsoft.com/office/drawing/2014/main" id="{795A8CF5-A3B3-40D9-B9B7-777E020DB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Seleção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D932473A-0370-4455-BAF9-E5AD6F72A34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22541430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FF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ABC2A0B-F20F-4725-BEF7-96F14D8017F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49172" name="CaixaDeTexto 2">
            <a:extLst>
              <a:ext uri="{FF2B5EF4-FFF2-40B4-BE49-F238E27FC236}">
                <a16:creationId xmlns:a16="http://schemas.microsoft.com/office/drawing/2014/main" id="{1EEAE306-A9A2-43E1-9C05-0F8136009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300413"/>
            <a:ext cx="2752725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pt-BR"/>
            </a:defPPr>
            <a:lvl1pPr>
              <a:defRPr sz="2900">
                <a:solidFill>
                  <a:srgbClr val="C00000"/>
                </a:solidFill>
                <a:latin typeface="Delicious" panose="02000506040000020004" pitchFamily="50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pt-BR" altLang="pt-BR" dirty="0"/>
              <a:t>Menor: posição 2</a:t>
            </a:r>
          </a:p>
          <a:p>
            <a:r>
              <a:rPr lang="pt-BR" altLang="pt-BR" dirty="0"/>
              <a:t>Trocar 0 com 2</a:t>
            </a:r>
          </a:p>
        </p:txBody>
      </p:sp>
      <p:sp>
        <p:nvSpPr>
          <p:cNvPr id="7" name="Espaço Reservado para Número de Slide 4">
            <a:extLst>
              <a:ext uri="{FF2B5EF4-FFF2-40B4-BE49-F238E27FC236}">
                <a16:creationId xmlns:a16="http://schemas.microsoft.com/office/drawing/2014/main" id="{66B1E6C5-1D35-4CA7-8D8D-3CFFDF6D7F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38</a:t>
            </a:fld>
            <a:endParaRPr lang="pt-BR" alt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68E569B5-078C-4E21-AC91-8284B7EF350E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058FBACF-9327-4909-A58C-BAA1DB2EE18B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1" name="Seta para Baixo 6">
                <a:extLst>
                  <a:ext uri="{FF2B5EF4-FFF2-40B4-BE49-F238E27FC236}">
                    <a16:creationId xmlns:a16="http://schemas.microsoft.com/office/drawing/2014/main" id="{E723FBA8-7DF1-4478-8EF9-08322C33F94C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2DA9B3C1-138B-4DE2-906D-598C6B00315F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9F9E446C-260B-4971-997B-20E1C8D7B9DD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8EFF32BB-C054-434B-8557-E17158B55A38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Menor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atual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ítulo 1">
            <a:extLst>
              <a:ext uri="{FF2B5EF4-FFF2-40B4-BE49-F238E27FC236}">
                <a16:creationId xmlns:a16="http://schemas.microsoft.com/office/drawing/2014/main" id="{3CF659E9-BDAF-47C6-9186-745545C9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Seleção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5A2D5B47-BB3E-4CE4-B92E-93E2176E8DD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92516444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A743CFA-85A0-442E-AA4B-ED84E9BF144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50196" name="CaixaDeTexto 2">
            <a:extLst>
              <a:ext uri="{FF2B5EF4-FFF2-40B4-BE49-F238E27FC236}">
                <a16:creationId xmlns:a16="http://schemas.microsoft.com/office/drawing/2014/main" id="{94BB66CE-FB15-43D6-86D6-CC5107F1A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300413"/>
            <a:ext cx="2752725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pt-BR"/>
            </a:defPPr>
            <a:lvl1pPr>
              <a:defRPr sz="2900">
                <a:solidFill>
                  <a:srgbClr val="C00000"/>
                </a:solidFill>
                <a:latin typeface="Delicious" panose="02000506040000020004" pitchFamily="50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pt-BR" altLang="pt-BR" dirty="0"/>
              <a:t>Menor: posição 1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205AF477-5772-4F74-B329-83E0CB6FD557}"/>
              </a:ext>
            </a:extLst>
          </p:cNvPr>
          <p:cNvSpPr/>
          <p:nvPr/>
        </p:nvSpPr>
        <p:spPr>
          <a:xfrm>
            <a:off x="3924300" y="1851025"/>
            <a:ext cx="484188" cy="498475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2EA4B211-3A57-4C39-B411-CD319705353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39</a:t>
            </a:fld>
            <a:endParaRPr lang="pt-BR" alt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936FC184-A290-45B9-8528-E69D7E3A38B0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4FCECAC9-435E-47F2-9319-89817E36D496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2" name="Seta para Baixo 6">
                <a:extLst>
                  <a:ext uri="{FF2B5EF4-FFF2-40B4-BE49-F238E27FC236}">
                    <a16:creationId xmlns:a16="http://schemas.microsoft.com/office/drawing/2014/main" id="{A472BC9F-9396-46C7-B544-70E79DC73F8C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01858762-49CC-4A0D-B23C-1E08F3F4719C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14F166B1-9DF2-4256-A741-8BE2BF3E343F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E8859763-3DF8-43FF-BDD1-B242ADB5A602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Menor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atual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>
            <a:extLst>
              <a:ext uri="{FF2B5EF4-FFF2-40B4-BE49-F238E27FC236}">
                <a16:creationId xmlns:a16="http://schemas.microsoft.com/office/drawing/2014/main" id="{BD56DE6C-0BB6-4209-B0E4-4BC9F73A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Ordenação por comparação</a:t>
            </a:r>
          </a:p>
        </p:txBody>
      </p:sp>
      <p:sp>
        <p:nvSpPr>
          <p:cNvPr id="14339" name="Espaço Reservado para Conteúdo 2">
            <a:extLst>
              <a:ext uri="{FF2B5EF4-FFF2-40B4-BE49-F238E27FC236}">
                <a16:creationId xmlns:a16="http://schemas.microsoft.com/office/drawing/2014/main" id="{727B25E3-3885-4672-8F3D-5E3281A6CA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Realiza comparações entre uma </a:t>
            </a:r>
            <a:r>
              <a:rPr altLang="pt-BR" b="1" i="1" dirty="0">
                <a:solidFill>
                  <a:srgbClr val="FF0000"/>
                </a:solidFill>
              </a:rPr>
              <a:t>posição de referência</a:t>
            </a:r>
            <a:r>
              <a:rPr altLang="pt-BR" dirty="0"/>
              <a:t> e outras posições do conjunto de dados com o objetivo de “acertar” a posição do elemento de referência</a:t>
            </a:r>
          </a:p>
          <a:p>
            <a:endParaRPr altLang="pt-BR" dirty="0"/>
          </a:p>
          <a:p>
            <a:r>
              <a:rPr altLang="pt-BR" dirty="0"/>
              <a:t>Custos principais:</a:t>
            </a:r>
          </a:p>
          <a:p>
            <a:pPr lvl="1"/>
            <a:r>
              <a:rPr altLang="pt-BR" dirty="0"/>
              <a:t>Comparações</a:t>
            </a:r>
          </a:p>
          <a:p>
            <a:pPr lvl="1"/>
            <a:r>
              <a:rPr altLang="pt-BR" dirty="0"/>
              <a:t>Trocas de posição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847579-7818-4632-A4ED-539021B23BE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Espaço Reservado para Número de Slide 4">
            <a:extLst>
              <a:ext uri="{FF2B5EF4-FFF2-40B4-BE49-F238E27FC236}">
                <a16:creationId xmlns:a16="http://schemas.microsoft.com/office/drawing/2014/main" id="{7FF89D86-2008-482B-B79F-6837FE962A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</a:t>
            </a:fld>
            <a:endParaRPr lang="pt-BR" altLang="pt-BR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ítulo 1">
            <a:extLst>
              <a:ext uri="{FF2B5EF4-FFF2-40B4-BE49-F238E27FC236}">
                <a16:creationId xmlns:a16="http://schemas.microsoft.com/office/drawing/2014/main" id="{80F7AE66-932E-4FF4-AAE7-DC3255247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Seleção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22196A32-423D-4F8B-9031-41A893E7AFB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03307393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5C3D0A6-6B97-4E6C-BC85-432E8A2C0D0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51220" name="CaixaDeTexto 2">
            <a:extLst>
              <a:ext uri="{FF2B5EF4-FFF2-40B4-BE49-F238E27FC236}">
                <a16:creationId xmlns:a16="http://schemas.microsoft.com/office/drawing/2014/main" id="{1340C946-238A-4215-BF4E-EEA175214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300413"/>
            <a:ext cx="2752725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pt-BR"/>
            </a:defPPr>
            <a:lvl1pPr>
              <a:defRPr sz="2900">
                <a:solidFill>
                  <a:srgbClr val="C00000"/>
                </a:solidFill>
                <a:latin typeface="Delicious" panose="02000506040000020004" pitchFamily="50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pt-BR" altLang="pt-BR" dirty="0"/>
              <a:t>Menor: posição 1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D0AB8577-A961-481E-B847-1A9511BA7B30}"/>
              </a:ext>
            </a:extLst>
          </p:cNvPr>
          <p:cNvSpPr/>
          <p:nvPr/>
        </p:nvSpPr>
        <p:spPr>
          <a:xfrm>
            <a:off x="5292725" y="1830388"/>
            <a:ext cx="484188" cy="496887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3382B373-B77D-4D02-BB11-AEFAE31C6C7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40</a:t>
            </a:fld>
            <a:endParaRPr lang="pt-BR" alt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89F0DB91-3066-4209-BE85-1718C154E8AA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F3F444B0-39EF-4C1C-8CC6-7E528E4A9FC7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2" name="Seta para Baixo 6">
                <a:extLst>
                  <a:ext uri="{FF2B5EF4-FFF2-40B4-BE49-F238E27FC236}">
                    <a16:creationId xmlns:a16="http://schemas.microsoft.com/office/drawing/2014/main" id="{97BD00FE-9583-4948-B3D0-493A9A751DCC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1D3739DB-D1DD-4D18-90A8-50264D6B3606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B9DF0204-760C-4DDD-9788-23FD70AF840F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89293E4B-FF7C-4C60-9410-DED76052847C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Menor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atual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ítulo 1">
            <a:extLst>
              <a:ext uri="{FF2B5EF4-FFF2-40B4-BE49-F238E27FC236}">
                <a16:creationId xmlns:a16="http://schemas.microsoft.com/office/drawing/2014/main" id="{392B5FFE-2662-49AE-B93C-8A2BF63E2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Seleção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B2883F77-476F-4D92-B462-9AAF2209884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21301632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F7D7049-00DE-4B69-99E2-DDEF1327B3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52244" name="CaixaDeTexto 2">
            <a:extLst>
              <a:ext uri="{FF2B5EF4-FFF2-40B4-BE49-F238E27FC236}">
                <a16:creationId xmlns:a16="http://schemas.microsoft.com/office/drawing/2014/main" id="{A6C0D476-AAA8-4AFA-9C24-A43527E0A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300413"/>
            <a:ext cx="2752725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pt-BR"/>
            </a:defPPr>
            <a:lvl1pPr>
              <a:defRPr sz="2900">
                <a:solidFill>
                  <a:srgbClr val="C00000"/>
                </a:solidFill>
                <a:latin typeface="Delicious" panose="02000506040000020004" pitchFamily="50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pt-BR" altLang="pt-BR" dirty="0"/>
              <a:t>Menor: posição 4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E6BA2B92-1164-4185-91A1-5AA899BE7E91}"/>
              </a:ext>
            </a:extLst>
          </p:cNvPr>
          <p:cNvSpPr/>
          <p:nvPr/>
        </p:nvSpPr>
        <p:spPr>
          <a:xfrm>
            <a:off x="6659563" y="1851025"/>
            <a:ext cx="485775" cy="498475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8035C941-DBD0-478C-8BE8-50E73D330A7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41</a:t>
            </a:fld>
            <a:endParaRPr lang="pt-BR" alt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673A137-70AF-4F36-9F28-6CB55237D4FC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AAAB339A-B1F0-45DA-8DAD-BCE774B61F65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2" name="Seta para Baixo 6">
                <a:extLst>
                  <a:ext uri="{FF2B5EF4-FFF2-40B4-BE49-F238E27FC236}">
                    <a16:creationId xmlns:a16="http://schemas.microsoft.com/office/drawing/2014/main" id="{CF7C2294-68D1-4C3F-8104-3BC7299A09C6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56DA6ACC-9032-4FE0-B36A-C46DBEA4604B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73C23D50-5EC6-4A75-81CE-0953C73D7612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ABFF0FA7-1BE5-47E5-BD16-9BF496CC3E99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Menor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atual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ítulo 1">
            <a:extLst>
              <a:ext uri="{FF2B5EF4-FFF2-40B4-BE49-F238E27FC236}">
                <a16:creationId xmlns:a16="http://schemas.microsoft.com/office/drawing/2014/main" id="{A2D7B057-BAEE-49C9-A545-52D3BF47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Seleção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7165AC1C-EBA0-4DD2-B844-75D3365C480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286956711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294382-2058-41DA-98CF-3BA8A5E7EF9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53268" name="CaixaDeTexto 2">
            <a:extLst>
              <a:ext uri="{FF2B5EF4-FFF2-40B4-BE49-F238E27FC236}">
                <a16:creationId xmlns:a16="http://schemas.microsoft.com/office/drawing/2014/main" id="{0CF07DF4-5EB1-4C85-BF53-DEF353F00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300413"/>
            <a:ext cx="2752725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pt-BR"/>
            </a:defPPr>
            <a:lvl1pPr>
              <a:defRPr sz="2900">
                <a:solidFill>
                  <a:srgbClr val="C00000"/>
                </a:solidFill>
                <a:latin typeface="Delicious" panose="02000506040000020004" pitchFamily="50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pt-BR" altLang="pt-BR" dirty="0"/>
              <a:t>Menor: posição 4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0B978C2C-5586-4291-B21B-A099FAAEC880}"/>
              </a:ext>
            </a:extLst>
          </p:cNvPr>
          <p:cNvSpPr/>
          <p:nvPr/>
        </p:nvSpPr>
        <p:spPr>
          <a:xfrm>
            <a:off x="7956550" y="1851025"/>
            <a:ext cx="485775" cy="498475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A4FFF54E-3AC1-40B4-AB7E-A505FAF3D67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42</a:t>
            </a:fld>
            <a:endParaRPr lang="pt-BR" alt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1E2A1128-F38A-4E13-A4E6-459290519926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D1B5F0F6-490E-4F86-83F5-EB3901EB09B5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2" name="Seta para Baixo 6">
                <a:extLst>
                  <a:ext uri="{FF2B5EF4-FFF2-40B4-BE49-F238E27FC236}">
                    <a16:creationId xmlns:a16="http://schemas.microsoft.com/office/drawing/2014/main" id="{75514A32-7A9D-4DE8-9D54-C2FB63CCDD8B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01C7DDD8-C2A5-445D-B84A-58A7ADAA4B53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D012D3A9-3EEF-4B98-B828-FB061902CCD0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27BEFCA-725F-49E1-9597-F16866369AB6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Menor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atual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ítulo 1">
            <a:extLst>
              <a:ext uri="{FF2B5EF4-FFF2-40B4-BE49-F238E27FC236}">
                <a16:creationId xmlns:a16="http://schemas.microsoft.com/office/drawing/2014/main" id="{A2D7B057-BAEE-49C9-A545-52D3BF47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Seleção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7165AC1C-EBA0-4DD2-B844-75D3365C480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68514537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294382-2058-41DA-98CF-3BA8A5E7EF9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53268" name="CaixaDeTexto 2">
            <a:extLst>
              <a:ext uri="{FF2B5EF4-FFF2-40B4-BE49-F238E27FC236}">
                <a16:creationId xmlns:a16="http://schemas.microsoft.com/office/drawing/2014/main" id="{0CF07DF4-5EB1-4C85-BF53-DEF353F00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300413"/>
            <a:ext cx="2752677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pt-BR"/>
            </a:defPPr>
            <a:lvl1pPr>
              <a:defRPr sz="2900">
                <a:solidFill>
                  <a:srgbClr val="C00000"/>
                </a:solidFill>
                <a:latin typeface="Delicious" panose="02000506040000020004" pitchFamily="50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pt-BR" altLang="pt-BR" dirty="0"/>
              <a:t>Menor: posição 4</a:t>
            </a:r>
          </a:p>
          <a:p>
            <a:r>
              <a:rPr lang="pt-BR" altLang="pt-BR" dirty="0"/>
              <a:t>Trocar 1 com 4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0B978C2C-5586-4291-B21B-A099FAAEC880}"/>
              </a:ext>
            </a:extLst>
          </p:cNvPr>
          <p:cNvSpPr/>
          <p:nvPr/>
        </p:nvSpPr>
        <p:spPr>
          <a:xfrm>
            <a:off x="7956550" y="1851025"/>
            <a:ext cx="485775" cy="498475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3C7A1E8C-AE21-4EBF-BCAF-D7656A6B116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43</a:t>
            </a:fld>
            <a:endParaRPr lang="pt-BR" alt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56A6DC6D-2EDB-4F72-86C7-AA5E5043833E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02DA0E40-C1E0-4442-B277-68A147A96B10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2" name="Seta para Baixo 6">
                <a:extLst>
                  <a:ext uri="{FF2B5EF4-FFF2-40B4-BE49-F238E27FC236}">
                    <a16:creationId xmlns:a16="http://schemas.microsoft.com/office/drawing/2014/main" id="{EE955512-FEC1-48C8-B02C-1155736BF229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DE281878-E178-4F8D-BFA7-0D382C0D5D94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75A8C1AD-F02B-4DCB-A984-5D492D8AE56E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9FD5CC00-20EA-4586-A278-CF5C39FB5F61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Menor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atual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08440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ítulo 1">
            <a:extLst>
              <a:ext uri="{FF2B5EF4-FFF2-40B4-BE49-F238E27FC236}">
                <a16:creationId xmlns:a16="http://schemas.microsoft.com/office/drawing/2014/main" id="{DD34A753-BD0A-41F1-A5A4-9F3794535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Seleção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C063FED9-0257-4E25-940A-E18673D744E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26637222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FF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53AA92-B7B6-4A3A-AACA-D60794FD2B6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54292" name="CaixaDeTexto 2">
            <a:extLst>
              <a:ext uri="{FF2B5EF4-FFF2-40B4-BE49-F238E27FC236}">
                <a16:creationId xmlns:a16="http://schemas.microsoft.com/office/drawing/2014/main" id="{3839674F-E989-45D0-89A8-29E11DA2E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300413"/>
            <a:ext cx="2752725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pt-BR"/>
            </a:defPPr>
            <a:lvl1pPr>
              <a:defRPr sz="2900">
                <a:solidFill>
                  <a:srgbClr val="C00000"/>
                </a:solidFill>
                <a:latin typeface="Delicious" panose="02000506040000020004" pitchFamily="50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pt-BR" altLang="pt-BR" dirty="0"/>
              <a:t>Menor: posição 4</a:t>
            </a:r>
          </a:p>
          <a:p>
            <a:r>
              <a:rPr lang="pt-BR" altLang="pt-BR" dirty="0"/>
              <a:t>Trocar 1 com 4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C57B9CEC-2C36-489E-9D89-4A7AAE4A6C02}"/>
              </a:ext>
            </a:extLst>
          </p:cNvPr>
          <p:cNvSpPr/>
          <p:nvPr/>
        </p:nvSpPr>
        <p:spPr>
          <a:xfrm>
            <a:off x="8027988" y="1851025"/>
            <a:ext cx="485775" cy="498475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C08D6257-C9BE-4189-9C34-585AC07E37D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44</a:t>
            </a:fld>
            <a:endParaRPr lang="pt-BR" alt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74E62FEE-AA46-4C60-A39C-4F4DF85B0C39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FA583C3F-26BB-4F0C-BAF8-BB93309EE222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2" name="Seta para Baixo 6">
                <a:extLst>
                  <a:ext uri="{FF2B5EF4-FFF2-40B4-BE49-F238E27FC236}">
                    <a16:creationId xmlns:a16="http://schemas.microsoft.com/office/drawing/2014/main" id="{8F71B334-C415-4E5D-9A5C-81EDEAA30236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15D57191-61B0-40B3-A4AB-5A07FBA57ED4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CEDA318A-192E-4C90-B981-FBEEC5A0190C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20B5E27-0C89-4572-BF9E-10F390771C13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Menor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atual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ítulo 1">
            <a:extLst>
              <a:ext uri="{FF2B5EF4-FFF2-40B4-BE49-F238E27FC236}">
                <a16:creationId xmlns:a16="http://schemas.microsoft.com/office/drawing/2014/main" id="{2B317D13-EEC0-4597-8D36-057F08AA1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Seleção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30C85CE6-8959-476C-AAFB-CE15FA6ECFC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56676420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F84485F-58E0-4960-B4A8-E4EDB8F4D5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56340" name="CaixaDeTexto 2">
            <a:extLst>
              <a:ext uri="{FF2B5EF4-FFF2-40B4-BE49-F238E27FC236}">
                <a16:creationId xmlns:a16="http://schemas.microsoft.com/office/drawing/2014/main" id="{E8C2AC25-EED7-49E6-B84E-78D89DC75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300413"/>
            <a:ext cx="2752725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pt-BR"/>
            </a:defPPr>
            <a:lvl1pPr>
              <a:defRPr sz="2900">
                <a:solidFill>
                  <a:srgbClr val="C00000"/>
                </a:solidFill>
                <a:latin typeface="Delicious" panose="02000506040000020004" pitchFamily="50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pt-BR" altLang="pt-BR"/>
              <a:t>Menor: posição 2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7B5697EF-16CE-4E03-BCF5-7F1C5325ED7E}"/>
              </a:ext>
            </a:extLst>
          </p:cNvPr>
          <p:cNvSpPr/>
          <p:nvPr/>
        </p:nvSpPr>
        <p:spPr>
          <a:xfrm>
            <a:off x="5219700" y="1851025"/>
            <a:ext cx="485775" cy="498475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310A8482-41F7-4CC1-ABBA-2624704E3E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45</a:t>
            </a:fld>
            <a:endParaRPr lang="pt-BR" alt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220722ED-57E6-439C-8D80-72D25A5ED9BF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BC3BFA39-8411-4CF8-8C5A-4FDAA45CEE8F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2" name="Seta para Baixo 6">
                <a:extLst>
                  <a:ext uri="{FF2B5EF4-FFF2-40B4-BE49-F238E27FC236}">
                    <a16:creationId xmlns:a16="http://schemas.microsoft.com/office/drawing/2014/main" id="{AB4FB341-13D9-448E-A36F-1DC9D37BE56C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ABC26080-B92C-4322-A636-D6B60250B586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4A841585-2803-452E-BAA3-4745D0F16DAD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A80AED7-BC29-410A-A3E0-8AD2AB2675AB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Menor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atual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ítulo 1">
            <a:extLst>
              <a:ext uri="{FF2B5EF4-FFF2-40B4-BE49-F238E27FC236}">
                <a16:creationId xmlns:a16="http://schemas.microsoft.com/office/drawing/2014/main" id="{3FEC467C-148A-4C29-B181-6280F7964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Seleção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1ECB8707-12E3-4052-8DC5-E6523F2496C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21104962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8542FC-79FD-47D5-9881-4B5C8E62D7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57364" name="CaixaDeTexto 2">
            <a:extLst>
              <a:ext uri="{FF2B5EF4-FFF2-40B4-BE49-F238E27FC236}">
                <a16:creationId xmlns:a16="http://schemas.microsoft.com/office/drawing/2014/main" id="{43C17E25-C852-4955-8320-3B766101F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300413"/>
            <a:ext cx="2752725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pt-BR"/>
            </a:defPPr>
            <a:lvl1pPr>
              <a:defRPr sz="2900">
                <a:solidFill>
                  <a:srgbClr val="C00000"/>
                </a:solidFill>
                <a:latin typeface="Delicious" panose="02000506040000020004" pitchFamily="50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pt-BR" altLang="pt-BR" dirty="0"/>
              <a:t>Menor: posição 4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E28AE654-1C53-4FE5-8657-F51FA84533C4}"/>
              </a:ext>
            </a:extLst>
          </p:cNvPr>
          <p:cNvSpPr/>
          <p:nvPr/>
        </p:nvSpPr>
        <p:spPr>
          <a:xfrm>
            <a:off x="6659563" y="1851025"/>
            <a:ext cx="485775" cy="498475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2AB3C230-C024-499C-961F-5D5138911E3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46</a:t>
            </a:fld>
            <a:endParaRPr lang="pt-BR" alt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EE57FBA-87E1-4473-8D8D-3E35ADA12B17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4C53D867-68BD-479F-BC30-E51C30CE2D33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2" name="Seta para Baixo 6">
                <a:extLst>
                  <a:ext uri="{FF2B5EF4-FFF2-40B4-BE49-F238E27FC236}">
                    <a16:creationId xmlns:a16="http://schemas.microsoft.com/office/drawing/2014/main" id="{6EB3C836-A5F3-42CF-BFB1-1C7B79DDD0E4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A2C7BB0C-A24C-4E08-AA23-A88994656CE2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060FC8AA-2A05-4480-AB4E-D954A3497394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8EC2AA9-1CB0-4EF2-A9D0-FD810E0072D5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Menor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atual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ítulo 1">
            <a:extLst>
              <a:ext uri="{FF2B5EF4-FFF2-40B4-BE49-F238E27FC236}">
                <a16:creationId xmlns:a16="http://schemas.microsoft.com/office/drawing/2014/main" id="{7656936D-B370-4A2F-ABC6-9E1A33986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Seleção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3871E0B5-1540-4774-ABC3-92D0090154B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11630994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C051BF-98D2-4ED4-81CC-D2277515BAC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58388" name="CaixaDeTexto 2">
            <a:extLst>
              <a:ext uri="{FF2B5EF4-FFF2-40B4-BE49-F238E27FC236}">
                <a16:creationId xmlns:a16="http://schemas.microsoft.com/office/drawing/2014/main" id="{38FDC4ED-5B1F-4AFC-8D71-2AD05AD40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300413"/>
            <a:ext cx="2752725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pt-BR"/>
            </a:defPPr>
            <a:lvl1pPr>
              <a:defRPr sz="2900">
                <a:solidFill>
                  <a:srgbClr val="C00000"/>
                </a:solidFill>
                <a:latin typeface="Delicious" panose="02000506040000020004" pitchFamily="50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pt-BR" altLang="pt-BR" dirty="0"/>
              <a:t>Menor: posição 5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ECA60FF9-04D9-466A-870D-8F6E6920D11E}"/>
              </a:ext>
            </a:extLst>
          </p:cNvPr>
          <p:cNvSpPr/>
          <p:nvPr/>
        </p:nvSpPr>
        <p:spPr>
          <a:xfrm>
            <a:off x="7956550" y="1851025"/>
            <a:ext cx="484188" cy="498475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783EF741-AE62-405E-8382-730ECE5D2E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47</a:t>
            </a:fld>
            <a:endParaRPr lang="pt-BR" alt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1F691FBF-7FAC-448F-901A-D5301D42A987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9D06E270-5175-4984-AAAD-A7398AD6CEE0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2" name="Seta para Baixo 6">
                <a:extLst>
                  <a:ext uri="{FF2B5EF4-FFF2-40B4-BE49-F238E27FC236}">
                    <a16:creationId xmlns:a16="http://schemas.microsoft.com/office/drawing/2014/main" id="{C86A714A-89C4-4847-AB5E-9E73403B0A45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290A0D60-D239-4E48-B131-437B21479623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C56ED068-6BD2-4521-A61E-2472F740DAFF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5D2BB41-48E6-4F29-A0C0-173C04807463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Menor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atual</a:t>
              </a: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ítulo 1">
            <a:extLst>
              <a:ext uri="{FF2B5EF4-FFF2-40B4-BE49-F238E27FC236}">
                <a16:creationId xmlns:a16="http://schemas.microsoft.com/office/drawing/2014/main" id="{B26BE4B3-EECE-41C4-AD01-24B10C2BD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Seleção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D7E5084D-C7FE-49F0-8923-A866EDF148C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37048736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579A6AD-7E48-4336-A64C-F58B989C5AD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59412" name="CaixaDeTexto 2">
            <a:extLst>
              <a:ext uri="{FF2B5EF4-FFF2-40B4-BE49-F238E27FC236}">
                <a16:creationId xmlns:a16="http://schemas.microsoft.com/office/drawing/2014/main" id="{B40DF9FF-E9A8-4681-9382-891291976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300413"/>
            <a:ext cx="2752725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pt-BR"/>
            </a:defPPr>
            <a:lvl1pPr>
              <a:defRPr sz="2900">
                <a:solidFill>
                  <a:srgbClr val="C00000"/>
                </a:solidFill>
                <a:latin typeface="Delicious" panose="02000506040000020004" pitchFamily="50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pt-BR" altLang="pt-BR"/>
              <a:t>Menor: posição 5</a:t>
            </a:r>
          </a:p>
          <a:p>
            <a:r>
              <a:rPr lang="pt-BR" altLang="pt-BR"/>
              <a:t>Trocar 2 com 5</a:t>
            </a:r>
          </a:p>
        </p:txBody>
      </p:sp>
      <p:sp>
        <p:nvSpPr>
          <p:cNvPr id="7" name="Espaço Reservado para Número de Slide 4">
            <a:extLst>
              <a:ext uri="{FF2B5EF4-FFF2-40B4-BE49-F238E27FC236}">
                <a16:creationId xmlns:a16="http://schemas.microsoft.com/office/drawing/2014/main" id="{37832128-D5CC-4984-88D1-2AAC4FC84BF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48</a:t>
            </a:fld>
            <a:endParaRPr lang="pt-BR" alt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01DD717-D572-4246-887A-675D12CEE772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03056AB5-AA2E-4D2B-B0CC-2ECF3EAE2EE3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1" name="Seta para Baixo 6">
                <a:extLst>
                  <a:ext uri="{FF2B5EF4-FFF2-40B4-BE49-F238E27FC236}">
                    <a16:creationId xmlns:a16="http://schemas.microsoft.com/office/drawing/2014/main" id="{193464D9-8C3F-45C3-834D-2DF0B4C51752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C1AC31D3-B0D5-4342-84EA-5B7B1391ED5D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5676767E-EDB8-477B-9F40-BE972CAE1E84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95B2CFF9-B04F-46F0-8F63-F700CB760DDD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Menor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atual</a:t>
              </a: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ítulo 1">
            <a:extLst>
              <a:ext uri="{FF2B5EF4-FFF2-40B4-BE49-F238E27FC236}">
                <a16:creationId xmlns:a16="http://schemas.microsoft.com/office/drawing/2014/main" id="{B26BE4B3-EECE-41C4-AD01-24B10C2BD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Seleção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D7E5084D-C7FE-49F0-8923-A866EDF148C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218514134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FF00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579A6AD-7E48-4336-A64C-F58B989C5AD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59412" name="CaixaDeTexto 2">
            <a:extLst>
              <a:ext uri="{FF2B5EF4-FFF2-40B4-BE49-F238E27FC236}">
                <a16:creationId xmlns:a16="http://schemas.microsoft.com/office/drawing/2014/main" id="{B40DF9FF-E9A8-4681-9382-891291976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300413"/>
            <a:ext cx="2752725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pt-BR"/>
            </a:defPPr>
            <a:lvl1pPr>
              <a:defRPr sz="2900">
                <a:solidFill>
                  <a:srgbClr val="C00000"/>
                </a:solidFill>
                <a:latin typeface="Delicious" panose="02000506040000020004" pitchFamily="50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pt-BR" altLang="pt-BR" dirty="0"/>
              <a:t>Menor: posição 5</a:t>
            </a:r>
          </a:p>
          <a:p>
            <a:r>
              <a:rPr lang="pt-BR" altLang="pt-BR" dirty="0"/>
              <a:t>Trocar 2 com 5</a:t>
            </a:r>
          </a:p>
        </p:txBody>
      </p:sp>
      <p:sp>
        <p:nvSpPr>
          <p:cNvPr id="7" name="Espaço Reservado para Número de Slide 4">
            <a:extLst>
              <a:ext uri="{FF2B5EF4-FFF2-40B4-BE49-F238E27FC236}">
                <a16:creationId xmlns:a16="http://schemas.microsoft.com/office/drawing/2014/main" id="{CC973F4E-E95C-407D-9F13-5910A49F50F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49</a:t>
            </a:fld>
            <a:endParaRPr lang="pt-BR" alt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722E4A41-4EB5-4912-98F6-FB316ECB4305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DC0DBA8F-054E-4B5F-B979-7AE75A4780E9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1" name="Seta para Baixo 6">
                <a:extLst>
                  <a:ext uri="{FF2B5EF4-FFF2-40B4-BE49-F238E27FC236}">
                    <a16:creationId xmlns:a16="http://schemas.microsoft.com/office/drawing/2014/main" id="{61905815-5AD8-476C-B294-88BD3E984202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F5B19B01-2FED-41EC-8115-16E52FF2338F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E7783E84-8991-444C-B69C-82577E52575B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3B3C061E-8C34-4D8B-BBDF-4549A53E61CF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Menor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atual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8996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Texto 6">
            <a:extLst>
              <a:ext uri="{FF2B5EF4-FFF2-40B4-BE49-F238E27FC236}">
                <a16:creationId xmlns:a16="http://schemas.microsoft.com/office/drawing/2014/main" id="{A1C4877E-B74E-40E1-B8FC-DD1077451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5713"/>
          </a:xfrm>
        </p:spPr>
        <p:txBody>
          <a:bodyPr/>
          <a:lstStyle/>
          <a:p>
            <a:endParaRPr altLang="pt-BR"/>
          </a:p>
        </p:txBody>
      </p:sp>
      <p:sp>
        <p:nvSpPr>
          <p:cNvPr id="15363" name="Título 5">
            <a:extLst>
              <a:ext uri="{FF2B5EF4-FFF2-40B4-BE49-F238E27FC236}">
                <a16:creationId xmlns:a16="http://schemas.microsoft.com/office/drawing/2014/main" id="{BF7579CF-C741-46C7-8FD6-D59FDADA5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Ordenação pelo método bolha</a:t>
            </a:r>
          </a:p>
        </p:txBody>
      </p:sp>
      <p:sp>
        <p:nvSpPr>
          <p:cNvPr id="15364" name="Espaço Reservado para Número de Slide 4">
            <a:extLst>
              <a:ext uri="{FF2B5EF4-FFF2-40B4-BE49-F238E27FC236}">
                <a16:creationId xmlns:a16="http://schemas.microsoft.com/office/drawing/2014/main" id="{4A81B9EB-C19E-4397-AD85-3C4050E7081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6981E50F-8C0D-4A20-81A3-0F1BE7A5DE9B}" type="slidenum">
              <a:rPr lang="pt-BR" altLang="pt-BR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5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3AFEEFF-7AED-4B22-968A-2AD47FEBAF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ítulo 1">
            <a:extLst>
              <a:ext uri="{FF2B5EF4-FFF2-40B4-BE49-F238E27FC236}">
                <a16:creationId xmlns:a16="http://schemas.microsoft.com/office/drawing/2014/main" id="{3E67D99D-7C18-4ECF-B1FF-AEA9F0D62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Seleção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518E70DB-A2AD-42F5-A9E6-7ADC3B1DF36E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12698638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2E6278-6A30-4C13-A8EB-6BB93640660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60436" name="CaixaDeTexto 2">
            <a:extLst>
              <a:ext uri="{FF2B5EF4-FFF2-40B4-BE49-F238E27FC236}">
                <a16:creationId xmlns:a16="http://schemas.microsoft.com/office/drawing/2014/main" id="{E02D739D-2319-48C4-BCC7-487EC2ED1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300413"/>
            <a:ext cx="2752725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pt-BR"/>
            </a:defPPr>
            <a:lvl1pPr>
              <a:defRPr sz="2900">
                <a:solidFill>
                  <a:srgbClr val="C00000"/>
                </a:solidFill>
                <a:latin typeface="Delicious" panose="02000506040000020004" pitchFamily="50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pt-BR" altLang="pt-BR" dirty="0"/>
              <a:t>Menor: posição 3</a:t>
            </a:r>
          </a:p>
        </p:txBody>
      </p:sp>
      <p:sp>
        <p:nvSpPr>
          <p:cNvPr id="7" name="Espaço Reservado para Número de Slide 4">
            <a:extLst>
              <a:ext uri="{FF2B5EF4-FFF2-40B4-BE49-F238E27FC236}">
                <a16:creationId xmlns:a16="http://schemas.microsoft.com/office/drawing/2014/main" id="{C98315A5-B811-4C65-8CE1-08B446E19B3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50</a:t>
            </a:fld>
            <a:endParaRPr lang="pt-BR" alt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F43F0AD-407C-410F-8521-4C4D07C72A65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FBA38AAB-30F8-4800-89BD-E98CAD93C041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1" name="Seta para Baixo 6">
                <a:extLst>
                  <a:ext uri="{FF2B5EF4-FFF2-40B4-BE49-F238E27FC236}">
                    <a16:creationId xmlns:a16="http://schemas.microsoft.com/office/drawing/2014/main" id="{1AB593FE-1C69-449A-A992-FAE757229394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5860B73F-362F-4C86-94FA-FEB622E98A0D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6E282AF0-D946-4D69-9EF0-98F8ED4FFC78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D5FC368D-D6B3-466C-9DCA-17D870BF14C2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Menor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atual</a:t>
              </a: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ítulo 1">
            <a:extLst>
              <a:ext uri="{FF2B5EF4-FFF2-40B4-BE49-F238E27FC236}">
                <a16:creationId xmlns:a16="http://schemas.microsoft.com/office/drawing/2014/main" id="{33313A7B-299E-4DB3-97FC-3E2ED16D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Seleção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DB556011-42C6-4FBA-A93F-589ED833772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99608862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D142CF-DE81-4B60-B430-36C29ACCC0A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61460" name="CaixaDeTexto 2">
            <a:extLst>
              <a:ext uri="{FF2B5EF4-FFF2-40B4-BE49-F238E27FC236}">
                <a16:creationId xmlns:a16="http://schemas.microsoft.com/office/drawing/2014/main" id="{40D8E6A6-864E-42D7-857E-B96B719C4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300413"/>
            <a:ext cx="2752725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pt-BR"/>
            </a:defPPr>
            <a:lvl1pPr>
              <a:defRPr sz="2900">
                <a:solidFill>
                  <a:srgbClr val="C00000"/>
                </a:solidFill>
                <a:latin typeface="Delicious" panose="02000506040000020004" pitchFamily="50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pt-BR" altLang="pt-BR" dirty="0"/>
              <a:t>Menor: posição 4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F1CC7C39-5C29-4901-B086-02372FC116A3}"/>
              </a:ext>
            </a:extLst>
          </p:cNvPr>
          <p:cNvSpPr/>
          <p:nvPr/>
        </p:nvSpPr>
        <p:spPr>
          <a:xfrm>
            <a:off x="6659563" y="1851025"/>
            <a:ext cx="485775" cy="498475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13DF0758-73C7-428F-9FA6-0996E5D1676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51</a:t>
            </a:fld>
            <a:endParaRPr lang="pt-BR" alt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CF7F30CE-248A-482F-B1D9-61E168FE8C72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495DA340-73A6-40E3-998D-AFFE85CC3D66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2" name="Seta para Baixo 6">
                <a:extLst>
                  <a:ext uri="{FF2B5EF4-FFF2-40B4-BE49-F238E27FC236}">
                    <a16:creationId xmlns:a16="http://schemas.microsoft.com/office/drawing/2014/main" id="{84C7B5DE-1051-4F61-B894-F0EA3BA4586E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1B01A8E6-0606-4287-9511-1A9B26C1AA24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87892124-2961-49BB-8175-DDE00FA70AD8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978F8C6F-03BE-4A54-BC14-34252D553212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Menor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atual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ítulo 1">
            <a:extLst>
              <a:ext uri="{FF2B5EF4-FFF2-40B4-BE49-F238E27FC236}">
                <a16:creationId xmlns:a16="http://schemas.microsoft.com/office/drawing/2014/main" id="{47491224-1CC8-4022-BD33-21D001F42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Seleção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465ACDBB-6F75-4643-9C7B-3B83C1CE58D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166778567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F7A01CF-8807-434D-BD23-9F79828AEF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62484" name="CaixaDeTexto 2">
            <a:extLst>
              <a:ext uri="{FF2B5EF4-FFF2-40B4-BE49-F238E27FC236}">
                <a16:creationId xmlns:a16="http://schemas.microsoft.com/office/drawing/2014/main" id="{6055D77D-7612-4187-B7CA-6A61A33C1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300413"/>
            <a:ext cx="2752725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pt-BR"/>
            </a:defPPr>
            <a:lvl1pPr>
              <a:defRPr sz="2900">
                <a:solidFill>
                  <a:srgbClr val="C00000"/>
                </a:solidFill>
                <a:latin typeface="Delicious" panose="02000506040000020004" pitchFamily="50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pt-BR" altLang="pt-BR"/>
              <a:t>Menor: posição 4</a:t>
            </a:r>
          </a:p>
          <a:p>
            <a:r>
              <a:rPr lang="pt-BR" altLang="pt-BR"/>
              <a:t>Trocar 3 com 4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CFBBC662-D005-43B9-86F5-919B2FC1D3A8}"/>
              </a:ext>
            </a:extLst>
          </p:cNvPr>
          <p:cNvSpPr/>
          <p:nvPr/>
        </p:nvSpPr>
        <p:spPr>
          <a:xfrm>
            <a:off x="8027988" y="1851025"/>
            <a:ext cx="485775" cy="498475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8BB127CF-D38A-4592-A3A2-EA28C1AFF1C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52</a:t>
            </a:fld>
            <a:endParaRPr lang="pt-BR" alt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110095A-DBF9-42C4-8DAF-C0A4AA4365B7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68B3FA6B-6FD2-4702-B61A-E67D0E2ADEAB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2" name="Seta para Baixo 6">
                <a:extLst>
                  <a:ext uri="{FF2B5EF4-FFF2-40B4-BE49-F238E27FC236}">
                    <a16:creationId xmlns:a16="http://schemas.microsoft.com/office/drawing/2014/main" id="{74E9C7E7-17E9-4839-BE17-36DE11A380E2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72CFDC8E-CC9D-4A41-9357-177BF08D9CB2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70E0CF45-7B1A-4227-8D31-B5283B1594EF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99E6CEC-9C0B-40DA-A166-296871F7ADEA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Menor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atual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ítulo 1">
            <a:extLst>
              <a:ext uri="{FF2B5EF4-FFF2-40B4-BE49-F238E27FC236}">
                <a16:creationId xmlns:a16="http://schemas.microsoft.com/office/drawing/2014/main" id="{B6F7358C-C2A6-437A-9770-45D70E39F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Seleção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2B408137-05B9-40FD-B924-C66C0A08735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06232329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FF00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C45998-1411-4D4C-9783-45A6FA8F347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63508" name="CaixaDeTexto 2">
            <a:extLst>
              <a:ext uri="{FF2B5EF4-FFF2-40B4-BE49-F238E27FC236}">
                <a16:creationId xmlns:a16="http://schemas.microsoft.com/office/drawing/2014/main" id="{A15A037B-72D6-41B6-A67E-4CCED3195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300413"/>
            <a:ext cx="2752725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pt-BR"/>
            </a:defPPr>
            <a:lvl1pPr>
              <a:defRPr sz="2900">
                <a:solidFill>
                  <a:srgbClr val="C00000"/>
                </a:solidFill>
                <a:latin typeface="Delicious" panose="02000506040000020004" pitchFamily="50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pt-BR" altLang="pt-BR" dirty="0"/>
              <a:t>Menor: posição 4</a:t>
            </a:r>
          </a:p>
          <a:p>
            <a:r>
              <a:rPr lang="pt-BR" altLang="pt-BR" dirty="0"/>
              <a:t>Trocar 3 com 4</a:t>
            </a:r>
          </a:p>
        </p:txBody>
      </p:sp>
      <p:sp>
        <p:nvSpPr>
          <p:cNvPr id="7" name="Espaço Reservado para Número de Slide 4">
            <a:extLst>
              <a:ext uri="{FF2B5EF4-FFF2-40B4-BE49-F238E27FC236}">
                <a16:creationId xmlns:a16="http://schemas.microsoft.com/office/drawing/2014/main" id="{83371C96-AB6B-4CA1-AB86-3AA78132045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53</a:t>
            </a:fld>
            <a:endParaRPr lang="pt-BR" alt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E92D4459-4E4C-41C3-BEA7-169976ED1BD7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61FB3058-2218-4366-8203-5372D1D19603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1" name="Seta para Baixo 6">
                <a:extLst>
                  <a:ext uri="{FF2B5EF4-FFF2-40B4-BE49-F238E27FC236}">
                    <a16:creationId xmlns:a16="http://schemas.microsoft.com/office/drawing/2014/main" id="{5183775C-17A4-41CD-8F20-62D2DCEA18E0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9FCA3BA7-5898-461B-A1D1-8EDBC16F56A3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8B6F0EE2-1D3E-45B1-8BB7-F755E21FE866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702DB3A9-D604-47D5-B9C6-079E23B13C7D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Menor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atual</a:t>
              </a: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ítulo 1">
            <a:extLst>
              <a:ext uri="{FF2B5EF4-FFF2-40B4-BE49-F238E27FC236}">
                <a16:creationId xmlns:a16="http://schemas.microsoft.com/office/drawing/2014/main" id="{442C7062-580F-4FC6-AD10-AB689BC6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Seleção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FA1E8564-89C7-4D7B-AFCA-B358A5787C1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7809035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EAFC036-A3AD-40E0-8301-9F4BACC2D14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64532" name="CaixaDeTexto 2">
            <a:extLst>
              <a:ext uri="{FF2B5EF4-FFF2-40B4-BE49-F238E27FC236}">
                <a16:creationId xmlns:a16="http://schemas.microsoft.com/office/drawing/2014/main" id="{77853B0A-27C7-4F15-A547-29C4735A9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300413"/>
            <a:ext cx="2752725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pt-BR"/>
            </a:defPPr>
            <a:lvl1pPr>
              <a:defRPr sz="2900">
                <a:solidFill>
                  <a:srgbClr val="C00000"/>
                </a:solidFill>
                <a:latin typeface="Delicious" panose="02000506040000020004" pitchFamily="50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pt-BR" altLang="pt-BR" dirty="0"/>
              <a:t>Menor: posição 4</a:t>
            </a:r>
          </a:p>
        </p:txBody>
      </p:sp>
      <p:sp>
        <p:nvSpPr>
          <p:cNvPr id="7" name="Espaço Reservado para Número de Slide 4">
            <a:extLst>
              <a:ext uri="{FF2B5EF4-FFF2-40B4-BE49-F238E27FC236}">
                <a16:creationId xmlns:a16="http://schemas.microsoft.com/office/drawing/2014/main" id="{416A30D5-1587-4B78-B635-095E8FB359F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54</a:t>
            </a:fld>
            <a:endParaRPr lang="pt-BR" alt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F57E99A0-E70A-4E89-AFEB-50D17CB55913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FE57C7D5-3DEE-417E-A7FB-D3A5BE1903F0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1" name="Seta para Baixo 6">
                <a:extLst>
                  <a:ext uri="{FF2B5EF4-FFF2-40B4-BE49-F238E27FC236}">
                    <a16:creationId xmlns:a16="http://schemas.microsoft.com/office/drawing/2014/main" id="{9038ACA3-45BD-491A-A3DB-8FA932EA7A1A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B787B335-DCE4-4596-91D2-7E58C4BAC7ED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ADE5E958-7F96-411B-97CE-B51650FCD128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A6BF971B-9435-49A3-B7F9-6770479FE592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Menor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atual</a:t>
              </a: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ítulo 1">
            <a:extLst>
              <a:ext uri="{FF2B5EF4-FFF2-40B4-BE49-F238E27FC236}">
                <a16:creationId xmlns:a16="http://schemas.microsoft.com/office/drawing/2014/main" id="{BCD81815-15B6-4BF5-AFE9-149DB07E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Seleção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381B3DDA-4F90-4632-A662-C887AAF66FE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33149040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531B76A-FB57-4086-872C-306EC5CCE3C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65556" name="CaixaDeTexto 2">
            <a:extLst>
              <a:ext uri="{FF2B5EF4-FFF2-40B4-BE49-F238E27FC236}">
                <a16:creationId xmlns:a16="http://schemas.microsoft.com/office/drawing/2014/main" id="{C440DEDE-B792-4709-B83F-832148555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300413"/>
            <a:ext cx="2752725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pt-BR"/>
            </a:defPPr>
            <a:lvl1pPr>
              <a:defRPr sz="2900">
                <a:solidFill>
                  <a:srgbClr val="C00000"/>
                </a:solidFill>
                <a:latin typeface="Delicious" panose="02000506040000020004" pitchFamily="50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pt-BR" altLang="pt-BR"/>
              <a:t>Menor: posição 5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839F49B3-3CE2-48A8-8286-3B46D6ECF5F5}"/>
              </a:ext>
            </a:extLst>
          </p:cNvPr>
          <p:cNvSpPr/>
          <p:nvPr/>
        </p:nvSpPr>
        <p:spPr>
          <a:xfrm>
            <a:off x="8027988" y="1851025"/>
            <a:ext cx="485775" cy="498475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C686E1F4-BBEB-4CA3-92A2-498F0E0A984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55</a:t>
            </a:fld>
            <a:endParaRPr lang="pt-BR" alt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AC0823D8-BA50-4366-B44F-D53F53D308AE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A3D335B3-28E8-44F0-A0F6-831372133ED8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2" name="Seta para Baixo 6">
                <a:extLst>
                  <a:ext uri="{FF2B5EF4-FFF2-40B4-BE49-F238E27FC236}">
                    <a16:creationId xmlns:a16="http://schemas.microsoft.com/office/drawing/2014/main" id="{7F6D0A68-5AC2-4D28-B51D-EE07B77B035F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FBEC5D14-24AA-43B2-865C-2A689C773048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6F0506B5-1C07-4D29-9676-A277715FFE12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F601E25A-9AF7-46AE-B4F3-DAD4F6716253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Menor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atual</a:t>
              </a: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ítulo 1">
            <a:extLst>
              <a:ext uri="{FF2B5EF4-FFF2-40B4-BE49-F238E27FC236}">
                <a16:creationId xmlns:a16="http://schemas.microsoft.com/office/drawing/2014/main" id="{ABCDC230-EED5-4002-98F1-8477D1200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Seleção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A728FA9B-62D3-43DD-BD73-35A03E5DE45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41802729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804E884-7322-41F2-B3AA-6319D5A1B3F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66580" name="CaixaDeTexto 2">
            <a:extLst>
              <a:ext uri="{FF2B5EF4-FFF2-40B4-BE49-F238E27FC236}">
                <a16:creationId xmlns:a16="http://schemas.microsoft.com/office/drawing/2014/main" id="{AF54CD64-F308-4D2B-A87B-8D49F8C68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300413"/>
            <a:ext cx="2752725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pt-BR"/>
            </a:defPPr>
            <a:lvl1pPr>
              <a:defRPr sz="2900">
                <a:solidFill>
                  <a:srgbClr val="C00000"/>
                </a:solidFill>
                <a:latin typeface="Delicious" panose="02000506040000020004" pitchFamily="50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pt-BR" altLang="pt-BR" dirty="0"/>
              <a:t>Menor: posição 5</a:t>
            </a:r>
          </a:p>
          <a:p>
            <a:r>
              <a:rPr lang="pt-BR" altLang="pt-BR" dirty="0"/>
              <a:t>Trocar 4 com 5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3D4D5040-EDE6-4C16-BFEF-9F2A1D066CEC}"/>
              </a:ext>
            </a:extLst>
          </p:cNvPr>
          <p:cNvSpPr/>
          <p:nvPr/>
        </p:nvSpPr>
        <p:spPr>
          <a:xfrm>
            <a:off x="8027988" y="1851025"/>
            <a:ext cx="485775" cy="498475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95767B25-2E2C-4F43-BFFD-C401FA2292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56</a:t>
            </a:fld>
            <a:endParaRPr lang="pt-BR" alt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74350A06-8265-43BB-B9C2-8F21C533D110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D6D92579-F7D5-46E1-B5D8-98A67E38A8EF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2" name="Seta para Baixo 6">
                <a:extLst>
                  <a:ext uri="{FF2B5EF4-FFF2-40B4-BE49-F238E27FC236}">
                    <a16:creationId xmlns:a16="http://schemas.microsoft.com/office/drawing/2014/main" id="{325D8E90-645E-4572-8792-D14BDB25D3E1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0EEC7118-C713-42EB-9F0D-4EEFE0A9096D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A7CAC80E-774D-4874-9538-B72C93EA4AFE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30FC0B0-F836-46FD-8029-98F6D7E34C32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Menor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atual</a:t>
              </a: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ítulo 1">
            <a:extLst>
              <a:ext uri="{FF2B5EF4-FFF2-40B4-BE49-F238E27FC236}">
                <a16:creationId xmlns:a16="http://schemas.microsoft.com/office/drawing/2014/main" id="{82BBAFC1-CB21-4287-B8C4-76AAB938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Seleção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F63316B1-862C-4EE5-84F6-EF0525ADBB2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16641965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FF00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C391A0-98D3-4CD4-AC2E-E43FAD4F813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67604" name="CaixaDeTexto 2">
            <a:extLst>
              <a:ext uri="{FF2B5EF4-FFF2-40B4-BE49-F238E27FC236}">
                <a16:creationId xmlns:a16="http://schemas.microsoft.com/office/drawing/2014/main" id="{39D1777E-E53A-4DCA-8027-F4EF46672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300413"/>
            <a:ext cx="2752725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pt-BR"/>
            </a:defPPr>
            <a:lvl1pPr>
              <a:defRPr sz="2900">
                <a:solidFill>
                  <a:srgbClr val="C00000"/>
                </a:solidFill>
                <a:latin typeface="Delicious" panose="02000506040000020004" pitchFamily="50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pt-BR" altLang="pt-BR" dirty="0"/>
              <a:t>Menor: posição 5</a:t>
            </a:r>
          </a:p>
          <a:p>
            <a:r>
              <a:rPr lang="pt-BR" altLang="pt-BR" dirty="0"/>
              <a:t>Trocar 4 com 5</a:t>
            </a:r>
          </a:p>
        </p:txBody>
      </p:sp>
      <p:sp>
        <p:nvSpPr>
          <p:cNvPr id="7" name="Espaço Reservado para Número de Slide 4">
            <a:extLst>
              <a:ext uri="{FF2B5EF4-FFF2-40B4-BE49-F238E27FC236}">
                <a16:creationId xmlns:a16="http://schemas.microsoft.com/office/drawing/2014/main" id="{4737FD4C-740F-41B8-B0DE-9DF99FE469D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57</a:t>
            </a:fld>
            <a:endParaRPr lang="pt-BR" alt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D0F97B6D-EB28-46AD-8251-9AFE096D7EEA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570F1365-EE23-4BDE-8068-6D8CA5EE2A5A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1" name="Seta para Baixo 6">
                <a:extLst>
                  <a:ext uri="{FF2B5EF4-FFF2-40B4-BE49-F238E27FC236}">
                    <a16:creationId xmlns:a16="http://schemas.microsoft.com/office/drawing/2014/main" id="{9A319EC6-4FF3-4047-B0B7-5816E83E6581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980D5492-60D8-4F1F-B1EF-90E2B6910011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DC489F6F-A447-479C-BA56-B26024589DF6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38C87B47-5964-4EB3-A80A-04EC6B7FC13B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Menor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atual</a:t>
              </a: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ítulo 1">
            <a:extLst>
              <a:ext uri="{FF2B5EF4-FFF2-40B4-BE49-F238E27FC236}">
                <a16:creationId xmlns:a16="http://schemas.microsoft.com/office/drawing/2014/main" id="{F552129B-229F-4000-BEDB-01CB9EB49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Seleção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308B5BC2-9919-43D7-8AC3-274BD8DF9F1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02530984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6A8CE2-6410-4262-B23F-0345EE46A22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68628" name="CaixaDeTexto 2">
            <a:extLst>
              <a:ext uri="{FF2B5EF4-FFF2-40B4-BE49-F238E27FC236}">
                <a16:creationId xmlns:a16="http://schemas.microsoft.com/office/drawing/2014/main" id="{8620D575-94F5-45E0-8D61-0C2C3DE8C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300413"/>
            <a:ext cx="6468437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800" b="1" dirty="0">
                <a:solidFill>
                  <a:srgbClr val="C00000"/>
                </a:solidFill>
                <a:latin typeface="Delicious" panose="02000506040000020004" pitchFamily="50" charset="0"/>
              </a:rPr>
              <a:t>Fim! Necessário olhar a última posição?</a:t>
            </a:r>
          </a:p>
        </p:txBody>
      </p:sp>
      <p:sp>
        <p:nvSpPr>
          <p:cNvPr id="7" name="Espaço Reservado para Número de Slide 4">
            <a:extLst>
              <a:ext uri="{FF2B5EF4-FFF2-40B4-BE49-F238E27FC236}">
                <a16:creationId xmlns:a16="http://schemas.microsoft.com/office/drawing/2014/main" id="{344FE87B-8236-4FFC-B07F-F6B7CF22AB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58</a:t>
            </a:fld>
            <a:endParaRPr lang="pt-BR" altLang="pt-BR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ítulo 1">
            <a:extLst>
              <a:ext uri="{FF2B5EF4-FFF2-40B4-BE49-F238E27FC236}">
                <a16:creationId xmlns:a16="http://schemas.microsoft.com/office/drawing/2014/main" id="{AF40B0D8-3777-4525-8BCF-921675920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Seleção</a:t>
            </a:r>
          </a:p>
        </p:txBody>
      </p:sp>
      <p:sp>
        <p:nvSpPr>
          <p:cNvPr id="69635" name="Espaço Reservado para Conteúdo 2">
            <a:extLst>
              <a:ext uri="{FF2B5EF4-FFF2-40B4-BE49-F238E27FC236}">
                <a16:creationId xmlns:a16="http://schemas.microsoft.com/office/drawing/2014/main" id="{D65B0A7A-765F-44DD-A721-4DBC5D500F4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Complexidade do algoritmo?</a:t>
            </a:r>
          </a:p>
          <a:p>
            <a:endParaRPr lang="pt-BR" altLang="pt-BR" dirty="0"/>
          </a:p>
          <a:p>
            <a:endParaRPr lang="pt-BR" altLang="pt-BR" dirty="0"/>
          </a:p>
          <a:p>
            <a:endParaRPr lang="pt-BR" altLang="pt-BR" dirty="0"/>
          </a:p>
          <a:p>
            <a:r>
              <a:rPr lang="pt-BR" altLang="pt-BR" dirty="0"/>
              <a:t>Estabilidade do algoritmo?</a:t>
            </a:r>
          </a:p>
          <a:p>
            <a:endParaRPr alt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14982C-243E-4D86-8BC1-A97A729ADD7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34E21B5B-BC20-48B2-A059-91F0DB4418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59</a:t>
            </a:fld>
            <a:endParaRPr lang="pt-BR" alt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>
            <a:extLst>
              <a:ext uri="{FF2B5EF4-FFF2-40B4-BE49-F238E27FC236}">
                <a16:creationId xmlns:a16="http://schemas.microsoft.com/office/drawing/2014/main" id="{9BEB18AF-8AD1-4009-813A-8F909741C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Bubblesort</a:t>
            </a:r>
          </a:p>
        </p:txBody>
      </p:sp>
      <p:sp>
        <p:nvSpPr>
          <p:cNvPr id="16387" name="Espaço Reservado para Conteúdo 2">
            <a:extLst>
              <a:ext uri="{FF2B5EF4-FFF2-40B4-BE49-F238E27FC236}">
                <a16:creationId xmlns:a16="http://schemas.microsoft.com/office/drawing/2014/main" id="{21CD873F-B741-48D7-8731-FD6ECBFE34A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Algoritmo que funciona </a:t>
            </a:r>
            <a:r>
              <a:rPr lang="pt-BR" altLang="pt-BR" dirty="0"/>
              <a:t>“</a:t>
            </a:r>
            <a:r>
              <a:rPr altLang="pt-BR" b="1" dirty="0">
                <a:solidFill>
                  <a:srgbClr val="FF0000"/>
                </a:solidFill>
              </a:rPr>
              <a:t>borbulhando</a:t>
            </a:r>
            <a:r>
              <a:rPr altLang="pt-BR" dirty="0"/>
              <a:t>” valores maiores para posições superiores do vetor</a:t>
            </a:r>
          </a:p>
          <a:p>
            <a:endParaRPr altLang="pt-BR" sz="2000" dirty="0"/>
          </a:p>
          <a:p>
            <a:r>
              <a:rPr altLang="pt-BR" dirty="0"/>
              <a:t>Toma-se uma posição de referência e:</a:t>
            </a:r>
          </a:p>
          <a:p>
            <a:pPr lvl="1"/>
            <a:r>
              <a:rPr altLang="pt-BR" dirty="0"/>
              <a:t>Para cada posição do início até a referência, se o valor for maior que o valor seguinte, trocam-se os valores</a:t>
            </a:r>
          </a:p>
          <a:p>
            <a:endParaRPr altLang="pt-BR" sz="2000" dirty="0"/>
          </a:p>
          <a:p>
            <a:r>
              <a:rPr altLang="pt-BR" dirty="0"/>
              <a:t>Repetir até usar todas as posições do vetor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864EB16-F5A3-4934-A4F7-A13C134FED1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Espaço Reservado para Número de Slide 4">
            <a:extLst>
              <a:ext uri="{FF2B5EF4-FFF2-40B4-BE49-F238E27FC236}">
                <a16:creationId xmlns:a16="http://schemas.microsoft.com/office/drawing/2014/main" id="{2980144E-1F4D-4CCC-A167-E69E42438FB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6</a:t>
            </a:fld>
            <a:endParaRPr lang="pt-BR" altLang="pt-BR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Espaço Reservado para Texto 6">
            <a:extLst>
              <a:ext uri="{FF2B5EF4-FFF2-40B4-BE49-F238E27FC236}">
                <a16:creationId xmlns:a16="http://schemas.microsoft.com/office/drawing/2014/main" id="{3E7030A2-C3AD-40D7-94CE-96834B3A9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5713"/>
          </a:xfrm>
        </p:spPr>
        <p:txBody>
          <a:bodyPr/>
          <a:lstStyle/>
          <a:p>
            <a:endParaRPr altLang="pt-BR"/>
          </a:p>
        </p:txBody>
      </p:sp>
      <p:sp>
        <p:nvSpPr>
          <p:cNvPr id="70659" name="Título 5">
            <a:extLst>
              <a:ext uri="{FF2B5EF4-FFF2-40B4-BE49-F238E27FC236}">
                <a16:creationId xmlns:a16="http://schemas.microsoft.com/office/drawing/2014/main" id="{24D9B1D6-66D1-476C-8973-28CCEAFC3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Ordenação por inserção</a:t>
            </a:r>
          </a:p>
        </p:txBody>
      </p:sp>
      <p:sp>
        <p:nvSpPr>
          <p:cNvPr id="70660" name="Espaço Reservado para Número de Slide 4">
            <a:extLst>
              <a:ext uri="{FF2B5EF4-FFF2-40B4-BE49-F238E27FC236}">
                <a16:creationId xmlns:a16="http://schemas.microsoft.com/office/drawing/2014/main" id="{DF6A234B-C14E-4083-8298-A7F3A103D39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A7523A35-9885-414C-BB80-DD1FD539DAEE}" type="slidenum">
              <a:rPr lang="pt-BR" altLang="pt-BR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60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FF3CE0E-1E17-40D5-9FC2-A42233FBF1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ítulo 1">
            <a:extLst>
              <a:ext uri="{FF2B5EF4-FFF2-40B4-BE49-F238E27FC236}">
                <a16:creationId xmlns:a16="http://schemas.microsoft.com/office/drawing/2014/main" id="{C20CD7DC-8843-4356-A564-9CF313F5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Inserção</a:t>
            </a:r>
          </a:p>
        </p:txBody>
      </p:sp>
      <p:sp>
        <p:nvSpPr>
          <p:cNvPr id="71683" name="Espaço Reservado para Conteúdo 2">
            <a:extLst>
              <a:ext uri="{FF2B5EF4-FFF2-40B4-BE49-F238E27FC236}">
                <a16:creationId xmlns:a16="http://schemas.microsoft.com/office/drawing/2014/main" id="{F368E499-ABA5-4EFC-8FA2-BFDFA9B1A4B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Algoritmo que examina as posições </a:t>
            </a:r>
            <a:r>
              <a:rPr altLang="pt-BR" i="1" dirty="0">
                <a:solidFill>
                  <a:srgbClr val="FF0000"/>
                </a:solidFill>
              </a:rPr>
              <a:t>anteriores</a:t>
            </a:r>
            <a:r>
              <a:rPr altLang="pt-BR" dirty="0"/>
              <a:t> à posição de referência, procurando o lugar correto para </a:t>
            </a:r>
            <a:r>
              <a:rPr altLang="pt-BR" b="1" i="1" dirty="0">
                <a:solidFill>
                  <a:srgbClr val="FF0000"/>
                </a:solidFill>
              </a:rPr>
              <a:t>inserir</a:t>
            </a:r>
            <a:r>
              <a:rPr altLang="pt-BR" dirty="0"/>
              <a:t> o valor nesta posição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103DC1-1403-453C-826A-306C9B56AC2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157FBB3E-A9D2-414A-8646-689E6CB12F2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61</a:t>
            </a:fld>
            <a:endParaRPr lang="pt-BR" altLang="pt-BR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ítulo 1">
            <a:extLst>
              <a:ext uri="{FF2B5EF4-FFF2-40B4-BE49-F238E27FC236}">
                <a16:creationId xmlns:a16="http://schemas.microsoft.com/office/drawing/2014/main" id="{05D0A10F-13AB-4481-BB10-D6783AE7B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Inserção</a:t>
            </a:r>
          </a:p>
        </p:txBody>
      </p:sp>
      <p:sp>
        <p:nvSpPr>
          <p:cNvPr id="72707" name="Espaço Reservado para Conteúdo 2">
            <a:extLst>
              <a:ext uri="{FF2B5EF4-FFF2-40B4-BE49-F238E27FC236}">
                <a16:creationId xmlns:a16="http://schemas.microsoft.com/office/drawing/2014/main" id="{466D3157-4BBD-48B9-9DD7-1BB453BA486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Para cada posição de referência, faça:</a:t>
            </a:r>
          </a:p>
          <a:p>
            <a:endParaRPr altLang="pt-BR" dirty="0"/>
          </a:p>
          <a:p>
            <a:pPr lvl="1"/>
            <a:r>
              <a:rPr altLang="pt-BR" dirty="0"/>
              <a:t>Enquanto o valor anterior for maior que o valor de referência, volte uma posição</a:t>
            </a:r>
          </a:p>
          <a:p>
            <a:pPr lvl="1"/>
            <a:r>
              <a:rPr altLang="pt-BR" dirty="0"/>
              <a:t>“Avançar” todos os elementos em uma posição e inserir o elemento de referência na posição correta</a:t>
            </a:r>
          </a:p>
          <a:p>
            <a:endParaRPr alt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5777AFC-1240-4F1E-8F83-583F54CD242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BBC11346-C715-45EF-BC69-2ADCA27F70E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62</a:t>
            </a:fld>
            <a:endParaRPr lang="pt-BR" altLang="pt-BR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ítulo 1">
            <a:extLst>
              <a:ext uri="{FF2B5EF4-FFF2-40B4-BE49-F238E27FC236}">
                <a16:creationId xmlns:a16="http://schemas.microsoft.com/office/drawing/2014/main" id="{014DCD7D-0443-4389-B17A-4736206F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Inserção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B163E724-9D1A-4F4D-AD36-38BE6195F8D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68334994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41EC004-0686-4E81-9E4B-5FEE7DA727B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Espaço Reservado para Número de Slide 4">
            <a:extLst>
              <a:ext uri="{FF2B5EF4-FFF2-40B4-BE49-F238E27FC236}">
                <a16:creationId xmlns:a16="http://schemas.microsoft.com/office/drawing/2014/main" id="{E4C03A19-9C5D-4D88-B429-9D8DB249849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63</a:t>
            </a:fld>
            <a:endParaRPr lang="pt-BR" alt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EC644A3-774B-4F2C-AE34-5C0538CF0D0C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15C20EE1-C7FA-4139-A220-74CA8CC0A1B1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1" name="Seta para Baixo 6">
                <a:extLst>
                  <a:ext uri="{FF2B5EF4-FFF2-40B4-BE49-F238E27FC236}">
                    <a16:creationId xmlns:a16="http://schemas.microsoft.com/office/drawing/2014/main" id="{AC921388-FE3C-4342-B4C1-EF5952DF858C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19EFFFF8-4894-40D1-8792-A46D0896F022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76B6AA13-F65C-4F12-B664-B1D381EE77F6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E302FB6C-B7FC-47A8-A41A-5976BE8A70E8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Posições a voltar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busca atual</a:t>
              </a:r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A49B901-A79D-404B-92A2-EA5817F0962D}"/>
              </a:ext>
            </a:extLst>
          </p:cNvPr>
          <p:cNvSpPr txBox="1"/>
          <p:nvPr/>
        </p:nvSpPr>
        <p:spPr>
          <a:xfrm>
            <a:off x="2555776" y="1547042"/>
            <a:ext cx="460382" cy="461665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16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ítulo 1">
            <a:extLst>
              <a:ext uri="{FF2B5EF4-FFF2-40B4-BE49-F238E27FC236}">
                <a16:creationId xmlns:a16="http://schemas.microsoft.com/office/drawing/2014/main" id="{EF29631D-B017-4A5C-9E21-843290AF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Inserção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03425665-C803-42BD-BEBA-1C421DD465C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73942434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DE8F272-8E9F-4965-AC4A-1631E0E85DE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8950A515-4516-49C4-A668-6BAEA9D881CA}"/>
              </a:ext>
            </a:extLst>
          </p:cNvPr>
          <p:cNvSpPr/>
          <p:nvPr/>
        </p:nvSpPr>
        <p:spPr>
          <a:xfrm>
            <a:off x="1187450" y="1824038"/>
            <a:ext cx="484188" cy="496887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11131FC5-E164-463B-8C88-0EC6B45CD92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64</a:t>
            </a:fld>
            <a:endParaRPr lang="pt-BR" alt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6656A27C-A7F6-4804-8BE1-2FB9908FE47E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50928BD2-F130-4E7D-B8C1-BFD1FBAE4F10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2" name="Seta para Baixo 6">
                <a:extLst>
                  <a:ext uri="{FF2B5EF4-FFF2-40B4-BE49-F238E27FC236}">
                    <a16:creationId xmlns:a16="http://schemas.microsoft.com/office/drawing/2014/main" id="{4F0E5674-A915-44F1-93AC-63D38C56CE13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7C4E7D80-DFFE-4306-94E1-16C25DF6778A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CEF948F6-633F-4161-BED5-A3923B9AEFBB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5C8197E5-6A22-4A3F-B81A-B9E995EBDBD2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Posições a voltar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busca atual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C753E87-DC19-4E68-89D7-97FE2C54A35E}"/>
              </a:ext>
            </a:extLst>
          </p:cNvPr>
          <p:cNvSpPr txBox="1"/>
          <p:nvPr/>
        </p:nvSpPr>
        <p:spPr>
          <a:xfrm>
            <a:off x="2555776" y="1547042"/>
            <a:ext cx="460382" cy="461665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16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ítulo 1">
            <a:extLst>
              <a:ext uri="{FF2B5EF4-FFF2-40B4-BE49-F238E27FC236}">
                <a16:creationId xmlns:a16="http://schemas.microsoft.com/office/drawing/2014/main" id="{2867D1C7-DEAF-47DC-B2E7-DCA74985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Inserção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72F8FEE9-8358-4DC3-A52C-B6BEEBEC369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93188670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6A8B47-74EE-437E-B6FE-103ED468EF7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EEA97968-CCAC-4B27-8C98-23912484BB2F}"/>
              </a:ext>
            </a:extLst>
          </p:cNvPr>
          <p:cNvSpPr/>
          <p:nvPr/>
        </p:nvSpPr>
        <p:spPr>
          <a:xfrm>
            <a:off x="258763" y="1846263"/>
            <a:ext cx="485775" cy="496887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9C396E01-26B3-4929-8444-D3B618412F8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65</a:t>
            </a:fld>
            <a:endParaRPr lang="pt-BR" altLang="pt-BR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F9DDC131-0760-4BB4-9FB7-45D5281BB602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29A23D9B-D5ED-4426-98A6-53ADB0B986DA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3" name="Seta para Baixo 6">
                <a:extLst>
                  <a:ext uri="{FF2B5EF4-FFF2-40B4-BE49-F238E27FC236}">
                    <a16:creationId xmlns:a16="http://schemas.microsoft.com/office/drawing/2014/main" id="{23C24B4C-5736-4936-ACA6-99096EF7991C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E00826CD-04FD-4E1D-B693-083B3207D5BE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06F83FC7-B50D-4BCD-83FC-829DBF0C0964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155EDD44-E3C3-47CF-A314-6329E3FE7F5A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Posições a voltar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busca atual</a:t>
              </a:r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BBD5745-1937-4FB4-B423-DAAAC919D541}"/>
              </a:ext>
            </a:extLst>
          </p:cNvPr>
          <p:cNvSpPr txBox="1"/>
          <p:nvPr/>
        </p:nvSpPr>
        <p:spPr>
          <a:xfrm>
            <a:off x="2555776" y="1547042"/>
            <a:ext cx="460382" cy="461665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16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ítulo 1">
            <a:extLst>
              <a:ext uri="{FF2B5EF4-FFF2-40B4-BE49-F238E27FC236}">
                <a16:creationId xmlns:a16="http://schemas.microsoft.com/office/drawing/2014/main" id="{2867D1C7-DEAF-47DC-B2E7-DCA74985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Inserção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72F8FEE9-8358-4DC3-A52C-B6BEEBEC369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34878331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6A8B47-74EE-437E-B6FE-103ED468EF7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EEA97968-CCAC-4B27-8C98-23912484BB2F}"/>
              </a:ext>
            </a:extLst>
          </p:cNvPr>
          <p:cNvSpPr/>
          <p:nvPr/>
        </p:nvSpPr>
        <p:spPr>
          <a:xfrm>
            <a:off x="258763" y="1846263"/>
            <a:ext cx="485775" cy="496887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9C396E01-26B3-4929-8444-D3B618412F8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66</a:t>
            </a:fld>
            <a:endParaRPr lang="pt-BR" altLang="pt-BR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F9DDC131-0760-4BB4-9FB7-45D5281BB602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29A23D9B-D5ED-4426-98A6-53ADB0B986DA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3" name="Seta para Baixo 6">
                <a:extLst>
                  <a:ext uri="{FF2B5EF4-FFF2-40B4-BE49-F238E27FC236}">
                    <a16:creationId xmlns:a16="http://schemas.microsoft.com/office/drawing/2014/main" id="{23C24B4C-5736-4936-ACA6-99096EF7991C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E00826CD-04FD-4E1D-B693-083B3207D5BE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06F83FC7-B50D-4BCD-83FC-829DBF0C0964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155EDD44-E3C3-47CF-A314-6329E3FE7F5A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Posições a voltar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busca atual</a:t>
              </a:r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993077B-21FB-4906-B6A5-FE07FD8CAB34}"/>
              </a:ext>
            </a:extLst>
          </p:cNvPr>
          <p:cNvSpPr txBox="1"/>
          <p:nvPr/>
        </p:nvSpPr>
        <p:spPr>
          <a:xfrm>
            <a:off x="2555776" y="1547042"/>
            <a:ext cx="460382" cy="461665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9512561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ítulo 1">
            <a:extLst>
              <a:ext uri="{FF2B5EF4-FFF2-40B4-BE49-F238E27FC236}">
                <a16:creationId xmlns:a16="http://schemas.microsoft.com/office/drawing/2014/main" id="{F05F368D-4400-4AA9-85A7-C686F77E6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Inserção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3795D9AB-B3C6-443B-989B-4C35C4A64E3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24480142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45BABFE-FE61-49B3-B0E1-6CEA407F6A9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969264F1-BA99-4054-9C32-DD81DAB5065A}"/>
              </a:ext>
            </a:extLst>
          </p:cNvPr>
          <p:cNvSpPr/>
          <p:nvPr/>
        </p:nvSpPr>
        <p:spPr>
          <a:xfrm>
            <a:off x="258763" y="1846263"/>
            <a:ext cx="485775" cy="496887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9A7D0866-2169-49F3-A2DF-73AED90C0C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67</a:t>
            </a:fld>
            <a:endParaRPr lang="pt-BR" alt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8FD3D01-F43A-46B2-A282-904182CD956E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9DDAC3F8-8532-4FB4-846A-3F536F03A790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2" name="Seta para Baixo 6">
                <a:extLst>
                  <a:ext uri="{FF2B5EF4-FFF2-40B4-BE49-F238E27FC236}">
                    <a16:creationId xmlns:a16="http://schemas.microsoft.com/office/drawing/2014/main" id="{BEC0EA85-E1A8-4CE0-BAAC-B62C12E041C7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659AFF3C-979A-4C3A-B05F-B886E6D52CF9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A08818A6-CC98-4920-822A-3B46E9EDEC53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37C2BA91-29C5-435C-AE9C-48D7366E403E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Posições a voltar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busca atual</a:t>
              </a:r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ítulo 1">
            <a:extLst>
              <a:ext uri="{FF2B5EF4-FFF2-40B4-BE49-F238E27FC236}">
                <a16:creationId xmlns:a16="http://schemas.microsoft.com/office/drawing/2014/main" id="{54B518E8-3AC4-4D94-A086-EC0D8488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Inserção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CA3F3B70-13C9-439A-8499-6D2A0082589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40142251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FA67B4E-23DB-42D1-8751-873E770ACC0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7929852A-77AF-48F2-8B49-B4A0D4A5654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68</a:t>
            </a:fld>
            <a:endParaRPr lang="pt-BR" alt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03BA55A-82D0-469D-BFA6-B207963A42F2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BF09EA20-831C-4DB6-9BB8-E7636C6AEAEB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2" name="Seta para Baixo 6">
                <a:extLst>
                  <a:ext uri="{FF2B5EF4-FFF2-40B4-BE49-F238E27FC236}">
                    <a16:creationId xmlns:a16="http://schemas.microsoft.com/office/drawing/2014/main" id="{54051DF2-4093-4170-887E-6CAE1C351FFD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DA261665-4EBE-4F97-ADEE-3DBEEE5043D4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CEF98826-9FEE-4A0D-93F5-E0C56EC449A0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22829BB9-7000-4EA3-90CE-F41791EE3E5A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Posições a voltar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busca atual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C5BA96A-62DB-4664-B023-FA5D16DE9403}"/>
              </a:ext>
            </a:extLst>
          </p:cNvPr>
          <p:cNvSpPr txBox="1"/>
          <p:nvPr/>
        </p:nvSpPr>
        <p:spPr>
          <a:xfrm>
            <a:off x="3923928" y="1547042"/>
            <a:ext cx="322524" cy="461665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4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ítulo 1">
            <a:extLst>
              <a:ext uri="{FF2B5EF4-FFF2-40B4-BE49-F238E27FC236}">
                <a16:creationId xmlns:a16="http://schemas.microsoft.com/office/drawing/2014/main" id="{92460173-572D-4C59-A361-34EF736C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Inserção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3AED5FAD-DBDB-49A7-8F41-F86DA96A054E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7135462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F83D91E-6C8B-4A99-9106-14133647BB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D859B420-EDB5-412B-9901-9D6AEFD8E0C1}"/>
              </a:ext>
            </a:extLst>
          </p:cNvPr>
          <p:cNvSpPr/>
          <p:nvPr/>
        </p:nvSpPr>
        <p:spPr>
          <a:xfrm>
            <a:off x="2555875" y="1824038"/>
            <a:ext cx="484188" cy="496887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EAF7532C-A557-40A7-8FC2-3D7FE1A12C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69</a:t>
            </a:fld>
            <a:endParaRPr lang="pt-BR" alt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9F911A29-296A-42DE-ABFF-69B5F022308D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DD6A184A-3A29-49B1-93E8-6EC23564DC7B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2" name="Seta para Baixo 6">
                <a:extLst>
                  <a:ext uri="{FF2B5EF4-FFF2-40B4-BE49-F238E27FC236}">
                    <a16:creationId xmlns:a16="http://schemas.microsoft.com/office/drawing/2014/main" id="{46B923CB-3614-4401-9443-259376D56C31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CF9440A4-2D2D-471C-AE6F-DFB45DB9832B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CA44BF9D-5A01-4926-9C1E-4E8A2DB93047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DDEC791-C702-44AA-867E-7616B2A9B25F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Posições a voltar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busca atual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D35DD12-7237-44E7-B2A3-9E36D97421B0}"/>
              </a:ext>
            </a:extLst>
          </p:cNvPr>
          <p:cNvSpPr txBox="1"/>
          <p:nvPr/>
        </p:nvSpPr>
        <p:spPr>
          <a:xfrm>
            <a:off x="3923928" y="1547042"/>
            <a:ext cx="322524" cy="461665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>
            <a:extLst>
              <a:ext uri="{FF2B5EF4-FFF2-40B4-BE49-F238E27FC236}">
                <a16:creationId xmlns:a16="http://schemas.microsoft.com/office/drawing/2014/main" id="{EC309D6F-A8DA-42A2-A6C4-EAA5262B2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Bubblesort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4212CD6A-FD3C-4C61-870A-830CBDA4741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42732274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0B93748-9F37-4273-B3BE-64E0E0A41F1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3BE5649A-D53F-4EA5-BE39-A5C25D0AAC0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</a:t>
            </a:fld>
            <a:endParaRPr lang="pt-BR" altLang="pt-BR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6DD2852B-4234-4EDE-8A77-DC1ED1E85785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8AC2BC7F-1B59-4A5E-85F1-8B0FE680B323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1" name="Seta para Baixo 6">
                <a:extLst>
                  <a:ext uri="{FF2B5EF4-FFF2-40B4-BE49-F238E27FC236}">
                    <a16:creationId xmlns:a16="http://schemas.microsoft.com/office/drawing/2014/main" id="{E8890FB0-2C5C-487D-8DF2-3E5AA1826D8A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F8EF2601-C73A-4BA2-AD45-D5904336F044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057714EC-A7F9-4632-A17C-A2BC2842E966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60C15579-4FA8-439D-91DF-20D05A8F40EA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Troca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atual</a:t>
              </a:r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ítulo 1">
            <a:extLst>
              <a:ext uri="{FF2B5EF4-FFF2-40B4-BE49-F238E27FC236}">
                <a16:creationId xmlns:a16="http://schemas.microsoft.com/office/drawing/2014/main" id="{B0931355-FE09-4C4E-A179-A0872AFE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Inserção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A5C28B0F-5AA4-4147-A828-8D48C9E7A4B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2508123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06495E5-489D-4CF2-B470-C12C95335B1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59917E95-EEA9-4B4E-8ED2-055F407E697C}"/>
              </a:ext>
            </a:extLst>
          </p:cNvPr>
          <p:cNvSpPr/>
          <p:nvPr/>
        </p:nvSpPr>
        <p:spPr>
          <a:xfrm>
            <a:off x="1187450" y="1836738"/>
            <a:ext cx="484188" cy="496887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8079DB6A-20D2-4792-8EA7-A1CFE72D8F2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70</a:t>
            </a:fld>
            <a:endParaRPr lang="pt-BR" alt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0B1537EB-4DA4-4002-981A-E9AB13B7446B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35769DAC-42CE-4E84-9034-22C1E6298E1C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2" name="Seta para Baixo 6">
                <a:extLst>
                  <a:ext uri="{FF2B5EF4-FFF2-40B4-BE49-F238E27FC236}">
                    <a16:creationId xmlns:a16="http://schemas.microsoft.com/office/drawing/2014/main" id="{8CA3ACEF-011E-4224-9E1D-72259C01DD39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A815A46C-09E3-431F-8646-649E37A163B3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A3D69018-D326-450B-B944-44DBC2EF0B86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4AAB7E5-2275-494A-9B21-8644987E3622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Posições a voltar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busca atual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E3E56E8-28A9-4CBD-A125-CD2C6CF2FF5F}"/>
              </a:ext>
            </a:extLst>
          </p:cNvPr>
          <p:cNvSpPr txBox="1"/>
          <p:nvPr/>
        </p:nvSpPr>
        <p:spPr>
          <a:xfrm>
            <a:off x="3923928" y="1547042"/>
            <a:ext cx="322524" cy="461665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4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ítulo 1">
            <a:extLst>
              <a:ext uri="{FF2B5EF4-FFF2-40B4-BE49-F238E27FC236}">
                <a16:creationId xmlns:a16="http://schemas.microsoft.com/office/drawing/2014/main" id="{C5E3FFB4-AF69-4D1F-B01E-93E9DDA1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Inserção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5FB8BCF1-03C1-4853-9B72-F9629994009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47872315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DA10A8-8739-44C1-AF71-59BE7034A43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3312A2A9-22AE-4183-A569-10E11666A1E1}"/>
              </a:ext>
            </a:extLst>
          </p:cNvPr>
          <p:cNvSpPr/>
          <p:nvPr/>
        </p:nvSpPr>
        <p:spPr>
          <a:xfrm>
            <a:off x="258763" y="1851025"/>
            <a:ext cx="485775" cy="498475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D4552576-6C78-4238-A006-CF45F35EDB6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71</a:t>
            </a:fld>
            <a:endParaRPr lang="pt-BR" alt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74C5A32F-4062-4FB4-B409-6233BB6083C7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B55AB290-F8F5-4DA4-B431-9B3066A4AF7B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2" name="Seta para Baixo 6">
                <a:extLst>
                  <a:ext uri="{FF2B5EF4-FFF2-40B4-BE49-F238E27FC236}">
                    <a16:creationId xmlns:a16="http://schemas.microsoft.com/office/drawing/2014/main" id="{6405BE14-2024-4C4A-9710-7BAB354EF9E4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C2A14063-C5EF-4D62-8E43-58B86531DE01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74ECE61F-C21E-4502-96CB-181E67277403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57A3C9C3-846E-4742-A55D-02F767873526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Posições a voltar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busca atual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1304368-DBCF-42CB-B132-394D4515E0DC}"/>
              </a:ext>
            </a:extLst>
          </p:cNvPr>
          <p:cNvSpPr txBox="1"/>
          <p:nvPr/>
        </p:nvSpPr>
        <p:spPr>
          <a:xfrm>
            <a:off x="3923928" y="1547042"/>
            <a:ext cx="322524" cy="461665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4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ítulo 1">
            <a:extLst>
              <a:ext uri="{FF2B5EF4-FFF2-40B4-BE49-F238E27FC236}">
                <a16:creationId xmlns:a16="http://schemas.microsoft.com/office/drawing/2014/main" id="{C5E3FFB4-AF69-4D1F-B01E-93E9DDA1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Inserção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5FB8BCF1-03C1-4853-9B72-F9629994009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222807270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DA10A8-8739-44C1-AF71-59BE7034A43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3312A2A9-22AE-4183-A569-10E11666A1E1}"/>
              </a:ext>
            </a:extLst>
          </p:cNvPr>
          <p:cNvSpPr/>
          <p:nvPr/>
        </p:nvSpPr>
        <p:spPr>
          <a:xfrm>
            <a:off x="258763" y="1851025"/>
            <a:ext cx="485775" cy="498475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D4552576-6C78-4238-A006-CF45F35EDB6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72</a:t>
            </a:fld>
            <a:endParaRPr lang="pt-BR" alt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74C5A32F-4062-4FB4-B409-6233BB6083C7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B55AB290-F8F5-4DA4-B431-9B3066A4AF7B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2" name="Seta para Baixo 6">
                <a:extLst>
                  <a:ext uri="{FF2B5EF4-FFF2-40B4-BE49-F238E27FC236}">
                    <a16:creationId xmlns:a16="http://schemas.microsoft.com/office/drawing/2014/main" id="{6405BE14-2024-4C4A-9710-7BAB354EF9E4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C2A14063-C5EF-4D62-8E43-58B86531DE01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74ECE61F-C21E-4502-96CB-181E67277403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57A3C9C3-846E-4742-A55D-02F767873526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Posições a voltar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busca atual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1304368-DBCF-42CB-B132-394D4515E0DC}"/>
              </a:ext>
            </a:extLst>
          </p:cNvPr>
          <p:cNvSpPr txBox="1"/>
          <p:nvPr/>
        </p:nvSpPr>
        <p:spPr>
          <a:xfrm>
            <a:off x="3923928" y="1547042"/>
            <a:ext cx="322524" cy="461665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821347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ítulo 1">
            <a:extLst>
              <a:ext uri="{FF2B5EF4-FFF2-40B4-BE49-F238E27FC236}">
                <a16:creationId xmlns:a16="http://schemas.microsoft.com/office/drawing/2014/main" id="{F7FA36AE-3E9F-4065-8EC3-F55EF829F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Inserção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FFF083A5-2059-4CE5-84A7-075566875C1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72873617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38D75E1-DEAC-44B0-BC9D-4D23CB01873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A357F393-D9A5-45A5-8B66-32A15825506E}"/>
              </a:ext>
            </a:extLst>
          </p:cNvPr>
          <p:cNvSpPr/>
          <p:nvPr/>
        </p:nvSpPr>
        <p:spPr>
          <a:xfrm>
            <a:off x="258763" y="1851025"/>
            <a:ext cx="485775" cy="498475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latin typeface="Delicious" panose="02000506040000020004" pitchFamily="50" charset="0"/>
            </a:endParaRPr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9BA51EF6-09C6-4C3E-B618-60D5DBF0ED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73</a:t>
            </a:fld>
            <a:endParaRPr lang="pt-BR" alt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A05978D9-F986-4125-A0CD-A667F20C36FD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0D34EF57-3E19-4211-9699-2226E638B5E8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2" name="Seta para Baixo 6">
                <a:extLst>
                  <a:ext uri="{FF2B5EF4-FFF2-40B4-BE49-F238E27FC236}">
                    <a16:creationId xmlns:a16="http://schemas.microsoft.com/office/drawing/2014/main" id="{48CA11F3-DD65-4DE2-B26E-7AEEC9336C54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BC2A585E-AF04-4860-A1E7-CF9C0714CF14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20FBD619-EA0A-4CBD-B798-85B8DCFDFD72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95076AB-5370-43E8-A3FA-414DC3D4A68E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Posições a voltar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busca atual</a:t>
              </a:r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ítulo 1">
            <a:extLst>
              <a:ext uri="{FF2B5EF4-FFF2-40B4-BE49-F238E27FC236}">
                <a16:creationId xmlns:a16="http://schemas.microsoft.com/office/drawing/2014/main" id="{ABDC0EB4-B24B-4129-B9DD-BE8704AC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Inserção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4B11133E-C43D-4388-AAA1-A9D0F08F0EC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84930835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34F7AF7-B8E8-466F-8AE7-00386BB14BE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Espaço Reservado para Número de Slide 4">
            <a:extLst>
              <a:ext uri="{FF2B5EF4-FFF2-40B4-BE49-F238E27FC236}">
                <a16:creationId xmlns:a16="http://schemas.microsoft.com/office/drawing/2014/main" id="{76DD3F13-D13A-44A8-A987-078FA25142A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74</a:t>
            </a:fld>
            <a:endParaRPr lang="pt-BR" alt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CD8547C9-622C-40F3-BEF2-33ECE6D8A671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C496698D-C58F-4887-81C5-23FDA6971A49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1" name="Seta para Baixo 6">
                <a:extLst>
                  <a:ext uri="{FF2B5EF4-FFF2-40B4-BE49-F238E27FC236}">
                    <a16:creationId xmlns:a16="http://schemas.microsoft.com/office/drawing/2014/main" id="{CAC15429-F5E8-4166-9DC2-0E6D5639ADDF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CAA326E7-AA95-4684-9BBF-8D1B946FA8D7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DDF2B58D-4118-4E72-8657-38258781527C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197B700A-4EF5-4A5C-9C2B-8443C0394298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Posições a voltar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busca atual</a:t>
              </a:r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D3771DF-8B27-4F2B-9517-53EB81396466}"/>
              </a:ext>
            </a:extLst>
          </p:cNvPr>
          <p:cNvSpPr txBox="1"/>
          <p:nvPr/>
        </p:nvSpPr>
        <p:spPr>
          <a:xfrm>
            <a:off x="5292080" y="1547042"/>
            <a:ext cx="460382" cy="461665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42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ítulo 1">
            <a:extLst>
              <a:ext uri="{FF2B5EF4-FFF2-40B4-BE49-F238E27FC236}">
                <a16:creationId xmlns:a16="http://schemas.microsoft.com/office/drawing/2014/main" id="{3A5A280E-135C-4E76-BD70-1D4745D8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Inserção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5DA08626-77DC-4CF7-A8BA-F856FEDDDD9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51797601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3A44130-E73F-4F8B-ACA3-A6782C52B5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DC3E79D6-7A64-475F-A2DC-1F87D6B20F55}"/>
              </a:ext>
            </a:extLst>
          </p:cNvPr>
          <p:cNvSpPr/>
          <p:nvPr/>
        </p:nvSpPr>
        <p:spPr>
          <a:xfrm>
            <a:off x="3924300" y="1835150"/>
            <a:ext cx="484188" cy="496888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41E2430E-E406-4BD6-BD4A-894EBA8F5E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75</a:t>
            </a:fld>
            <a:endParaRPr lang="pt-BR" alt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BC35089-2D81-44DD-B5EC-FD0609613664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FEA099D5-AF5A-4F6C-BDEA-335C574DFF2A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2" name="Seta para Baixo 6">
                <a:extLst>
                  <a:ext uri="{FF2B5EF4-FFF2-40B4-BE49-F238E27FC236}">
                    <a16:creationId xmlns:a16="http://schemas.microsoft.com/office/drawing/2014/main" id="{B27633DC-A206-4861-A4E7-0A5B14E460C0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1848A944-7546-4147-B99E-6476927A53C3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A2852343-A6BE-4851-A4DF-FC96CD878650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F05C9F23-CF0A-423C-B83A-9D1C02AA2369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Posições a voltar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busca atual</a:t>
              </a:r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827D5DC-A857-48BA-8772-3C4497D28C7D}"/>
              </a:ext>
            </a:extLst>
          </p:cNvPr>
          <p:cNvSpPr txBox="1"/>
          <p:nvPr/>
        </p:nvSpPr>
        <p:spPr>
          <a:xfrm>
            <a:off x="5292080" y="1547042"/>
            <a:ext cx="460382" cy="461665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42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ítulo 1">
            <a:extLst>
              <a:ext uri="{FF2B5EF4-FFF2-40B4-BE49-F238E27FC236}">
                <a16:creationId xmlns:a16="http://schemas.microsoft.com/office/drawing/2014/main" id="{D24D194E-F347-4E4E-8BC2-028EB17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Inserção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BFF69895-2F9B-479F-93F4-B29630F2542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75470842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1F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67CA49-2B23-4247-8776-502642487A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Espaço Reservado para Número de Slide 4">
            <a:extLst>
              <a:ext uri="{FF2B5EF4-FFF2-40B4-BE49-F238E27FC236}">
                <a16:creationId xmlns:a16="http://schemas.microsoft.com/office/drawing/2014/main" id="{58E11BB3-3863-455C-A220-8ED1D18FAB3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76</a:t>
            </a:fld>
            <a:endParaRPr lang="pt-BR" alt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F2E0950-94B2-4CA0-A692-A3BF17A347BD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72A0EF96-799C-49F6-A8D5-A011D2F06688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1" name="Seta para Baixo 6">
                <a:extLst>
                  <a:ext uri="{FF2B5EF4-FFF2-40B4-BE49-F238E27FC236}">
                    <a16:creationId xmlns:a16="http://schemas.microsoft.com/office/drawing/2014/main" id="{6998113A-BFCB-4759-9B5F-76A09F7BB7B5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A0C5C573-3246-40C3-866B-9168AD0BD29C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F2E12BE3-738A-479C-9290-C8748D8D02FE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1D68537D-A278-48AF-8BB8-EE605A435580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Posições a voltar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busca atual</a:t>
              </a:r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D9B2132-A750-4335-8238-F180863FC026}"/>
              </a:ext>
            </a:extLst>
          </p:cNvPr>
          <p:cNvSpPr txBox="1"/>
          <p:nvPr/>
        </p:nvSpPr>
        <p:spPr>
          <a:xfrm>
            <a:off x="6705786" y="1547042"/>
            <a:ext cx="322524" cy="461665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8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ítulo 1">
            <a:extLst>
              <a:ext uri="{FF2B5EF4-FFF2-40B4-BE49-F238E27FC236}">
                <a16:creationId xmlns:a16="http://schemas.microsoft.com/office/drawing/2014/main" id="{CBB8EE7D-14B8-49E0-BABA-1B33DA5A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Inserção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205F90BA-2436-483A-BD22-9B8C40AC38C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98098852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1F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B685DDB-4678-4551-881F-E142F5C8423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99C7EC09-3920-4316-9F97-5A3DD9ACFD6C}"/>
              </a:ext>
            </a:extLst>
          </p:cNvPr>
          <p:cNvSpPr/>
          <p:nvPr/>
        </p:nvSpPr>
        <p:spPr>
          <a:xfrm>
            <a:off x="5311775" y="1835150"/>
            <a:ext cx="484188" cy="496888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7AFAF297-9134-43C3-8038-6CA4EEF1B4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77</a:t>
            </a:fld>
            <a:endParaRPr lang="pt-BR" alt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33F31A4-8880-41DD-B8AE-7F7FA188D83D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72F1F3E9-F687-4E11-B74B-F92ECEEF5F3C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2" name="Seta para Baixo 6">
                <a:extLst>
                  <a:ext uri="{FF2B5EF4-FFF2-40B4-BE49-F238E27FC236}">
                    <a16:creationId xmlns:a16="http://schemas.microsoft.com/office/drawing/2014/main" id="{186D6465-C378-44AA-8CC0-6FC6B85ACDEF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2905E744-A252-491D-939F-0873BCCB1761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09AF5DC4-713D-4357-8F3B-D3331D1EF647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6A1B9947-91F1-4684-8B9D-691BBB9AFEAF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Posições a voltar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busca atual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32AA6B3-1D04-4DE6-807E-19A25313EF0D}"/>
              </a:ext>
            </a:extLst>
          </p:cNvPr>
          <p:cNvSpPr txBox="1"/>
          <p:nvPr/>
        </p:nvSpPr>
        <p:spPr>
          <a:xfrm>
            <a:off x="6705786" y="1547042"/>
            <a:ext cx="322524" cy="461665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8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ítulo 1">
            <a:extLst>
              <a:ext uri="{FF2B5EF4-FFF2-40B4-BE49-F238E27FC236}">
                <a16:creationId xmlns:a16="http://schemas.microsoft.com/office/drawing/2014/main" id="{F58FA2D0-F560-4977-9F4A-A6D64BBC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Inserção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167A42F0-D56E-4D6E-A531-3D4B7A18226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33432984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1F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F62D9E4-0966-4663-83C4-8C088B63101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73C3A69C-3DF1-4FA5-87C4-60DE9B01F653}"/>
              </a:ext>
            </a:extLst>
          </p:cNvPr>
          <p:cNvSpPr/>
          <p:nvPr/>
        </p:nvSpPr>
        <p:spPr>
          <a:xfrm>
            <a:off x="3924300" y="1851025"/>
            <a:ext cx="484188" cy="498475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8A2B52B5-E46A-4782-ADFE-60CADC19749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78</a:t>
            </a:fld>
            <a:endParaRPr lang="pt-BR" alt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58447B98-7357-44E6-AFC6-641478CEB8F2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F8C7653E-2BD3-4C6B-B4A1-860278352969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2" name="Seta para Baixo 6">
                <a:extLst>
                  <a:ext uri="{FF2B5EF4-FFF2-40B4-BE49-F238E27FC236}">
                    <a16:creationId xmlns:a16="http://schemas.microsoft.com/office/drawing/2014/main" id="{35A2BA42-F2DE-48CD-BF82-6523AD1FE72A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FD114849-F093-4F4A-A380-8BD628376F5F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E5B38EC7-870A-4920-8F44-9855ED7A9170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B5AC3A5-4D35-495C-AB74-00053C1F54B1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Posições a voltar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busca atual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ECB4751-1E80-47C1-BB86-948B80443218}"/>
              </a:ext>
            </a:extLst>
          </p:cNvPr>
          <p:cNvSpPr txBox="1"/>
          <p:nvPr/>
        </p:nvSpPr>
        <p:spPr>
          <a:xfrm>
            <a:off x="6705786" y="1547042"/>
            <a:ext cx="322524" cy="461665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8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ítulo 1">
            <a:extLst>
              <a:ext uri="{FF2B5EF4-FFF2-40B4-BE49-F238E27FC236}">
                <a16:creationId xmlns:a16="http://schemas.microsoft.com/office/drawing/2014/main" id="{71E46AD3-57C0-47A9-BE2A-8A18AB71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Inserção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4A9E6CD2-06B4-4E90-BDAB-FB678779CA4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07825664"/>
              </p:ext>
            </p:extLst>
          </p:nvPr>
        </p:nvGraphicFramePr>
        <p:xfrm>
          <a:off x="755650" y="2355726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3662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1F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142771C-E62B-4D06-858F-7243E5C5C0E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C6B0CD07-D6E7-4BC0-84D8-DE61C0244BA0}"/>
              </a:ext>
            </a:extLst>
          </p:cNvPr>
          <p:cNvSpPr/>
          <p:nvPr/>
        </p:nvSpPr>
        <p:spPr>
          <a:xfrm>
            <a:off x="2555875" y="1835150"/>
            <a:ext cx="484188" cy="498475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9D562F6F-74C9-48A0-B62B-B052A32DC8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79</a:t>
            </a:fld>
            <a:endParaRPr lang="pt-BR" alt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50FEBB14-6C69-4BF1-B4BC-521114ADF5C7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9B5F31BB-6875-4335-8DAC-7119BAA08155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2" name="Seta para Baixo 6">
                <a:extLst>
                  <a:ext uri="{FF2B5EF4-FFF2-40B4-BE49-F238E27FC236}">
                    <a16:creationId xmlns:a16="http://schemas.microsoft.com/office/drawing/2014/main" id="{66133E92-F839-4EF9-A7D1-D2C6F70C5B18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9E0AED12-0EE7-427C-BB32-3A48E02A3267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2D5FED27-70D0-42CB-B8ED-DA50C9BD2AB0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EA89801D-2463-4943-BE5C-83B6A74D2B10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Posições a voltar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busca atual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6BE1ADA-0986-431F-9A1E-B29B33FB9332}"/>
              </a:ext>
            </a:extLst>
          </p:cNvPr>
          <p:cNvSpPr txBox="1"/>
          <p:nvPr/>
        </p:nvSpPr>
        <p:spPr>
          <a:xfrm>
            <a:off x="6705786" y="1547042"/>
            <a:ext cx="322524" cy="461665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>
            <a:extLst>
              <a:ext uri="{FF2B5EF4-FFF2-40B4-BE49-F238E27FC236}">
                <a16:creationId xmlns:a16="http://schemas.microsoft.com/office/drawing/2014/main" id="{FE6CC75A-E28D-4C27-A1BF-A3E890ECA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Bubblesort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AEB9A3D4-3830-4D48-A424-B5F1AB34465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00971253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EA59C2F-8781-44FE-9555-68D3EC124A3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F24A5B65-EC28-448E-AEF3-D8D19D92DE71}"/>
              </a:ext>
            </a:extLst>
          </p:cNvPr>
          <p:cNvSpPr/>
          <p:nvPr/>
        </p:nvSpPr>
        <p:spPr>
          <a:xfrm>
            <a:off x="1187450" y="1858963"/>
            <a:ext cx="484188" cy="496887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8BDAC098-B48F-4378-93BF-896C3F9BECE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</a:t>
            </a:fld>
            <a:endParaRPr lang="pt-BR" altLang="pt-BR" dirty="0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38067663-79E1-4C85-826B-50300BE356C5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75FD65C8-C86A-4DE7-ADD6-2722D3D4298C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8" name="Seta para Baixo 6">
                <a:extLst>
                  <a:ext uri="{FF2B5EF4-FFF2-40B4-BE49-F238E27FC236}">
                    <a16:creationId xmlns:a16="http://schemas.microsoft.com/office/drawing/2014/main" id="{9575AD29-5CE9-42DD-894B-D045100C9C29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11DDA6EB-A343-4070-8D6D-32E11DFC5FDD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9D2891F0-9D26-4392-84F2-BF661D7C5090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7BFDF9F4-9FF7-4D25-A134-CE26A3C9C2D0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Troca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atual</a:t>
              </a:r>
            </a:p>
          </p:txBody>
        </p: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ítulo 1">
            <a:extLst>
              <a:ext uri="{FF2B5EF4-FFF2-40B4-BE49-F238E27FC236}">
                <a16:creationId xmlns:a16="http://schemas.microsoft.com/office/drawing/2014/main" id="{E4C29D11-B907-4A32-8C51-EAF1CE1D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Inserção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DDB7E59E-E5BB-42BC-8DDD-BA8C12468A1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57394686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1F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10C7B1-1B03-4B18-AA10-EAE32DFEFB7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8DDB7068-621E-4F06-982F-8B12F9FF7FBA}"/>
              </a:ext>
            </a:extLst>
          </p:cNvPr>
          <p:cNvSpPr/>
          <p:nvPr/>
        </p:nvSpPr>
        <p:spPr>
          <a:xfrm>
            <a:off x="1258888" y="1851025"/>
            <a:ext cx="485775" cy="498475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6661EB36-108A-47A6-B1B9-30BA235EF1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80</a:t>
            </a:fld>
            <a:endParaRPr lang="pt-BR" alt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29439C3B-4135-451D-A7D2-77E8708D9904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782CBE77-D3AB-4E98-AFFE-563BAB270844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2" name="Seta para Baixo 6">
                <a:extLst>
                  <a:ext uri="{FF2B5EF4-FFF2-40B4-BE49-F238E27FC236}">
                    <a16:creationId xmlns:a16="http://schemas.microsoft.com/office/drawing/2014/main" id="{C993C31E-E7F0-47EA-9913-3DD19B6C4D24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046AC6F0-6E23-47A5-A5D4-DED1E75F351F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2DDB2C44-79AC-4297-BDA9-43274C1ACDB3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60C6E6AD-4788-4ADF-BF3F-03FF5E21EA96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Posições a voltar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busca atual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2E2707C-72DE-45A8-83D4-E3FFA165996D}"/>
              </a:ext>
            </a:extLst>
          </p:cNvPr>
          <p:cNvSpPr txBox="1"/>
          <p:nvPr/>
        </p:nvSpPr>
        <p:spPr>
          <a:xfrm>
            <a:off x="6705786" y="1547042"/>
            <a:ext cx="322524" cy="461665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8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ítulo 1">
            <a:extLst>
              <a:ext uri="{FF2B5EF4-FFF2-40B4-BE49-F238E27FC236}">
                <a16:creationId xmlns:a16="http://schemas.microsoft.com/office/drawing/2014/main" id="{E4C29D11-B907-4A32-8C51-EAF1CE1D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Inserção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DDB7E59E-E5BB-42BC-8DDD-BA8C12468A1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90467843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1F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10C7B1-1B03-4B18-AA10-EAE32DFEFB7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8DDB7068-621E-4F06-982F-8B12F9FF7FBA}"/>
              </a:ext>
            </a:extLst>
          </p:cNvPr>
          <p:cNvSpPr/>
          <p:nvPr/>
        </p:nvSpPr>
        <p:spPr>
          <a:xfrm>
            <a:off x="1258888" y="1851025"/>
            <a:ext cx="485775" cy="498475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6661EB36-108A-47A6-B1B9-30BA235EF1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81</a:t>
            </a:fld>
            <a:endParaRPr lang="pt-BR" alt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29439C3B-4135-451D-A7D2-77E8708D9904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782CBE77-D3AB-4E98-AFFE-563BAB270844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2" name="Seta para Baixo 6">
                <a:extLst>
                  <a:ext uri="{FF2B5EF4-FFF2-40B4-BE49-F238E27FC236}">
                    <a16:creationId xmlns:a16="http://schemas.microsoft.com/office/drawing/2014/main" id="{C993C31E-E7F0-47EA-9913-3DD19B6C4D24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046AC6F0-6E23-47A5-A5D4-DED1E75F351F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2DDB2C44-79AC-4297-BDA9-43274C1ACDB3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60C6E6AD-4788-4ADF-BF3F-03FF5E21EA96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Posições a voltar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busca atual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2E2707C-72DE-45A8-83D4-E3FFA165996D}"/>
              </a:ext>
            </a:extLst>
          </p:cNvPr>
          <p:cNvSpPr txBox="1"/>
          <p:nvPr/>
        </p:nvSpPr>
        <p:spPr>
          <a:xfrm>
            <a:off x="6705786" y="1547042"/>
            <a:ext cx="322524" cy="461665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60890329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ítulo 1">
            <a:extLst>
              <a:ext uri="{FF2B5EF4-FFF2-40B4-BE49-F238E27FC236}">
                <a16:creationId xmlns:a16="http://schemas.microsoft.com/office/drawing/2014/main" id="{A5F06D77-3614-4199-827F-CF53EAD01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Inserção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58654186-C0D2-45B1-A941-1E772C72A43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507990407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1F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589E1BF-9C4E-4CF3-B5D6-E58E79BC55C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DA66664B-CA19-4199-B6E0-FCFC3E6C9352}"/>
              </a:ext>
            </a:extLst>
          </p:cNvPr>
          <p:cNvSpPr/>
          <p:nvPr/>
        </p:nvSpPr>
        <p:spPr>
          <a:xfrm>
            <a:off x="1258888" y="1851025"/>
            <a:ext cx="485775" cy="498475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0CBE1EF2-6AC9-4F74-B1E8-8BBE09C209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82</a:t>
            </a:fld>
            <a:endParaRPr lang="pt-BR" alt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40841472-FD34-4DAF-AC08-D2C3E5E1F85C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DDBDBC86-4B80-4878-B82B-6A0643C50A28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2" name="Seta para Baixo 6">
                <a:extLst>
                  <a:ext uri="{FF2B5EF4-FFF2-40B4-BE49-F238E27FC236}">
                    <a16:creationId xmlns:a16="http://schemas.microsoft.com/office/drawing/2014/main" id="{ADEEBF1D-DB9A-49A0-A8D1-D6623FDF3D64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7EC4266D-479F-45E1-B89C-87DB5F0B3968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3BBAA057-3690-4596-B84D-A244C1650616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C7316AE4-181A-4027-8B0C-36F34CDD8E16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Posições a voltar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busca atual</a:t>
              </a:r>
            </a:p>
          </p:txBody>
        </p:sp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ítulo 1">
            <a:extLst>
              <a:ext uri="{FF2B5EF4-FFF2-40B4-BE49-F238E27FC236}">
                <a16:creationId xmlns:a16="http://schemas.microsoft.com/office/drawing/2014/main" id="{1BC385DB-F018-4603-83B9-0BBF825A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Inserção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8284CF35-4CE7-4432-9EA6-17F9F88D5E1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78710126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E181561-635F-4779-8888-7E4D592DC36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Espaço Reservado para Número de Slide 4">
            <a:extLst>
              <a:ext uri="{FF2B5EF4-FFF2-40B4-BE49-F238E27FC236}">
                <a16:creationId xmlns:a16="http://schemas.microsoft.com/office/drawing/2014/main" id="{A2814C24-8D42-4527-AC64-ACD0C223B94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83</a:t>
            </a:fld>
            <a:endParaRPr lang="pt-BR" alt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63C7C03E-2017-445C-8497-E9DCC4CDD51F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CB7934B6-D73F-4F3C-95F7-08423438F9E6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1" name="Seta para Baixo 6">
                <a:extLst>
                  <a:ext uri="{FF2B5EF4-FFF2-40B4-BE49-F238E27FC236}">
                    <a16:creationId xmlns:a16="http://schemas.microsoft.com/office/drawing/2014/main" id="{40F06446-6069-4802-AFDE-ACE70B4D7719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174702C0-4F6E-41EA-B1C7-74CECE76924F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C38D5E35-4D15-43A4-A3BD-EF48C974C15B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D873328D-92A0-4DD3-AF12-C51EEADD7F6A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Posições a voltar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busca atual</a:t>
              </a:r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F16734C-48AA-47DA-8D9D-5C5720F5F98E}"/>
              </a:ext>
            </a:extLst>
          </p:cNvPr>
          <p:cNvSpPr txBox="1"/>
          <p:nvPr/>
        </p:nvSpPr>
        <p:spPr>
          <a:xfrm>
            <a:off x="7993892" y="1547042"/>
            <a:ext cx="460382" cy="461665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15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ítulo 1">
            <a:extLst>
              <a:ext uri="{FF2B5EF4-FFF2-40B4-BE49-F238E27FC236}">
                <a16:creationId xmlns:a16="http://schemas.microsoft.com/office/drawing/2014/main" id="{47F9248E-1199-4CCE-97AF-F55C6F02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Inserção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9914676D-E37B-4377-8BC5-A37C16CCD02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16920449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7154FF-69F6-4261-AEEA-ADFA6AF6A59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D72527C2-A2BD-4E1A-9940-8E4DC6D998CE}"/>
              </a:ext>
            </a:extLst>
          </p:cNvPr>
          <p:cNvSpPr/>
          <p:nvPr/>
        </p:nvSpPr>
        <p:spPr>
          <a:xfrm>
            <a:off x="6659563" y="1851025"/>
            <a:ext cx="485775" cy="498475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B8111A93-5357-4C85-BC89-55C04F2EC4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84</a:t>
            </a:fld>
            <a:endParaRPr lang="pt-BR" alt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74D92ED7-0714-4455-85F5-D7E784C0934C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0A98380C-6C67-4E3E-B3B2-F2C571B08F94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2" name="Seta para Baixo 6">
                <a:extLst>
                  <a:ext uri="{FF2B5EF4-FFF2-40B4-BE49-F238E27FC236}">
                    <a16:creationId xmlns:a16="http://schemas.microsoft.com/office/drawing/2014/main" id="{139395A8-6972-4BDA-8923-139576FB5751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08653287-7A4C-432D-8666-AD1346B46D47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E7BD7728-F770-4B9F-9D94-24F5B672411A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A200D25A-BB1D-4C7F-B678-27623076AAAA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Posições a voltar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busca atual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06AE08A-2D68-4C56-9069-770666381BA5}"/>
              </a:ext>
            </a:extLst>
          </p:cNvPr>
          <p:cNvSpPr txBox="1"/>
          <p:nvPr/>
        </p:nvSpPr>
        <p:spPr>
          <a:xfrm>
            <a:off x="7993892" y="1547042"/>
            <a:ext cx="460382" cy="461665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15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ítulo 1">
            <a:extLst>
              <a:ext uri="{FF2B5EF4-FFF2-40B4-BE49-F238E27FC236}">
                <a16:creationId xmlns:a16="http://schemas.microsoft.com/office/drawing/2014/main" id="{0FE923EA-35B9-478C-951F-4904D64DB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Inserção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9536E0BD-8490-4A5E-AB3B-BC0B5F64C64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59677186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E5E28D-22C8-428B-9D69-43706798CFB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474CD0D2-7B89-4F66-B3F8-D6F009589BCD}"/>
              </a:ext>
            </a:extLst>
          </p:cNvPr>
          <p:cNvSpPr/>
          <p:nvPr/>
        </p:nvSpPr>
        <p:spPr>
          <a:xfrm>
            <a:off x="5238750" y="1851025"/>
            <a:ext cx="485775" cy="498475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B209C077-6CA7-4E8D-A402-EACDCA1286A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85</a:t>
            </a:fld>
            <a:endParaRPr lang="pt-BR" alt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1FBE4351-387F-4D2C-AD93-0F912E6474B3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8A0D1DCE-6F83-41CB-BDCD-DE2C814CBB09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2" name="Seta para Baixo 6">
                <a:extLst>
                  <a:ext uri="{FF2B5EF4-FFF2-40B4-BE49-F238E27FC236}">
                    <a16:creationId xmlns:a16="http://schemas.microsoft.com/office/drawing/2014/main" id="{982AF5BC-95CE-4964-87DF-68BDA1179ABD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E7F0A067-EF4B-4930-B921-0540024A34B2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10083773-7F7A-45D7-BCEC-C97ECDB9D648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AEA6863A-5692-405F-9A01-DCBAA224DF8A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Posições a voltar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busca atual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35853FC-BD11-4450-8A08-C290C45CC213}"/>
              </a:ext>
            </a:extLst>
          </p:cNvPr>
          <p:cNvSpPr txBox="1"/>
          <p:nvPr/>
        </p:nvSpPr>
        <p:spPr>
          <a:xfrm>
            <a:off x="7993892" y="1547042"/>
            <a:ext cx="460382" cy="461665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15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ítulo 1">
            <a:extLst>
              <a:ext uri="{FF2B5EF4-FFF2-40B4-BE49-F238E27FC236}">
                <a16:creationId xmlns:a16="http://schemas.microsoft.com/office/drawing/2014/main" id="{43458CAE-EC62-4A59-B2AA-1D8C07E9D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Inserção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9DDFAF92-3090-4251-A441-2177F370D3CE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83420503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3EF788C-EBA5-43F3-9E62-1979E209EA8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B88083CC-B997-4D26-A8B5-EBDC3B53882B}"/>
              </a:ext>
            </a:extLst>
          </p:cNvPr>
          <p:cNvSpPr/>
          <p:nvPr/>
        </p:nvSpPr>
        <p:spPr>
          <a:xfrm>
            <a:off x="3924300" y="1851025"/>
            <a:ext cx="484188" cy="498475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32BDCBF9-8826-40A4-B4F3-F056F2EED2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86</a:t>
            </a:fld>
            <a:endParaRPr lang="pt-BR" alt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C593C8AA-131D-411E-BF63-F5E39FAED4F1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28F230A2-D6B7-45AC-8A27-DC4B06C96B4A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2" name="Seta para Baixo 6">
                <a:extLst>
                  <a:ext uri="{FF2B5EF4-FFF2-40B4-BE49-F238E27FC236}">
                    <a16:creationId xmlns:a16="http://schemas.microsoft.com/office/drawing/2014/main" id="{E0881411-A1B5-467A-9496-68954D0543E0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B4221D6D-3ABC-42ED-B304-85BC65B381A2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E013B112-9FE1-4AA8-9F0E-46DADD6D6274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DA0E1E7-8043-414E-8F4A-3DC941E9C643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Posições a voltar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busca atual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855D80F-E173-4103-9090-4B97B8E38D5C}"/>
              </a:ext>
            </a:extLst>
          </p:cNvPr>
          <p:cNvSpPr txBox="1"/>
          <p:nvPr/>
        </p:nvSpPr>
        <p:spPr>
          <a:xfrm>
            <a:off x="7993892" y="1547042"/>
            <a:ext cx="460382" cy="461665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15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ítulo 1">
            <a:extLst>
              <a:ext uri="{FF2B5EF4-FFF2-40B4-BE49-F238E27FC236}">
                <a16:creationId xmlns:a16="http://schemas.microsoft.com/office/drawing/2014/main" id="{FC0A2D50-002A-4116-B3B4-0CFC171D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Inserção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F41C16A2-E5D9-48B6-AD8E-FA9EF8ECCD7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62829903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13926B-7997-44F0-985A-2E4387E822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C8A5B9E3-EE49-4C7A-9529-F6D80BB021D9}"/>
              </a:ext>
            </a:extLst>
          </p:cNvPr>
          <p:cNvSpPr/>
          <p:nvPr/>
        </p:nvSpPr>
        <p:spPr>
          <a:xfrm>
            <a:off x="2555875" y="1847850"/>
            <a:ext cx="484188" cy="496888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5216E872-C460-404C-AB35-A03EEE11154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87</a:t>
            </a:fld>
            <a:endParaRPr lang="pt-BR" alt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8ED28136-BE82-4FA7-8D47-F077E9386E66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86D64B7C-03B5-4021-AB75-074F318BAFF2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2" name="Seta para Baixo 6">
                <a:extLst>
                  <a:ext uri="{FF2B5EF4-FFF2-40B4-BE49-F238E27FC236}">
                    <a16:creationId xmlns:a16="http://schemas.microsoft.com/office/drawing/2014/main" id="{2B489953-5C2E-44D9-A69C-4609816E1F8A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1F6FF6F2-47AB-4A5E-A597-A2206A38E9D6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C17F960F-2BA0-41CA-8CFC-1EC80BA0D75A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A3F8FFAD-7BD8-4D49-8B97-5144BF4C25F0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Posições a voltar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busca atual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3E6FEC6-469E-4724-A27B-024FB2731530}"/>
              </a:ext>
            </a:extLst>
          </p:cNvPr>
          <p:cNvSpPr txBox="1"/>
          <p:nvPr/>
        </p:nvSpPr>
        <p:spPr>
          <a:xfrm>
            <a:off x="7993892" y="1547042"/>
            <a:ext cx="460382" cy="461665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15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ítulo 1">
            <a:extLst>
              <a:ext uri="{FF2B5EF4-FFF2-40B4-BE49-F238E27FC236}">
                <a16:creationId xmlns:a16="http://schemas.microsoft.com/office/drawing/2014/main" id="{FC0A2D50-002A-4116-B3B4-0CFC171D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Inserção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F41C16A2-E5D9-48B6-AD8E-FA9EF8ECCD7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57487154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13926B-7997-44F0-985A-2E4387E822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C8A5B9E3-EE49-4C7A-9529-F6D80BB021D9}"/>
              </a:ext>
            </a:extLst>
          </p:cNvPr>
          <p:cNvSpPr/>
          <p:nvPr/>
        </p:nvSpPr>
        <p:spPr>
          <a:xfrm>
            <a:off x="2555875" y="1847850"/>
            <a:ext cx="484188" cy="496888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5216E872-C460-404C-AB35-A03EEE11154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88</a:t>
            </a:fld>
            <a:endParaRPr lang="pt-BR" alt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8ED28136-BE82-4FA7-8D47-F077E9386E66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86D64B7C-03B5-4021-AB75-074F318BAFF2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2" name="Seta para Baixo 6">
                <a:extLst>
                  <a:ext uri="{FF2B5EF4-FFF2-40B4-BE49-F238E27FC236}">
                    <a16:creationId xmlns:a16="http://schemas.microsoft.com/office/drawing/2014/main" id="{2B489953-5C2E-44D9-A69C-4609816E1F8A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1F6FF6F2-47AB-4A5E-A597-A2206A38E9D6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C17F960F-2BA0-41CA-8CFC-1EC80BA0D75A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A3F8FFAD-7BD8-4D49-8B97-5144BF4C25F0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Posições a voltar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busca atual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3E6FEC6-469E-4724-A27B-024FB2731530}"/>
              </a:ext>
            </a:extLst>
          </p:cNvPr>
          <p:cNvSpPr txBox="1"/>
          <p:nvPr/>
        </p:nvSpPr>
        <p:spPr>
          <a:xfrm>
            <a:off x="7993892" y="1547042"/>
            <a:ext cx="460382" cy="461665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Delicious" panose="02000506040000020004" pitchFamily="50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7388836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ítulo 1">
            <a:extLst>
              <a:ext uri="{FF2B5EF4-FFF2-40B4-BE49-F238E27FC236}">
                <a16:creationId xmlns:a16="http://schemas.microsoft.com/office/drawing/2014/main" id="{6962978F-6D19-4030-A852-94560FBD1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Inserção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B13C5FDF-CA24-479C-849E-D3FF0BD2FD5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14088329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A8DE9E3-A347-4E72-9F11-392E7756898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2C78DDB7-5714-4EF7-AA7D-6524A4EE4B13}"/>
              </a:ext>
            </a:extLst>
          </p:cNvPr>
          <p:cNvSpPr/>
          <p:nvPr/>
        </p:nvSpPr>
        <p:spPr>
          <a:xfrm>
            <a:off x="2555875" y="1847850"/>
            <a:ext cx="484188" cy="496888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A5B6F588-3DC5-422F-867C-C4981F8F931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89</a:t>
            </a:fld>
            <a:endParaRPr lang="pt-BR" alt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AD2094DB-137A-4A6D-AC11-4582B35ED491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E81C30F3-26C2-4BA7-8157-8F5534EADBE9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2" name="Seta para Baixo 6">
                <a:extLst>
                  <a:ext uri="{FF2B5EF4-FFF2-40B4-BE49-F238E27FC236}">
                    <a16:creationId xmlns:a16="http://schemas.microsoft.com/office/drawing/2014/main" id="{F4077355-8848-42D3-859E-D419A6707F9F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E99F12A3-8389-42BE-BB55-8677A8F76D4D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388EEE10-3A3F-4750-831E-40DA70290CA5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88202EEB-D864-4A80-80FC-F3F1B2FBE6E4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Posições a voltar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busca atual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30DC06C4-7218-4813-8C35-0B5080D25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Bubblesort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D64C9094-2D0A-45FA-A7C3-15928FD6483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507021290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FFB45F3-6BA9-42D6-A6F2-099F4940814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A25D5458-381C-4216-9056-D9DBDEA7A774}"/>
              </a:ext>
            </a:extLst>
          </p:cNvPr>
          <p:cNvSpPr/>
          <p:nvPr/>
        </p:nvSpPr>
        <p:spPr>
          <a:xfrm>
            <a:off x="2555875" y="1851025"/>
            <a:ext cx="484188" cy="498475"/>
          </a:xfrm>
          <a:prstGeom prst="downArrow">
            <a:avLst/>
          </a:prstGeom>
          <a:solidFill>
            <a:srgbClr val="72101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4E04A7BB-6E69-4D45-B660-742BEA92B6A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9</a:t>
            </a:fld>
            <a:endParaRPr lang="pt-BR" alt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1100B537-925E-4B7B-BFA2-E9CCD968AA66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A0CC3290-E86F-41F9-BB41-8B40C39B7769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2" name="Seta para Baixo 6">
                <a:extLst>
                  <a:ext uri="{FF2B5EF4-FFF2-40B4-BE49-F238E27FC236}">
                    <a16:creationId xmlns:a16="http://schemas.microsoft.com/office/drawing/2014/main" id="{B5901071-A17C-496C-8F12-47C894C28CF3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CDA7F7F4-C099-43D6-90EB-5A2D2C301971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E0DF946D-B601-441C-93C5-D31E6530200D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819FF1EC-ABDD-4F4F-A7C1-87D4C14DFBFF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Troca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atual</a:t>
              </a:r>
            </a:p>
          </p:txBody>
        </p:sp>
      </p:grp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ítulo 1">
            <a:extLst>
              <a:ext uri="{FF2B5EF4-FFF2-40B4-BE49-F238E27FC236}">
                <a16:creationId xmlns:a16="http://schemas.microsoft.com/office/drawing/2014/main" id="{0240EB67-6374-4360-B531-8DED461D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Inserção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87255859-0C44-4B1E-89E9-3C68C8A7045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62510840"/>
              </p:ext>
            </p:extLst>
          </p:nvPr>
        </p:nvGraphicFramePr>
        <p:xfrm>
          <a:off x="755650" y="2349500"/>
          <a:ext cx="8153400" cy="456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81F1CD2-EF9F-4352-A376-2F4EE80240F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Espaço Reservado para Número de Slide 4">
            <a:extLst>
              <a:ext uri="{FF2B5EF4-FFF2-40B4-BE49-F238E27FC236}">
                <a16:creationId xmlns:a16="http://schemas.microsoft.com/office/drawing/2014/main" id="{F412D778-F684-42E5-8E33-72FA2796439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90</a:t>
            </a:fld>
            <a:endParaRPr lang="pt-BR" alt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DD4B9B06-C514-4FC5-984B-09826DC4B003}"/>
              </a:ext>
            </a:extLst>
          </p:cNvPr>
          <p:cNvGrpSpPr/>
          <p:nvPr/>
        </p:nvGrpSpPr>
        <p:grpSpPr>
          <a:xfrm>
            <a:off x="5292080" y="3686934"/>
            <a:ext cx="3724502" cy="1045054"/>
            <a:chOff x="343441" y="3686934"/>
            <a:chExt cx="3724502" cy="1045054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B20FE5F6-D883-48C7-AF02-3B8F51F7A336}"/>
                </a:ext>
              </a:extLst>
            </p:cNvPr>
            <p:cNvGrpSpPr/>
            <p:nvPr/>
          </p:nvGrpSpPr>
          <p:grpSpPr>
            <a:xfrm>
              <a:off x="343441" y="3723878"/>
              <a:ext cx="533400" cy="1008110"/>
              <a:chOff x="343441" y="3605537"/>
              <a:chExt cx="533400" cy="1008110"/>
            </a:xfrm>
          </p:grpSpPr>
          <p:sp>
            <p:nvSpPr>
              <p:cNvPr id="11" name="Seta para Baixo 6">
                <a:extLst>
                  <a:ext uri="{FF2B5EF4-FFF2-40B4-BE49-F238E27FC236}">
                    <a16:creationId xmlns:a16="http://schemas.microsoft.com/office/drawing/2014/main" id="{47B1C891-CBDC-492E-8F7B-8B632F252DA5}"/>
                  </a:ext>
                </a:extLst>
              </p:cNvPr>
              <p:cNvSpPr/>
              <p:nvPr/>
            </p:nvSpPr>
            <p:spPr>
              <a:xfrm>
                <a:off x="343441" y="4274267"/>
                <a:ext cx="330706" cy="339380"/>
              </a:xfrm>
              <a:prstGeom prst="downArrow">
                <a:avLst/>
              </a:prstGeom>
              <a:solidFill>
                <a:srgbClr val="72101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88D36D4F-2B26-43B4-BB12-E28EEA5C94FF}"/>
                  </a:ext>
                </a:extLst>
              </p:cNvPr>
              <p:cNvSpPr/>
              <p:nvPr/>
            </p:nvSpPr>
            <p:spPr>
              <a:xfrm>
                <a:off x="343441" y="3939902"/>
                <a:ext cx="533400" cy="28803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A17A6021-205C-4884-A18C-EB98D8B60C5B}"/>
                  </a:ext>
                </a:extLst>
              </p:cNvPr>
              <p:cNvSpPr/>
              <p:nvPr/>
            </p:nvSpPr>
            <p:spPr>
              <a:xfrm>
                <a:off x="343441" y="3605537"/>
                <a:ext cx="533400" cy="2880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721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A8ADEA3F-DBA7-4B81-AFD2-FCC292CC4C44}"/>
                </a:ext>
              </a:extLst>
            </p:cNvPr>
            <p:cNvSpPr txBox="1"/>
            <p:nvPr/>
          </p:nvSpPr>
          <p:spPr>
            <a:xfrm>
              <a:off x="876840" y="3686934"/>
              <a:ext cx="3191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Delicious" panose="02000506040000020004" pitchFamily="50" charset="0"/>
                </a:rPr>
                <a:t>Posições a voltar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referência</a:t>
              </a:r>
            </a:p>
            <a:p>
              <a:r>
                <a:rPr lang="pt-BR" sz="2000" dirty="0">
                  <a:latin typeface="Delicious" panose="02000506040000020004" pitchFamily="50" charset="0"/>
                </a:rPr>
                <a:t>Posição de busca atual</a:t>
              </a:r>
            </a:p>
          </p:txBody>
        </p:sp>
      </p:grp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ítulo 1">
            <a:extLst>
              <a:ext uri="{FF2B5EF4-FFF2-40B4-BE49-F238E27FC236}">
                <a16:creationId xmlns:a16="http://schemas.microsoft.com/office/drawing/2014/main" id="{5540BD7D-39A9-41C0-895C-D42E2B83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Inserção</a:t>
            </a:r>
          </a:p>
        </p:txBody>
      </p:sp>
      <p:sp>
        <p:nvSpPr>
          <p:cNvPr id="98307" name="Espaço Reservado para Conteúdo 2">
            <a:extLst>
              <a:ext uri="{FF2B5EF4-FFF2-40B4-BE49-F238E27FC236}">
                <a16:creationId xmlns:a16="http://schemas.microsoft.com/office/drawing/2014/main" id="{EB75279C-E59D-4D07-9E08-9E658A4324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Complexidade do algoritmo?</a:t>
            </a:r>
          </a:p>
          <a:p>
            <a:endParaRPr lang="pt-BR" altLang="pt-BR" dirty="0"/>
          </a:p>
          <a:p>
            <a:endParaRPr lang="pt-BR" altLang="pt-BR" dirty="0"/>
          </a:p>
          <a:p>
            <a:endParaRPr altLang="pt-BR" dirty="0"/>
          </a:p>
          <a:p>
            <a:r>
              <a:rPr lang="pt-BR" altLang="pt-BR" dirty="0"/>
              <a:t>Estabilidade do algoritmo?</a:t>
            </a:r>
          </a:p>
          <a:p>
            <a:endParaRPr alt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B2DEE32-3385-43B7-AF19-B03AAF309BC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A1A72DE7-E386-4AB2-B5C7-0F94907FFA0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91</a:t>
            </a:fld>
            <a:endParaRPr lang="pt-BR" altLang="pt-BR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778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3013</Words>
  <Application>Microsoft Office PowerPoint</Application>
  <PresentationFormat>Apresentação na tela (16:9)</PresentationFormat>
  <Paragraphs>1076</Paragraphs>
  <Slides>92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92</vt:i4>
      </vt:variant>
    </vt:vector>
  </HeadingPairs>
  <TitlesOfParts>
    <vt:vector size="100" baseType="lpstr">
      <vt:lpstr>Calibri</vt:lpstr>
      <vt:lpstr>Consolas</vt:lpstr>
      <vt:lpstr>Delicious</vt:lpstr>
      <vt:lpstr>Delicious Smcp</vt:lpstr>
      <vt:lpstr>Tw Cen MT</vt:lpstr>
      <vt:lpstr>Wingdings</vt:lpstr>
      <vt:lpstr>Wingdings 2</vt:lpstr>
      <vt:lpstr>WidescreenPresentation</vt:lpstr>
      <vt:lpstr>Ordenação: Métodos Básicos</vt:lpstr>
      <vt:lpstr>Ordenação</vt:lpstr>
      <vt:lpstr>Ordenação</vt:lpstr>
      <vt:lpstr>Ordenação por comparação</vt:lpstr>
      <vt:lpstr>Ordenação pelo método bolha</vt:lpstr>
      <vt:lpstr>Bubblesort</vt:lpstr>
      <vt:lpstr>Bubblesort</vt:lpstr>
      <vt:lpstr>Bubblesort</vt:lpstr>
      <vt:lpstr>Bubblesort</vt:lpstr>
      <vt:lpstr>Bubblesort</vt:lpstr>
      <vt:lpstr>Bubblesort</vt:lpstr>
      <vt:lpstr>Bubblesort</vt:lpstr>
      <vt:lpstr>Bubblesort</vt:lpstr>
      <vt:lpstr>Bubblesort</vt:lpstr>
      <vt:lpstr>Bubblesort</vt:lpstr>
      <vt:lpstr>Bubblesort</vt:lpstr>
      <vt:lpstr>Bubblesort</vt:lpstr>
      <vt:lpstr>Bubblesort</vt:lpstr>
      <vt:lpstr>Bubblesort</vt:lpstr>
      <vt:lpstr>Bubblesort</vt:lpstr>
      <vt:lpstr>Bubblesort</vt:lpstr>
      <vt:lpstr>Bubblesort</vt:lpstr>
      <vt:lpstr>Bubblesort</vt:lpstr>
      <vt:lpstr>Bubblesort</vt:lpstr>
      <vt:lpstr>Bubblesort</vt:lpstr>
      <vt:lpstr>Bubblesort</vt:lpstr>
      <vt:lpstr>Bubblesort</vt:lpstr>
      <vt:lpstr>Ordenação por seleção</vt:lpstr>
      <vt:lpstr>Seleção</vt:lpstr>
      <vt:lpstr>Seleção</vt:lpstr>
      <vt:lpstr>Seleção</vt:lpstr>
      <vt:lpstr>Seleção</vt:lpstr>
      <vt:lpstr>Seleção</vt:lpstr>
      <vt:lpstr>Seleção</vt:lpstr>
      <vt:lpstr>Seleção</vt:lpstr>
      <vt:lpstr>Seleção</vt:lpstr>
      <vt:lpstr>Seleção</vt:lpstr>
      <vt:lpstr>Seleção</vt:lpstr>
      <vt:lpstr>Seleção</vt:lpstr>
      <vt:lpstr>Seleção</vt:lpstr>
      <vt:lpstr>Seleção</vt:lpstr>
      <vt:lpstr>Seleção</vt:lpstr>
      <vt:lpstr>Seleção</vt:lpstr>
      <vt:lpstr>Seleção</vt:lpstr>
      <vt:lpstr>Seleção</vt:lpstr>
      <vt:lpstr>Seleção</vt:lpstr>
      <vt:lpstr>Seleção</vt:lpstr>
      <vt:lpstr>Seleção</vt:lpstr>
      <vt:lpstr>Seleção</vt:lpstr>
      <vt:lpstr>Seleção</vt:lpstr>
      <vt:lpstr>Seleção</vt:lpstr>
      <vt:lpstr>Seleção</vt:lpstr>
      <vt:lpstr>Seleção</vt:lpstr>
      <vt:lpstr>Seleção</vt:lpstr>
      <vt:lpstr>Seleção</vt:lpstr>
      <vt:lpstr>Seleção</vt:lpstr>
      <vt:lpstr>Seleção</vt:lpstr>
      <vt:lpstr>Seleção</vt:lpstr>
      <vt:lpstr>Seleção</vt:lpstr>
      <vt:lpstr>Ordenação por inserção</vt:lpstr>
      <vt:lpstr>Inserção</vt:lpstr>
      <vt:lpstr>Inserção</vt:lpstr>
      <vt:lpstr>Inserção</vt:lpstr>
      <vt:lpstr>Inserção</vt:lpstr>
      <vt:lpstr>Inserção</vt:lpstr>
      <vt:lpstr>Inserção</vt:lpstr>
      <vt:lpstr>Inserção</vt:lpstr>
      <vt:lpstr>Inserção</vt:lpstr>
      <vt:lpstr>Inserção</vt:lpstr>
      <vt:lpstr>Inserção</vt:lpstr>
      <vt:lpstr>Inserção</vt:lpstr>
      <vt:lpstr>Inserção</vt:lpstr>
      <vt:lpstr>Inserção</vt:lpstr>
      <vt:lpstr>Inserção</vt:lpstr>
      <vt:lpstr>Inserção</vt:lpstr>
      <vt:lpstr>Inserção</vt:lpstr>
      <vt:lpstr>Inserção</vt:lpstr>
      <vt:lpstr>Inserção</vt:lpstr>
      <vt:lpstr>Inserção</vt:lpstr>
      <vt:lpstr>Inserção</vt:lpstr>
      <vt:lpstr>Inserção</vt:lpstr>
      <vt:lpstr>Inserção</vt:lpstr>
      <vt:lpstr>Inserção</vt:lpstr>
      <vt:lpstr>Inserção</vt:lpstr>
      <vt:lpstr>Inserção</vt:lpstr>
      <vt:lpstr>Inserção</vt:lpstr>
      <vt:lpstr>Inserção</vt:lpstr>
      <vt:lpstr>Inserção</vt:lpstr>
      <vt:lpstr>Inserção</vt:lpstr>
      <vt:lpstr>Inserção</vt:lpstr>
      <vt:lpstr>Inserção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2015-04-17T02:28:50Z</dcterms:created>
  <dcterms:modified xsi:type="dcterms:W3CDTF">2022-03-20T14:51:19Z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</Properties>
</file>