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6045-E890-4D14-7CFE-7C36D549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D8DF8-A400-4587-9419-E0C35E089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E515-655C-1AF0-6146-98089CBB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6D3A-28EA-9A41-D04B-40D9DC49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18FF-BAD6-C92C-F9AE-C3E9BA5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26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AF44-AFED-95F4-E3C9-048CB8FC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EB076-2B7C-D2BA-A812-1C0F1FC56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A056-581E-A11B-2A97-4685CE56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C0752-F4AA-695A-BE30-12015C17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1808-8DAE-C490-8A36-CC5C2C68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26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32C8F-96D2-BE01-0AF1-4D77E706D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1BDA4-39D4-518A-6466-47164AEE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E8F7-0FD9-EC58-8B15-AA96BFC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95B8-0D3A-00EF-DF3C-3292EC0D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9F97-0B17-4B96-2D03-739D5631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99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A73E-C990-EF10-7538-2EDC8675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7CE2-56D6-8DEF-B983-9B555505E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199B-CC5F-2B38-FA98-95DB9DA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41AB-00B1-81A1-10E3-8901B58E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581E-862D-5DF9-F954-74B9271D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42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6935-F2E4-EA8C-373D-B13BD60C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F4B73-3341-44D3-260F-CF33D0DF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054D-C05B-749C-8D81-65701990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4CF1-A91F-3B3A-9303-68D63934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F268B-2502-CEB9-08AA-3A964E36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31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8774-A2E7-9926-B5A5-5AAFAD11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A4B5-A901-8505-A0FF-055B57C2F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7FCA-5EA0-D832-66D3-4C4C9858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FFF6F-CFDA-07A7-19B9-B8C59956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E76B0-E19C-18B9-1A5E-73D46160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D43FC-9547-FD86-2CF8-628F97AF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03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5953-BA57-68FD-3180-417CCC8E8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D8FF-88FC-F249-86F5-3866D908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E991C-286E-7606-A608-1904FC37E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4EA4-0CB0-5FA9-B289-39BCF73B4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1D8C4-F8AF-DE68-27C1-B5487C4FB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0F6BF-4DCC-3D07-F99A-E419E00E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F6D07-30C9-DB96-6DD4-A249D0B9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BF8B6-CFC7-CF15-EB5B-06E06024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36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A5F-3D1A-E18D-6584-0624881E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9FE83-71F9-9698-41C5-E4D777F4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060F-2761-B9B5-4877-BB5649CC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70AFC-8125-44B2-C9C7-9DA9D300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30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82282-44A5-8E7D-B79E-7F97FBA8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825FE-A04F-D068-4AB6-AE717B2D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991E5-BE2F-1B31-8BA2-97F9CA98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1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563A-12B4-C964-7858-86A24B5B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CD59-BC50-53EC-6984-10804B60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A0C2-B8EC-12B2-48CF-ADBB722F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222A7-D129-804D-1C41-BB2980D2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F38B5-2711-8342-1EA3-1476C634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8F2FD-4B32-D962-C960-5957C8BE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1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F73D-8289-C905-2E96-7AF2DF65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D19E-F539-3436-5CAC-A2332DA6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05F20-37A1-243E-2A6F-92992FFC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FD371-ED28-C341-3ACB-224081FD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71A17-16D2-D8AD-7C30-21942697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C5181-4EE3-946E-B056-186621A5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CAE10-DD4B-70F4-6C09-B490D92A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4E4F-E59B-9391-58F1-04DF7895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1AC0-95D9-2A87-02E5-C7E7EE8A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7B92A-2DAF-4FA4-B7A2-AD5130B581F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C144-6A55-A7F8-C621-7813CAB1B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96E8-EC0B-C1FF-938F-F3D40E8B1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FFAD3-F0C9-4EF5-901F-9A780C3AC00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5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isaviaroma.com/it-it/sw/uomo?lvrid=_gm&amp;utm_source=google&amp;utm_medium=cpc&amp;utm_campaign=IT+-+Brand+LuisaViaRoma+-+Pura+&amp;utm_id=12789389719&amp;gad_source=1&amp;gclid=EAIaIQobChMI093R06GqjAMVAIf9BR1GvAoCEAAYASAAEgJtzvD_BwE&amp;gclsrc=aw.d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striped shirt&#10;&#10;AI-generated content may be incorrect.">
            <a:extLst>
              <a:ext uri="{FF2B5EF4-FFF2-40B4-BE49-F238E27FC236}">
                <a16:creationId xmlns:a16="http://schemas.microsoft.com/office/drawing/2014/main" id="{5FFA262F-FCA7-ACE6-24C4-E10D9941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1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B74860A2-52A5-095E-1C89-F8F2E171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8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0C678-A5A4-4501-8780-4FAAC446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5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FE55B3F-4634-4A41-B146-E6251581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1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7FF5FB65-1635-6CA0-30F0-B3E5E9FD6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r="-1" b="-1"/>
          <a:stretch/>
        </p:blipFill>
        <p:spPr>
          <a:xfrm>
            <a:off x="9092514" y="638177"/>
            <a:ext cx="3017500" cy="5581644"/>
          </a:xfrm>
          <a:prstGeom prst="rect">
            <a:avLst/>
          </a:prstGeom>
        </p:spPr>
      </p:pic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173FF51F-941A-6E3F-9244-BC01730B7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617"/>
          <a:stretch/>
        </p:blipFill>
        <p:spPr>
          <a:xfrm>
            <a:off x="3171272" y="638179"/>
            <a:ext cx="5849456" cy="5581644"/>
          </a:xfrm>
          <a:prstGeom prst="rect">
            <a:avLst/>
          </a:prstGeom>
        </p:spPr>
      </p:pic>
      <p:pic>
        <p:nvPicPr>
          <p:cNvPr id="3" name="Picture 2" descr="A screenshot of a person&#10;&#10;AI-generated content may be incorrect.">
            <a:extLst>
              <a:ext uri="{FF2B5EF4-FFF2-40B4-BE49-F238E27FC236}">
                <a16:creationId xmlns:a16="http://schemas.microsoft.com/office/drawing/2014/main" id="{230C5404-5FCE-03DD-2A88-BFC96DCAD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9" r="4168" b="-1"/>
          <a:stretch/>
        </p:blipFill>
        <p:spPr>
          <a:xfrm>
            <a:off x="81966" y="638177"/>
            <a:ext cx="3017520" cy="55816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D271E5-55BF-4266-A3A7-CFCC3051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56352"/>
            <a:ext cx="12192000" cy="501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4C93-FB63-CD5D-FCD4-DF906E21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it-IT" sz="1600" dirty="0"/>
              <a:t>Mattiello Nicolas 1000046587 – DIEEI - Ing. Informatica</a:t>
            </a:r>
            <a:br>
              <a:rPr lang="it-IT" sz="1600" dirty="0"/>
            </a:br>
            <a:br>
              <a:rPr lang="it-IT" sz="1600" dirty="0"/>
            </a:br>
            <a:r>
              <a:rPr lang="it-IT" sz="1600" dirty="0"/>
              <a:t>Sito di riferimento:</a:t>
            </a:r>
            <a:br>
              <a:rPr lang="it-IT" sz="1600" dirty="0"/>
            </a:br>
            <a:br>
              <a:rPr lang="it-IT" sz="1600" dirty="0"/>
            </a:br>
            <a:br>
              <a:rPr lang="it-IT" sz="1200" dirty="0"/>
            </a:br>
            <a:r>
              <a:rPr lang="it-IT" sz="1600" dirty="0">
                <a:hlinkClick r:id="rId2"/>
              </a:rPr>
              <a:t>https://www.luisaviaroma.com/it-it/sw/uomo?lvrid=_gm&amp;utm_source=google&amp;utm_medium=cpc&amp;utm_campaign=IT+-+Brand+LuisaViaRoma+-+Pura+&amp;utm_id=12789389719&amp;gad_source=1&amp;gclid=EAIaIQobChMI093R06GqjAMVAIf9BR1GvAoCEAAYASAAEgJtzvD_BwE&amp;gclsrc=aw.ds</a:t>
            </a:r>
            <a:br>
              <a:rPr lang="it-IT" sz="1200" dirty="0"/>
            </a:br>
            <a:br>
              <a:rPr lang="it-IT" sz="1200" dirty="0"/>
            </a:br>
            <a:br>
              <a:rPr lang="it-IT" sz="1200" dirty="0"/>
            </a:br>
            <a:r>
              <a:rPr lang="it-IT" sz="1200" dirty="0"/>
              <a:t>(</a:t>
            </a:r>
            <a:r>
              <a:rPr lang="it-IT" sz="1600" dirty="0"/>
              <a:t>Il sito cambia layout e contenuti in evidenza regolarmente nel tempo, ho replicato gli elementi del sito necessari al soddisfacimento dei requisiti dell’</a:t>
            </a:r>
            <a:r>
              <a:rPr lang="it-IT" sz="1600" dirty="0" err="1"/>
              <a:t>homework</a:t>
            </a:r>
            <a:r>
              <a:rPr lang="it-IT" sz="1600" dirty="0"/>
              <a:t> e più </a:t>
            </a:r>
            <a:r>
              <a:rPr lang="it-IT" sz="1600" dirty="0" err="1"/>
              <a:t>riccorenti</a:t>
            </a:r>
            <a:r>
              <a:rPr lang="it-IT" sz="1600" dirty="0"/>
              <a:t> nelle diverse disposizioni del sito)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18305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Mattiello Nicolas 1000046587 – DIEEI - Ing. Informatica  Sito di riferimento:   https://www.luisaviaroma.com/it-it/sw/uomo?lvrid=_gm&amp;utm_source=google&amp;utm_medium=cpc&amp;utm_campaign=IT+-+Brand+LuisaViaRoma+-+Pura+&amp;utm_id=12789389719&amp;gad_source=1&amp;gclid=EAIaIQobChMI093R06GqjAMVAIf9BR1GvAoCEAAYASAAEgJtzvD_BwE&amp;gclsrc=aw.ds   (Il sito cambia layout e contenuti in evidenza regolarmente nel tempo, ho replicato gli elementi del sito necessari al soddisfacimento dei requisiti dell’homework e più riccorenti nelle diverse disposizioni del sito)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MATTIELLO</dc:creator>
  <cp:lastModifiedBy>NICOLAS MATTIELLO</cp:lastModifiedBy>
  <cp:revision>1</cp:revision>
  <dcterms:created xsi:type="dcterms:W3CDTF">2025-03-27T12:30:55Z</dcterms:created>
  <dcterms:modified xsi:type="dcterms:W3CDTF">2025-03-27T12:46:47Z</dcterms:modified>
</cp:coreProperties>
</file>