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ksMqQoLyscftYI8GPufEGpdZv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5ebe6d659_0_1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55ebe6d659_0_11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155ebe6d659_0_11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224d41a28_0_18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e224d41a28_0_18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21dbd791b_0_56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e21dbd791b_0_56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21dbd791b_0_25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e21dbd791b_0_25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21dbd791b_0_69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e21dbd791b_0_69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21dbd791b_0_36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e21dbd791b_0_36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21dbd791b_0_82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e21dbd791b_0_82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224d41a28_0_0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e224d41a28_0_0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0" y="0"/>
            <a:ext cx="9143759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155ebe6d659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" y="-92546"/>
            <a:ext cx="91414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55ebe6d659_0_11"/>
          <p:cNvSpPr/>
          <p:nvPr/>
        </p:nvSpPr>
        <p:spPr>
          <a:xfrm>
            <a:off x="467544" y="1691648"/>
            <a:ext cx="5724000" cy="146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155ebe6d659_0_11"/>
          <p:cNvSpPr/>
          <p:nvPr/>
        </p:nvSpPr>
        <p:spPr>
          <a:xfrm>
            <a:off x="467550" y="1876150"/>
            <a:ext cx="5724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s-ES" sz="3300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rPr>
              <a:t>TALLER PROBLEMAS BÚSQUEDA Y ORDENAMIENTO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br>
              <a:rPr b="0" i="0" lang="es-E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400" u="none" cap="none" strike="noStrik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g155ebe6d659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6017" y="2553584"/>
            <a:ext cx="1899754" cy="24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55ebe6d659_0_11"/>
          <p:cNvSpPr/>
          <p:nvPr/>
        </p:nvSpPr>
        <p:spPr>
          <a:xfrm>
            <a:off x="910630" y="3158503"/>
            <a:ext cx="4837825" cy="16143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C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C00000"/>
                </a:solidFill>
              </a:rPr>
              <a:t>EJERCICIO LEETCODE: 26.ELIMINAR DUPLICADOS DE LA MATRIZ ORDENADA</a:t>
            </a:r>
            <a:endParaRPr b="1" sz="1800">
              <a:solidFill>
                <a:srgbClr val="C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Yofer Nicolas Morales Castañeda - 1152154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525357" y="114590"/>
            <a:ext cx="5724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REMOVE DUPLICATES FROM SORTED ARRAY</a:t>
            </a:r>
            <a:endParaRPr b="1"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228850" y="948684"/>
            <a:ext cx="4686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ES" sz="2000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rPr>
              <a:t>EJERCICIO: 26.</a:t>
            </a:r>
            <a:r>
              <a:rPr b="1" lang="es-ES" sz="2000">
                <a:solidFill>
                  <a:srgbClr val="C00011"/>
                </a:solidFill>
                <a:latin typeface="Calibri"/>
                <a:ea typeface="Calibri"/>
                <a:cs typeface="Calibri"/>
                <a:sym typeface="Calibri"/>
              </a:rPr>
              <a:t>ELIMINAR DUPLICADOS DE LA MATRIZ ORDENADA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2232000" y="1633708"/>
            <a:ext cx="4680000" cy="5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-56347" y="1093000"/>
            <a:ext cx="359999" cy="41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8808251" y="728675"/>
            <a:ext cx="359999" cy="45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75" y="2752630"/>
            <a:ext cx="8120826" cy="12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75" y="3981248"/>
            <a:ext cx="8120824" cy="8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511575" y="1804190"/>
            <a:ext cx="819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ES" sz="2000">
                <a:latin typeface="Calibri"/>
                <a:ea typeface="Calibri"/>
                <a:cs typeface="Calibri"/>
                <a:sym typeface="Calibri"/>
              </a:rPr>
              <a:t>1) Resolver el problema en la plataforma:</a:t>
            </a: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 https://leetcode.com/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El ejercicio que se me asignó fue “Remove Duplicates from Sorted Array”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224d41a28_0_18"/>
          <p:cNvSpPr txBox="1"/>
          <p:nvPr/>
        </p:nvSpPr>
        <p:spPr>
          <a:xfrm>
            <a:off x="3525357" y="114590"/>
            <a:ext cx="5724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REMOVE DUPLICATES FROM SORTED ARRAY</a:t>
            </a:r>
            <a:endParaRPr b="1"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7" name="Google Shape;107;g1e224d41a28_0_18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-56347" y="1093000"/>
            <a:ext cx="359999" cy="41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e224d41a28_0_18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8808251" y="728675"/>
            <a:ext cx="359999" cy="45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e224d41a28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02" y="1160015"/>
            <a:ext cx="8199799" cy="226743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e224d41a28_0_18"/>
          <p:cNvSpPr txBox="1"/>
          <p:nvPr/>
        </p:nvSpPr>
        <p:spPr>
          <a:xfrm>
            <a:off x="466778" y="3448152"/>
            <a:ext cx="81975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s-ES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nums = [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b="1" lang="es-ES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 = [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-ES" sz="2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 apuntador fijo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k apuntador que avanza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21dbd791b_0_56"/>
          <p:cNvSpPr txBox="1"/>
          <p:nvPr/>
        </p:nvSpPr>
        <p:spPr>
          <a:xfrm>
            <a:off x="3525357" y="114590"/>
            <a:ext cx="5724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REMOVE DUPLICATES FROM SORTED ARRAY</a:t>
            </a:r>
            <a:endParaRPr b="1"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" name="Google Shape;116;g1e21dbd791b_0_56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-56347" y="1093000"/>
            <a:ext cx="359999" cy="41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e21dbd791b_0_56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8808251" y="728675"/>
            <a:ext cx="359999" cy="45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e21dbd791b_0_56"/>
          <p:cNvSpPr/>
          <p:nvPr/>
        </p:nvSpPr>
        <p:spPr>
          <a:xfrm>
            <a:off x="2531838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0</a:t>
            </a:r>
            <a:endParaRPr b="1"/>
          </a:p>
        </p:txBody>
      </p:sp>
      <p:sp>
        <p:nvSpPr>
          <p:cNvPr id="119" name="Google Shape;119;g1e21dbd791b_0_56"/>
          <p:cNvSpPr/>
          <p:nvPr/>
        </p:nvSpPr>
        <p:spPr>
          <a:xfrm>
            <a:off x="2939874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0</a:t>
            </a:r>
            <a:endParaRPr b="1"/>
          </a:p>
        </p:txBody>
      </p:sp>
      <p:sp>
        <p:nvSpPr>
          <p:cNvPr id="120" name="Google Shape;120;g1e21dbd791b_0_56"/>
          <p:cNvSpPr/>
          <p:nvPr/>
        </p:nvSpPr>
        <p:spPr>
          <a:xfrm>
            <a:off x="3347910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1</a:t>
            </a:r>
            <a:endParaRPr b="1"/>
          </a:p>
        </p:txBody>
      </p:sp>
      <p:sp>
        <p:nvSpPr>
          <p:cNvPr id="121" name="Google Shape;121;g1e21dbd791b_0_56"/>
          <p:cNvSpPr/>
          <p:nvPr/>
        </p:nvSpPr>
        <p:spPr>
          <a:xfrm>
            <a:off x="3755946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1</a:t>
            </a:r>
            <a:endParaRPr b="1"/>
          </a:p>
        </p:txBody>
      </p:sp>
      <p:sp>
        <p:nvSpPr>
          <p:cNvPr id="122" name="Google Shape;122;g1e21dbd791b_0_56"/>
          <p:cNvSpPr/>
          <p:nvPr/>
        </p:nvSpPr>
        <p:spPr>
          <a:xfrm>
            <a:off x="4163982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1</a:t>
            </a:r>
            <a:endParaRPr b="1"/>
          </a:p>
        </p:txBody>
      </p:sp>
      <p:sp>
        <p:nvSpPr>
          <p:cNvPr id="123" name="Google Shape;123;g1e21dbd791b_0_56"/>
          <p:cNvSpPr/>
          <p:nvPr/>
        </p:nvSpPr>
        <p:spPr>
          <a:xfrm>
            <a:off x="4572018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2</a:t>
            </a:r>
            <a:endParaRPr b="1"/>
          </a:p>
        </p:txBody>
      </p:sp>
      <p:sp>
        <p:nvSpPr>
          <p:cNvPr id="124" name="Google Shape;124;g1e21dbd791b_0_56"/>
          <p:cNvSpPr/>
          <p:nvPr/>
        </p:nvSpPr>
        <p:spPr>
          <a:xfrm>
            <a:off x="4980054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2</a:t>
            </a:r>
            <a:endParaRPr b="1"/>
          </a:p>
        </p:txBody>
      </p:sp>
      <p:sp>
        <p:nvSpPr>
          <p:cNvPr id="125" name="Google Shape;125;g1e21dbd791b_0_56"/>
          <p:cNvSpPr/>
          <p:nvPr/>
        </p:nvSpPr>
        <p:spPr>
          <a:xfrm>
            <a:off x="5388090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3</a:t>
            </a:r>
            <a:endParaRPr b="1"/>
          </a:p>
        </p:txBody>
      </p:sp>
      <p:sp>
        <p:nvSpPr>
          <p:cNvPr id="126" name="Google Shape;126;g1e21dbd791b_0_56"/>
          <p:cNvSpPr/>
          <p:nvPr/>
        </p:nvSpPr>
        <p:spPr>
          <a:xfrm>
            <a:off x="5796126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3</a:t>
            </a:r>
            <a:endParaRPr b="1"/>
          </a:p>
        </p:txBody>
      </p:sp>
      <p:sp>
        <p:nvSpPr>
          <p:cNvPr id="127" name="Google Shape;127;g1e21dbd791b_0_56"/>
          <p:cNvSpPr/>
          <p:nvPr/>
        </p:nvSpPr>
        <p:spPr>
          <a:xfrm>
            <a:off x="6204161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4</a:t>
            </a:r>
            <a:endParaRPr b="1"/>
          </a:p>
        </p:txBody>
      </p:sp>
      <p:sp>
        <p:nvSpPr>
          <p:cNvPr id="128" name="Google Shape;128;g1e21dbd791b_0_56"/>
          <p:cNvSpPr txBox="1"/>
          <p:nvPr/>
        </p:nvSpPr>
        <p:spPr>
          <a:xfrm>
            <a:off x="2597600" y="101911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i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29" name="Google Shape;129;g1e21dbd791b_0_56"/>
          <p:cNvSpPr txBox="1"/>
          <p:nvPr/>
        </p:nvSpPr>
        <p:spPr>
          <a:xfrm>
            <a:off x="2597600" y="188096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K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30" name="Google Shape;130;g1e21dbd791b_0_56"/>
          <p:cNvSpPr txBox="1"/>
          <p:nvPr/>
        </p:nvSpPr>
        <p:spPr>
          <a:xfrm>
            <a:off x="3014575" y="188096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K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31" name="Google Shape;131;g1e21dbd791b_0_56"/>
          <p:cNvSpPr txBox="1"/>
          <p:nvPr/>
        </p:nvSpPr>
        <p:spPr>
          <a:xfrm>
            <a:off x="3431550" y="188096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K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32" name="Google Shape;132;g1e21dbd791b_0_56"/>
          <p:cNvSpPr/>
          <p:nvPr/>
        </p:nvSpPr>
        <p:spPr>
          <a:xfrm>
            <a:off x="2936372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1</a:t>
            </a:r>
            <a:endParaRPr b="1"/>
          </a:p>
        </p:txBody>
      </p:sp>
      <p:sp>
        <p:nvSpPr>
          <p:cNvPr id="133" name="Google Shape;133;g1e21dbd791b_0_56"/>
          <p:cNvSpPr txBox="1"/>
          <p:nvPr/>
        </p:nvSpPr>
        <p:spPr>
          <a:xfrm>
            <a:off x="3014575" y="101911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i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34" name="Google Shape;134;g1e21dbd791b_0_56"/>
          <p:cNvSpPr txBox="1"/>
          <p:nvPr/>
        </p:nvSpPr>
        <p:spPr>
          <a:xfrm>
            <a:off x="3830650" y="188096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K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35" name="Google Shape;135;g1e21dbd791b_0_56"/>
          <p:cNvSpPr txBox="1"/>
          <p:nvPr/>
        </p:nvSpPr>
        <p:spPr>
          <a:xfrm>
            <a:off x="4229750" y="188096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K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36" name="Google Shape;136;g1e21dbd791b_0_56"/>
          <p:cNvSpPr txBox="1"/>
          <p:nvPr/>
        </p:nvSpPr>
        <p:spPr>
          <a:xfrm>
            <a:off x="4628850" y="188096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K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37" name="Google Shape;137;g1e21dbd791b_0_56"/>
          <p:cNvSpPr/>
          <p:nvPr/>
        </p:nvSpPr>
        <p:spPr>
          <a:xfrm>
            <a:off x="3347905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2</a:t>
            </a:r>
            <a:endParaRPr b="1"/>
          </a:p>
        </p:txBody>
      </p:sp>
      <p:sp>
        <p:nvSpPr>
          <p:cNvPr id="138" name="Google Shape;138;g1e21dbd791b_0_56"/>
          <p:cNvSpPr txBox="1"/>
          <p:nvPr/>
        </p:nvSpPr>
        <p:spPr>
          <a:xfrm>
            <a:off x="3422613" y="101911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i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39" name="Google Shape;139;g1e21dbd791b_0_56"/>
          <p:cNvSpPr txBox="1"/>
          <p:nvPr/>
        </p:nvSpPr>
        <p:spPr>
          <a:xfrm>
            <a:off x="5054763" y="188096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K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40" name="Google Shape;140;g1e21dbd791b_0_56"/>
          <p:cNvSpPr txBox="1"/>
          <p:nvPr/>
        </p:nvSpPr>
        <p:spPr>
          <a:xfrm>
            <a:off x="5427038" y="188096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K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41" name="Google Shape;141;g1e21dbd791b_0_56"/>
          <p:cNvSpPr/>
          <p:nvPr/>
        </p:nvSpPr>
        <p:spPr>
          <a:xfrm>
            <a:off x="3755939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3</a:t>
            </a:r>
            <a:endParaRPr b="1"/>
          </a:p>
        </p:txBody>
      </p:sp>
      <p:sp>
        <p:nvSpPr>
          <p:cNvPr id="142" name="Google Shape;142;g1e21dbd791b_0_56"/>
          <p:cNvSpPr txBox="1"/>
          <p:nvPr/>
        </p:nvSpPr>
        <p:spPr>
          <a:xfrm>
            <a:off x="3830638" y="101911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i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43" name="Google Shape;143;g1e21dbd791b_0_56"/>
          <p:cNvSpPr txBox="1"/>
          <p:nvPr/>
        </p:nvSpPr>
        <p:spPr>
          <a:xfrm>
            <a:off x="5879788" y="1880968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K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44" name="Google Shape;144;g1e21dbd791b_0_56"/>
          <p:cNvSpPr txBox="1"/>
          <p:nvPr/>
        </p:nvSpPr>
        <p:spPr>
          <a:xfrm>
            <a:off x="6296750" y="1880975"/>
            <a:ext cx="25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accent6"/>
                </a:solidFill>
              </a:rPr>
              <a:t>K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45" name="Google Shape;145;g1e21dbd791b_0_56"/>
          <p:cNvSpPr/>
          <p:nvPr/>
        </p:nvSpPr>
        <p:spPr>
          <a:xfrm>
            <a:off x="4163987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4</a:t>
            </a:r>
            <a:endParaRPr b="1"/>
          </a:p>
        </p:txBody>
      </p:sp>
      <p:sp>
        <p:nvSpPr>
          <p:cNvPr id="146" name="Google Shape;146;g1e21dbd791b_0_56"/>
          <p:cNvSpPr/>
          <p:nvPr/>
        </p:nvSpPr>
        <p:spPr>
          <a:xfrm>
            <a:off x="4570885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_</a:t>
            </a:r>
            <a:endParaRPr b="1"/>
          </a:p>
        </p:txBody>
      </p:sp>
      <p:sp>
        <p:nvSpPr>
          <p:cNvPr id="147" name="Google Shape;147;g1e21dbd791b_0_56"/>
          <p:cNvSpPr/>
          <p:nvPr/>
        </p:nvSpPr>
        <p:spPr>
          <a:xfrm>
            <a:off x="4982136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_</a:t>
            </a:r>
            <a:endParaRPr b="1"/>
          </a:p>
        </p:txBody>
      </p:sp>
      <p:sp>
        <p:nvSpPr>
          <p:cNvPr id="148" name="Google Shape;148;g1e21dbd791b_0_56"/>
          <p:cNvSpPr/>
          <p:nvPr/>
        </p:nvSpPr>
        <p:spPr>
          <a:xfrm>
            <a:off x="5387524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_</a:t>
            </a:r>
            <a:endParaRPr b="1"/>
          </a:p>
        </p:txBody>
      </p:sp>
      <p:sp>
        <p:nvSpPr>
          <p:cNvPr id="149" name="Google Shape;149;g1e21dbd791b_0_56"/>
          <p:cNvSpPr/>
          <p:nvPr/>
        </p:nvSpPr>
        <p:spPr>
          <a:xfrm>
            <a:off x="5787199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_</a:t>
            </a:r>
            <a:endParaRPr b="1"/>
          </a:p>
        </p:txBody>
      </p:sp>
      <p:sp>
        <p:nvSpPr>
          <p:cNvPr id="150" name="Google Shape;150;g1e21dbd791b_0_56"/>
          <p:cNvSpPr/>
          <p:nvPr/>
        </p:nvSpPr>
        <p:spPr>
          <a:xfrm>
            <a:off x="6204174" y="1440575"/>
            <a:ext cx="408000" cy="44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_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21dbd791b_0_25"/>
          <p:cNvSpPr txBox="1"/>
          <p:nvPr/>
        </p:nvSpPr>
        <p:spPr>
          <a:xfrm>
            <a:off x="3525357" y="114590"/>
            <a:ext cx="572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2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1e21dbd791b_0_25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-56347" y="1093000"/>
            <a:ext cx="359999" cy="41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e21dbd791b_0_25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8808251" y="728675"/>
            <a:ext cx="359999" cy="45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e21dbd791b_0_25"/>
          <p:cNvSpPr txBox="1"/>
          <p:nvPr/>
        </p:nvSpPr>
        <p:spPr>
          <a:xfrm>
            <a:off x="3773775" y="1123513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1e21dbd791b_0_25"/>
          <p:cNvSpPr/>
          <p:nvPr/>
        </p:nvSpPr>
        <p:spPr>
          <a:xfrm>
            <a:off x="2122500" y="1093000"/>
            <a:ext cx="4899000" cy="405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Solution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12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removeDuplicates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9A9A9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1200">
                <a:solidFill>
                  <a:srgbClr val="D8A0D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2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D8A0D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12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ADADA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1200">
                <a:solidFill>
                  <a:srgbClr val="D8A0D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2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ES" sz="1200">
                <a:solidFill>
                  <a:srgbClr val="D8A0D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nums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k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20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nums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nums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1200">
                <a:solidFill>
                  <a:srgbClr val="D8A0D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k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ES" sz="12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DADA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rgbClr val="B4B4B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21dbd791b_0_69"/>
          <p:cNvSpPr txBox="1"/>
          <p:nvPr/>
        </p:nvSpPr>
        <p:spPr>
          <a:xfrm>
            <a:off x="3525357" y="114590"/>
            <a:ext cx="572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2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EVIDENCIA </a:t>
            </a:r>
            <a:r>
              <a:rPr b="1" lang="es-ES" sz="2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</a:t>
            </a:r>
            <a:r>
              <a:rPr b="1" lang="es-ES" sz="2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ACEPTADO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1e21dbd791b_0_69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-56347" y="1093000"/>
            <a:ext cx="359999" cy="41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e21dbd791b_0_69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8808251" y="728675"/>
            <a:ext cx="359999" cy="45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e21dbd791b_0_69"/>
          <p:cNvSpPr txBox="1"/>
          <p:nvPr/>
        </p:nvSpPr>
        <p:spPr>
          <a:xfrm>
            <a:off x="3773775" y="1123513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4B4B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8" name="Google Shape;168;g1e21dbd791b_0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612" y="1187604"/>
            <a:ext cx="7702775" cy="35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21dbd791b_0_36"/>
          <p:cNvSpPr txBox="1"/>
          <p:nvPr/>
        </p:nvSpPr>
        <p:spPr>
          <a:xfrm>
            <a:off x="3525357" y="114590"/>
            <a:ext cx="5724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REMOVE DUPLICATES FROM SORTED ARRAY</a:t>
            </a:r>
            <a:endParaRPr b="1"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4" name="Google Shape;174;g1e21dbd791b_0_36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-56347" y="1093000"/>
            <a:ext cx="359999" cy="41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e21dbd791b_0_36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8808251" y="728675"/>
            <a:ext cx="359999" cy="45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e21dbd791b_0_36"/>
          <p:cNvSpPr txBox="1"/>
          <p:nvPr/>
        </p:nvSpPr>
        <p:spPr>
          <a:xfrm>
            <a:off x="379650" y="1254125"/>
            <a:ext cx="8384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Desarrollar una aplicación que genere al menos 100 casos de prueba para el problema. Los casos deben cubrir todas las posibilidades de casos del problema, de manera equilibrada.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e21dbd791b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124" y="2281550"/>
            <a:ext cx="2610875" cy="27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e21dbd791b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4438" y="2281550"/>
            <a:ext cx="2485822" cy="27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21dbd791b_0_82"/>
          <p:cNvSpPr txBox="1"/>
          <p:nvPr/>
        </p:nvSpPr>
        <p:spPr>
          <a:xfrm>
            <a:off x="3525357" y="114590"/>
            <a:ext cx="5724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REMOVE DUPLICATES FROM SORTED ARRAY</a:t>
            </a:r>
            <a:endParaRPr b="1"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4" name="Google Shape;184;g1e21dbd791b_0_82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-56347" y="1093000"/>
            <a:ext cx="359999" cy="41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e21dbd791b_0_82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8808251" y="728675"/>
            <a:ext cx="359999" cy="45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e21dbd791b_0_82"/>
          <p:cNvSpPr txBox="1"/>
          <p:nvPr/>
        </p:nvSpPr>
        <p:spPr>
          <a:xfrm>
            <a:off x="379650" y="1254125"/>
            <a:ext cx="838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Desarrollar una aplicación completa, con main y lectura de datos, de manera que se pruebe la solución independientemente de la plataforma  https://leetcode.com/.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solución debe ser consistente con la solución realizada en el numeral 1.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1: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con elementos positivos repetidos.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2: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con elementos negativos repetidos.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e21dbd791b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172" y="3898871"/>
            <a:ext cx="4105275" cy="7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e21dbd791b_0_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175" y="2737334"/>
            <a:ext cx="2809875" cy="8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224d41a28_0_0"/>
          <p:cNvSpPr txBox="1"/>
          <p:nvPr/>
        </p:nvSpPr>
        <p:spPr>
          <a:xfrm>
            <a:off x="3525357" y="114590"/>
            <a:ext cx="5724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E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REMOVE DUPLICATES FROM SORTED ARRAY</a:t>
            </a:r>
            <a:endParaRPr b="1"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4" name="Google Shape;194;g1e224d41a28_0_0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-56347" y="1093000"/>
            <a:ext cx="359999" cy="41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e224d41a28_0_0"/>
          <p:cNvPicPr preferRelativeResize="0"/>
          <p:nvPr/>
        </p:nvPicPr>
        <p:blipFill rotWithShape="1">
          <a:blip r:embed="rId3">
            <a:alphaModFix/>
          </a:blip>
          <a:srcRect b="-1888" l="-1007" r="93038" t="7921"/>
          <a:stretch/>
        </p:blipFill>
        <p:spPr>
          <a:xfrm>
            <a:off x="8808251" y="728675"/>
            <a:ext cx="359999" cy="45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e224d41a28_0_0"/>
          <p:cNvSpPr txBox="1"/>
          <p:nvPr/>
        </p:nvSpPr>
        <p:spPr>
          <a:xfrm>
            <a:off x="379650" y="1254125"/>
            <a:ext cx="8384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Desarrollar una aplicación completa, con main y lectura de datos, de manera que se pruebe la solución independientemente de la plataforma  https://leetcode.com/.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solución debe ser consistente con la solución realizada en el numeral 1.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3: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con elementos positivos no repetidos.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4: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con elementos negativos no repetidos.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1e224d41a2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925" y="2784013"/>
            <a:ext cx="3198825" cy="7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e224d41a2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925" y="3911650"/>
            <a:ext cx="3684576" cy="8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2018-08-13T21:41:40Z</dcterms:created>
  <dc:creator>diseno</dc:creator>
</cp:coreProperties>
</file>