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0" r:id="rId4"/>
    <p:sldId id="275" r:id="rId5"/>
    <p:sldId id="284" r:id="rId6"/>
    <p:sldId id="289" r:id="rId7"/>
    <p:sldId id="288" r:id="rId8"/>
    <p:sldId id="294" r:id="rId9"/>
    <p:sldId id="277" r:id="rId10"/>
    <p:sldId id="278" r:id="rId11"/>
    <p:sldId id="267" r:id="rId12"/>
    <p:sldId id="295" r:id="rId13"/>
    <p:sldId id="297" r:id="rId14"/>
    <p:sldId id="296" r:id="rId15"/>
    <p:sldId id="298" r:id="rId16"/>
    <p:sldId id="302" r:id="rId17"/>
    <p:sldId id="301" r:id="rId18"/>
    <p:sldId id="270" r:id="rId19"/>
    <p:sldId id="273" r:id="rId20"/>
    <p:sldId id="29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8FC81-F456-1213-3E19-C5EDB9F351EC}" v="3" dt="2025-06-26T06:41:23.821"/>
    <p1510:client id="{3EA24172-39C5-3F0A-5F0A-89D8492E7C42}" v="30" dt="2025-06-25T13:10:30.333"/>
    <p1510:client id="{48012995-C89B-49CD-AE6A-12D28FEB78F6}" v="1332" dt="2025-06-26T07:12:48.210"/>
    <p1510:client id="{B343ABF2-921F-03A2-B144-BD4B3CBD2855}" v="222" dt="2025-06-26T07:15:17.404"/>
    <p1510:client id="{CEC95692-2618-568B-E3E9-835F08F041AE}" v="139" dt="2025-06-25T19:34:46.518"/>
    <p1510:client id="{EA537D84-1245-1369-ACD1-56A61B3B13FA}" v="62" dt="2025-06-26T05:24:41.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dineshkumar@accenture.com" userId="S::urn:spo:guest#c.dineshkumar@accenture.com::" providerId="AD" clId="Web-{B343ABF2-921F-03A2-B144-BD4B3CBD2855}"/>
    <pc:docChg chg="addSld delSld modSld sldOrd">
      <pc:chgData name="c.dineshkumar@accenture.com" userId="S::urn:spo:guest#c.dineshkumar@accenture.com::" providerId="AD" clId="Web-{B343ABF2-921F-03A2-B144-BD4B3CBD2855}" dt="2025-06-26T07:15:17.404" v="177"/>
      <pc:docMkLst>
        <pc:docMk/>
      </pc:docMkLst>
      <pc:sldChg chg="addSp delSp modSp del ord">
        <pc:chgData name="c.dineshkumar@accenture.com" userId="S::urn:spo:guest#c.dineshkumar@accenture.com::" providerId="AD" clId="Web-{B343ABF2-921F-03A2-B144-BD4B3CBD2855}" dt="2025-06-26T07:15:17.404" v="177"/>
        <pc:sldMkLst>
          <pc:docMk/>
          <pc:sldMk cId="1227502810" sldId="272"/>
        </pc:sldMkLst>
        <pc:picChg chg="add del mod modCrop">
          <ac:chgData name="c.dineshkumar@accenture.com" userId="S::urn:spo:guest#c.dineshkumar@accenture.com::" providerId="AD" clId="Web-{B343ABF2-921F-03A2-B144-BD4B3CBD2855}" dt="2025-06-26T07:07:24.384" v="104"/>
          <ac:picMkLst>
            <pc:docMk/>
            <pc:sldMk cId="1227502810" sldId="272"/>
            <ac:picMk id="3" creationId="{05FE9B62-6FC3-E6CB-23F7-48358F60A5CF}"/>
          </ac:picMkLst>
        </pc:picChg>
      </pc:sldChg>
      <pc:sldChg chg="addSp delSp modSp">
        <pc:chgData name="c.dineshkumar@accenture.com" userId="S::urn:spo:guest#c.dineshkumar@accenture.com::" providerId="AD" clId="Web-{B343ABF2-921F-03A2-B144-BD4B3CBD2855}" dt="2025-06-26T06:58:09.063" v="34"/>
        <pc:sldMkLst>
          <pc:docMk/>
          <pc:sldMk cId="2964441501" sldId="294"/>
        </pc:sldMkLst>
        <pc:spChg chg="mod">
          <ac:chgData name="c.dineshkumar@accenture.com" userId="S::urn:spo:guest#c.dineshkumar@accenture.com::" providerId="AD" clId="Web-{B343ABF2-921F-03A2-B144-BD4B3CBD2855}" dt="2025-06-26T06:57:55.407" v="30"/>
          <ac:spMkLst>
            <pc:docMk/>
            <pc:sldMk cId="2964441501" sldId="294"/>
            <ac:spMk id="2" creationId="{7109288A-2407-13C9-200C-7B292CC8EDF7}"/>
          </ac:spMkLst>
        </pc:spChg>
        <pc:spChg chg="add del mod">
          <ac:chgData name="c.dineshkumar@accenture.com" userId="S::urn:spo:guest#c.dineshkumar@accenture.com::" providerId="AD" clId="Web-{B343ABF2-921F-03A2-B144-BD4B3CBD2855}" dt="2025-06-26T06:56:15.027" v="5"/>
          <ac:spMkLst>
            <pc:docMk/>
            <pc:sldMk cId="2964441501" sldId="294"/>
            <ac:spMk id="3" creationId="{629964FF-EA39-4AC5-F8A8-7316394F0B55}"/>
          </ac:spMkLst>
        </pc:spChg>
        <pc:spChg chg="add del">
          <ac:chgData name="c.dineshkumar@accenture.com" userId="S::urn:spo:guest#c.dineshkumar@accenture.com::" providerId="AD" clId="Web-{B343ABF2-921F-03A2-B144-BD4B3CBD2855}" dt="2025-06-26T06:57:55.407" v="30"/>
          <ac:spMkLst>
            <pc:docMk/>
            <pc:sldMk cId="2964441501" sldId="294"/>
            <ac:spMk id="10" creationId="{6D335138-171E-9F22-A4AA-A1958CF6E473}"/>
          </ac:spMkLst>
        </pc:spChg>
        <pc:spChg chg="add del">
          <ac:chgData name="c.dineshkumar@accenture.com" userId="S::urn:spo:guest#c.dineshkumar@accenture.com::" providerId="AD" clId="Web-{B343ABF2-921F-03A2-B144-BD4B3CBD2855}" dt="2025-06-26T06:57:53.578" v="27"/>
          <ac:spMkLst>
            <pc:docMk/>
            <pc:sldMk cId="2964441501" sldId="294"/>
            <ac:spMk id="15" creationId="{2151139A-886F-4B97-8815-729AD3831BBD}"/>
          </ac:spMkLst>
        </pc:spChg>
        <pc:spChg chg="add del">
          <ac:chgData name="c.dineshkumar@accenture.com" userId="S::urn:spo:guest#c.dineshkumar@accenture.com::" providerId="AD" clId="Web-{B343ABF2-921F-03A2-B144-BD4B3CBD2855}" dt="2025-06-26T06:57:53.578" v="27"/>
          <ac:spMkLst>
            <pc:docMk/>
            <pc:sldMk cId="2964441501" sldId="294"/>
            <ac:spMk id="17" creationId="{AB5E08C4-8CDD-4623-A5B8-E998C6DEE3B7}"/>
          </ac:spMkLst>
        </pc:spChg>
        <pc:spChg chg="add del">
          <ac:chgData name="c.dineshkumar@accenture.com" userId="S::urn:spo:guest#c.dineshkumar@accenture.com::" providerId="AD" clId="Web-{B343ABF2-921F-03A2-B144-BD4B3CBD2855}" dt="2025-06-26T06:57:53.578" v="27"/>
          <ac:spMkLst>
            <pc:docMk/>
            <pc:sldMk cId="2964441501" sldId="294"/>
            <ac:spMk id="19" creationId="{15F33878-D502-4FFA-8ACE-F2AECDB2A23F}"/>
          </ac:spMkLst>
        </pc:spChg>
        <pc:spChg chg="add del">
          <ac:chgData name="c.dineshkumar@accenture.com" userId="S::urn:spo:guest#c.dineshkumar@accenture.com::" providerId="AD" clId="Web-{B343ABF2-921F-03A2-B144-BD4B3CBD2855}" dt="2025-06-26T06:57:53.578" v="27"/>
          <ac:spMkLst>
            <pc:docMk/>
            <pc:sldMk cId="2964441501" sldId="294"/>
            <ac:spMk id="21" creationId="{D3539FEE-81D3-4406-802E-60B20B16F4F6}"/>
          </ac:spMkLst>
        </pc:spChg>
        <pc:spChg chg="add del">
          <ac:chgData name="c.dineshkumar@accenture.com" userId="S::urn:spo:guest#c.dineshkumar@accenture.com::" providerId="AD" clId="Web-{B343ABF2-921F-03A2-B144-BD4B3CBD2855}" dt="2025-06-26T06:57:53.578" v="27"/>
          <ac:spMkLst>
            <pc:docMk/>
            <pc:sldMk cId="2964441501" sldId="294"/>
            <ac:spMk id="23" creationId="{DC701763-729E-462F-A5A8-E0DEFEB1E2E4}"/>
          </ac:spMkLst>
        </pc:spChg>
        <pc:spChg chg="add del">
          <ac:chgData name="c.dineshkumar@accenture.com" userId="S::urn:spo:guest#c.dineshkumar@accenture.com::" providerId="AD" clId="Web-{B343ABF2-921F-03A2-B144-BD4B3CBD2855}" dt="2025-06-26T06:57:55.391" v="29"/>
          <ac:spMkLst>
            <pc:docMk/>
            <pc:sldMk cId="2964441501" sldId="294"/>
            <ac:spMk id="25" creationId="{99ED5833-B85B-4103-8A3B-CAB0308E6C15}"/>
          </ac:spMkLst>
        </pc:spChg>
        <pc:spChg chg="add del">
          <ac:chgData name="c.dineshkumar@accenture.com" userId="S::urn:spo:guest#c.dineshkumar@accenture.com::" providerId="AD" clId="Web-{B343ABF2-921F-03A2-B144-BD4B3CBD2855}" dt="2025-06-26T06:58:09.063" v="34"/>
          <ac:spMkLst>
            <pc:docMk/>
            <pc:sldMk cId="2964441501" sldId="294"/>
            <ac:spMk id="27" creationId="{2151139A-886F-4B97-8815-729AD3831BBD}"/>
          </ac:spMkLst>
        </pc:spChg>
        <pc:spChg chg="add del">
          <ac:chgData name="c.dineshkumar@accenture.com" userId="S::urn:spo:guest#c.dineshkumar@accenture.com::" providerId="AD" clId="Web-{B343ABF2-921F-03A2-B144-BD4B3CBD2855}" dt="2025-06-26T06:58:09.063" v="34"/>
          <ac:spMkLst>
            <pc:docMk/>
            <pc:sldMk cId="2964441501" sldId="294"/>
            <ac:spMk id="28" creationId="{AB5E08C4-8CDD-4623-A5B8-E998C6DEE3B7}"/>
          </ac:spMkLst>
        </pc:spChg>
        <pc:spChg chg="add del">
          <ac:chgData name="c.dineshkumar@accenture.com" userId="S::urn:spo:guest#c.dineshkumar@accenture.com::" providerId="AD" clId="Web-{B343ABF2-921F-03A2-B144-BD4B3CBD2855}" dt="2025-06-26T06:58:09.063" v="34"/>
          <ac:spMkLst>
            <pc:docMk/>
            <pc:sldMk cId="2964441501" sldId="294"/>
            <ac:spMk id="29" creationId="{15F33878-D502-4FFA-8ACE-F2AECDB2A23F}"/>
          </ac:spMkLst>
        </pc:spChg>
        <pc:spChg chg="add del">
          <ac:chgData name="c.dineshkumar@accenture.com" userId="S::urn:spo:guest#c.dineshkumar@accenture.com::" providerId="AD" clId="Web-{B343ABF2-921F-03A2-B144-BD4B3CBD2855}" dt="2025-06-26T06:58:09.063" v="34"/>
          <ac:spMkLst>
            <pc:docMk/>
            <pc:sldMk cId="2964441501" sldId="294"/>
            <ac:spMk id="30" creationId="{D3539FEE-81D3-4406-802E-60B20B16F4F6}"/>
          </ac:spMkLst>
        </pc:spChg>
        <pc:spChg chg="add del">
          <ac:chgData name="c.dineshkumar@accenture.com" userId="S::urn:spo:guest#c.dineshkumar@accenture.com::" providerId="AD" clId="Web-{B343ABF2-921F-03A2-B144-BD4B3CBD2855}" dt="2025-06-26T06:58:09.063" v="34"/>
          <ac:spMkLst>
            <pc:docMk/>
            <pc:sldMk cId="2964441501" sldId="294"/>
            <ac:spMk id="31" creationId="{DC701763-729E-462F-A5A8-E0DEFEB1E2E4}"/>
          </ac:spMkLst>
        </pc:spChg>
        <pc:spChg chg="add">
          <ac:chgData name="c.dineshkumar@accenture.com" userId="S::urn:spo:guest#c.dineshkumar@accenture.com::" providerId="AD" clId="Web-{B343ABF2-921F-03A2-B144-BD4B3CBD2855}" dt="2025-06-26T06:58:09.063" v="34"/>
          <ac:spMkLst>
            <pc:docMk/>
            <pc:sldMk cId="2964441501" sldId="294"/>
            <ac:spMk id="36" creationId="{2151139A-886F-4B97-8815-729AD3831BBD}"/>
          </ac:spMkLst>
        </pc:spChg>
        <pc:spChg chg="add">
          <ac:chgData name="c.dineshkumar@accenture.com" userId="S::urn:spo:guest#c.dineshkumar@accenture.com::" providerId="AD" clId="Web-{B343ABF2-921F-03A2-B144-BD4B3CBD2855}" dt="2025-06-26T06:58:09.063" v="34"/>
          <ac:spMkLst>
            <pc:docMk/>
            <pc:sldMk cId="2964441501" sldId="294"/>
            <ac:spMk id="38" creationId="{AB5E08C4-8CDD-4623-A5B8-E998C6DEE3B7}"/>
          </ac:spMkLst>
        </pc:spChg>
        <pc:spChg chg="add">
          <ac:chgData name="c.dineshkumar@accenture.com" userId="S::urn:spo:guest#c.dineshkumar@accenture.com::" providerId="AD" clId="Web-{B343ABF2-921F-03A2-B144-BD4B3CBD2855}" dt="2025-06-26T06:58:09.063" v="34"/>
          <ac:spMkLst>
            <pc:docMk/>
            <pc:sldMk cId="2964441501" sldId="294"/>
            <ac:spMk id="40" creationId="{15F33878-D502-4FFA-8ACE-F2AECDB2A23F}"/>
          </ac:spMkLst>
        </pc:spChg>
        <pc:spChg chg="add">
          <ac:chgData name="c.dineshkumar@accenture.com" userId="S::urn:spo:guest#c.dineshkumar@accenture.com::" providerId="AD" clId="Web-{B343ABF2-921F-03A2-B144-BD4B3CBD2855}" dt="2025-06-26T06:58:09.063" v="34"/>
          <ac:spMkLst>
            <pc:docMk/>
            <pc:sldMk cId="2964441501" sldId="294"/>
            <ac:spMk id="42" creationId="{D3539FEE-81D3-4406-802E-60B20B16F4F6}"/>
          </ac:spMkLst>
        </pc:spChg>
        <pc:spChg chg="add">
          <ac:chgData name="c.dineshkumar@accenture.com" userId="S::urn:spo:guest#c.dineshkumar@accenture.com::" providerId="AD" clId="Web-{B343ABF2-921F-03A2-B144-BD4B3CBD2855}" dt="2025-06-26T06:58:09.063" v="34"/>
          <ac:spMkLst>
            <pc:docMk/>
            <pc:sldMk cId="2964441501" sldId="294"/>
            <ac:spMk id="44" creationId="{DC701763-729E-462F-A5A8-E0DEFEB1E2E4}"/>
          </ac:spMkLst>
        </pc:spChg>
        <pc:picChg chg="add mod">
          <ac:chgData name="c.dineshkumar@accenture.com" userId="S::urn:spo:guest#c.dineshkumar@accenture.com::" providerId="AD" clId="Web-{B343ABF2-921F-03A2-B144-BD4B3CBD2855}" dt="2025-06-26T06:57:55.407" v="30"/>
          <ac:picMkLst>
            <pc:docMk/>
            <pc:sldMk cId="2964441501" sldId="294"/>
            <ac:picMk id="4" creationId="{6DC390E8-F6C8-61AB-3A87-1C4A5A3B27A0}"/>
          </ac:picMkLst>
        </pc:picChg>
        <pc:picChg chg="mod ord">
          <ac:chgData name="c.dineshkumar@accenture.com" userId="S::urn:spo:guest#c.dineshkumar@accenture.com::" providerId="AD" clId="Web-{B343ABF2-921F-03A2-B144-BD4B3CBD2855}" dt="2025-06-26T06:58:03.485" v="33" actId="1076"/>
          <ac:picMkLst>
            <pc:docMk/>
            <pc:sldMk cId="2964441501" sldId="294"/>
            <ac:picMk id="8" creationId="{C593329F-5686-6ADC-B6CB-6782FEB839F9}"/>
          </ac:picMkLst>
        </pc:picChg>
      </pc:sldChg>
      <pc:sldChg chg="modSp">
        <pc:chgData name="c.dineshkumar@accenture.com" userId="S::urn:spo:guest#c.dineshkumar@accenture.com::" providerId="AD" clId="Web-{B343ABF2-921F-03A2-B144-BD4B3CBD2855}" dt="2025-06-26T07:01:48.244" v="78"/>
        <pc:sldMkLst>
          <pc:docMk/>
          <pc:sldMk cId="760598069" sldId="298"/>
        </pc:sldMkLst>
        <pc:graphicFrameChg chg="mod modGraphic">
          <ac:chgData name="c.dineshkumar@accenture.com" userId="S::urn:spo:guest#c.dineshkumar@accenture.com::" providerId="AD" clId="Web-{B343ABF2-921F-03A2-B144-BD4B3CBD2855}" dt="2025-06-26T07:01:48.244" v="78"/>
          <ac:graphicFrameMkLst>
            <pc:docMk/>
            <pc:sldMk cId="760598069" sldId="298"/>
            <ac:graphicFrameMk id="3" creationId="{9B234661-D792-7DAA-6102-2B5850E657EA}"/>
          </ac:graphicFrameMkLst>
        </pc:graphicFrameChg>
      </pc:sldChg>
      <pc:sldChg chg="addSp delSp modSp add ord replId">
        <pc:chgData name="c.dineshkumar@accenture.com" userId="S::urn:spo:guest#c.dineshkumar@accenture.com::" providerId="AD" clId="Web-{B343ABF2-921F-03A2-B144-BD4B3CBD2855}" dt="2025-06-26T07:04:55.315" v="96"/>
        <pc:sldMkLst>
          <pc:docMk/>
          <pc:sldMk cId="954629667" sldId="301"/>
        </pc:sldMkLst>
        <pc:spChg chg="mod">
          <ac:chgData name="c.dineshkumar@accenture.com" userId="S::urn:spo:guest#c.dineshkumar@accenture.com::" providerId="AD" clId="Web-{B343ABF2-921F-03A2-B144-BD4B3CBD2855}" dt="2025-06-26T07:04:00.094" v="87" actId="20577"/>
          <ac:spMkLst>
            <pc:docMk/>
            <pc:sldMk cId="954629667" sldId="301"/>
            <ac:spMk id="2" creationId="{EC1E42F6-AD1C-0629-12C1-84999C20413A}"/>
          </ac:spMkLst>
        </pc:spChg>
        <pc:spChg chg="del mod">
          <ac:chgData name="c.dineshkumar@accenture.com" userId="S::urn:spo:guest#c.dineshkumar@accenture.com::" providerId="AD" clId="Web-{B343ABF2-921F-03A2-B144-BD4B3CBD2855}" dt="2025-06-26T07:04:10.485" v="90"/>
          <ac:spMkLst>
            <pc:docMk/>
            <pc:sldMk cId="954629667" sldId="301"/>
            <ac:spMk id="3" creationId="{F42660C0-69C4-FB20-1ADB-C8C42669D0BD}"/>
          </ac:spMkLst>
        </pc:spChg>
        <pc:spChg chg="add del mod">
          <ac:chgData name="c.dineshkumar@accenture.com" userId="S::urn:spo:guest#c.dineshkumar@accenture.com::" providerId="AD" clId="Web-{B343ABF2-921F-03A2-B144-BD4B3CBD2855}" dt="2025-06-26T07:04:26.048" v="91"/>
          <ac:spMkLst>
            <pc:docMk/>
            <pc:sldMk cId="954629667" sldId="301"/>
            <ac:spMk id="5" creationId="{4B8FCFB6-B138-43BF-37EA-EB2DB7AED2D1}"/>
          </ac:spMkLst>
        </pc:spChg>
        <pc:picChg chg="add mod">
          <ac:chgData name="c.dineshkumar@accenture.com" userId="S::urn:spo:guest#c.dineshkumar@accenture.com::" providerId="AD" clId="Web-{B343ABF2-921F-03A2-B144-BD4B3CBD2855}" dt="2025-06-26T07:04:35.908" v="94" actId="1076"/>
          <ac:picMkLst>
            <pc:docMk/>
            <pc:sldMk cId="954629667" sldId="301"/>
            <ac:picMk id="6" creationId="{73FD1915-7395-F4A3-1F40-44CA3A79803F}"/>
          </ac:picMkLst>
        </pc:picChg>
      </pc:sldChg>
      <pc:sldChg chg="addSp delSp modSp add replId">
        <pc:chgData name="c.dineshkumar@accenture.com" userId="S::urn:spo:guest#c.dineshkumar@accenture.com::" providerId="AD" clId="Web-{B343ABF2-921F-03A2-B144-BD4B3CBD2855}" dt="2025-06-26T07:15:09.231" v="176"/>
        <pc:sldMkLst>
          <pc:docMk/>
          <pc:sldMk cId="2066263008" sldId="302"/>
        </pc:sldMkLst>
        <pc:spChg chg="mod">
          <ac:chgData name="c.dineshkumar@accenture.com" userId="S::urn:spo:guest#c.dineshkumar@accenture.com::" providerId="AD" clId="Web-{B343ABF2-921F-03A2-B144-BD4B3CBD2855}" dt="2025-06-26T07:12:17.693" v="148" actId="1076"/>
          <ac:spMkLst>
            <pc:docMk/>
            <pc:sldMk cId="2066263008" sldId="302"/>
            <ac:spMk id="2" creationId="{099E120C-C7FF-BF1A-AA32-0331B32F7E43}"/>
          </ac:spMkLst>
        </pc:spChg>
        <pc:picChg chg="mod">
          <ac:chgData name="c.dineshkumar@accenture.com" userId="S::urn:spo:guest#c.dineshkumar@accenture.com::" providerId="AD" clId="Web-{B343ABF2-921F-03A2-B144-BD4B3CBD2855}" dt="2025-06-26T07:12:22.756" v="153" actId="1076"/>
          <ac:picMkLst>
            <pc:docMk/>
            <pc:sldMk cId="2066263008" sldId="302"/>
            <ac:picMk id="3" creationId="{560A8B1A-D371-8A73-0231-2318432A4E43}"/>
          </ac:picMkLst>
        </pc:picChg>
        <pc:picChg chg="add del">
          <ac:chgData name="c.dineshkumar@accenture.com" userId="S::urn:spo:guest#c.dineshkumar@accenture.com::" providerId="AD" clId="Web-{B343ABF2-921F-03A2-B144-BD4B3CBD2855}" dt="2025-06-26T07:08:11.089" v="108"/>
          <ac:picMkLst>
            <pc:docMk/>
            <pc:sldMk cId="2066263008" sldId="302"/>
            <ac:picMk id="5" creationId="{EE497522-E19D-F71A-AAE3-DE0F735A742E}"/>
          </ac:picMkLst>
        </pc:picChg>
        <pc:picChg chg="add mod ord">
          <ac:chgData name="c.dineshkumar@accenture.com" userId="S::urn:spo:guest#c.dineshkumar@accenture.com::" providerId="AD" clId="Web-{B343ABF2-921F-03A2-B144-BD4B3CBD2855}" dt="2025-06-26T07:12:17.802" v="151" actId="1076"/>
          <ac:picMkLst>
            <pc:docMk/>
            <pc:sldMk cId="2066263008" sldId="302"/>
            <ac:picMk id="6" creationId="{5699F631-48B1-1BE7-2659-26D3856EA99E}"/>
          </ac:picMkLst>
        </pc:picChg>
        <pc:picChg chg="add mod">
          <ac:chgData name="c.dineshkumar@accenture.com" userId="S::urn:spo:guest#c.dineshkumar@accenture.com::" providerId="AD" clId="Web-{B343ABF2-921F-03A2-B144-BD4B3CBD2855}" dt="2025-06-26T07:12:17.771" v="150" actId="1076"/>
          <ac:picMkLst>
            <pc:docMk/>
            <pc:sldMk cId="2066263008" sldId="302"/>
            <ac:picMk id="7" creationId="{73631191-6592-5639-7193-6FC10363061E}"/>
          </ac:picMkLst>
        </pc:picChg>
        <pc:picChg chg="add del mod modCrop">
          <ac:chgData name="c.dineshkumar@accenture.com" userId="S::urn:spo:guest#c.dineshkumar@accenture.com::" providerId="AD" clId="Web-{B343ABF2-921F-03A2-B144-BD4B3CBD2855}" dt="2025-06-26T07:11:29.957" v="142"/>
          <ac:picMkLst>
            <pc:docMk/>
            <pc:sldMk cId="2066263008" sldId="302"/>
            <ac:picMk id="8" creationId="{6C8E73FA-6FD1-C16C-9A9A-2E7CBD024CD2}"/>
          </ac:picMkLst>
        </pc:picChg>
        <pc:picChg chg="add mod">
          <ac:chgData name="c.dineshkumar@accenture.com" userId="S::urn:spo:guest#c.dineshkumar@accenture.com::" providerId="AD" clId="Web-{B343ABF2-921F-03A2-B144-BD4B3CBD2855}" dt="2025-06-26T07:13:22.180" v="161" actId="14100"/>
          <ac:picMkLst>
            <pc:docMk/>
            <pc:sldMk cId="2066263008" sldId="302"/>
            <ac:picMk id="9" creationId="{53AE5E6C-0DCE-E791-8ED2-9C67BA7A61E1}"/>
          </ac:picMkLst>
        </pc:picChg>
        <pc:picChg chg="add mod">
          <ac:chgData name="c.dineshkumar@accenture.com" userId="S::urn:spo:guest#c.dineshkumar@accenture.com::" providerId="AD" clId="Web-{B343ABF2-921F-03A2-B144-BD4B3CBD2855}" dt="2025-06-26T07:13:42.306" v="162" actId="14100"/>
          <ac:picMkLst>
            <pc:docMk/>
            <pc:sldMk cId="2066263008" sldId="302"/>
            <ac:picMk id="11" creationId="{D3BFB392-CF29-4300-FB9E-71D154E23C14}"/>
          </ac:picMkLst>
        </pc:picChg>
        <pc:picChg chg="add del mod">
          <ac:chgData name="c.dineshkumar@accenture.com" userId="S::urn:spo:guest#c.dineshkumar@accenture.com::" providerId="AD" clId="Web-{B343ABF2-921F-03A2-B144-BD4B3CBD2855}" dt="2025-06-26T07:14:10.401" v="166"/>
          <ac:picMkLst>
            <pc:docMk/>
            <pc:sldMk cId="2066263008" sldId="302"/>
            <ac:picMk id="12" creationId="{C8D6C219-DC71-54B5-2972-B308B1A8416D}"/>
          </ac:picMkLst>
        </pc:picChg>
        <pc:picChg chg="add del mod">
          <ac:chgData name="c.dineshkumar@accenture.com" userId="S::urn:spo:guest#c.dineshkumar@accenture.com::" providerId="AD" clId="Web-{B343ABF2-921F-03A2-B144-BD4B3CBD2855}" dt="2025-06-26T07:14:33.199" v="169"/>
          <ac:picMkLst>
            <pc:docMk/>
            <pc:sldMk cId="2066263008" sldId="302"/>
            <ac:picMk id="13" creationId="{DF8536C0-8C97-01E5-9E0B-B484EA971360}"/>
          </ac:picMkLst>
        </pc:picChg>
        <pc:picChg chg="add mod">
          <ac:chgData name="c.dineshkumar@accenture.com" userId="S::urn:spo:guest#c.dineshkumar@accenture.com::" providerId="AD" clId="Web-{B343ABF2-921F-03A2-B144-BD4B3CBD2855}" dt="2025-06-26T07:14:45.684" v="171" actId="1076"/>
          <ac:picMkLst>
            <pc:docMk/>
            <pc:sldMk cId="2066263008" sldId="302"/>
            <ac:picMk id="14" creationId="{44275947-9DB5-D2AC-8ACF-A0E83EB99FE4}"/>
          </ac:picMkLst>
        </pc:picChg>
        <pc:picChg chg="add del mod">
          <ac:chgData name="c.dineshkumar@accenture.com" userId="S::urn:spo:guest#c.dineshkumar@accenture.com::" providerId="AD" clId="Web-{B343ABF2-921F-03A2-B144-BD4B3CBD2855}" dt="2025-06-26T07:15:09.231" v="176"/>
          <ac:picMkLst>
            <pc:docMk/>
            <pc:sldMk cId="2066263008" sldId="302"/>
            <ac:picMk id="15" creationId="{E7B41BE9-591F-3937-E83F-E82CD0DFFD3A}"/>
          </ac:picMkLst>
        </pc:picChg>
        <pc:picChg chg="add mod">
          <ac:chgData name="c.dineshkumar@accenture.com" userId="S::urn:spo:guest#c.dineshkumar@accenture.com::" providerId="AD" clId="Web-{B343ABF2-921F-03A2-B144-BD4B3CBD2855}" dt="2025-06-26T07:15:07.435" v="175" actId="14100"/>
          <ac:picMkLst>
            <pc:docMk/>
            <pc:sldMk cId="2066263008" sldId="302"/>
            <ac:picMk id="16" creationId="{15B6A00D-CA39-88B0-8E21-CC7FCB4FCA52}"/>
          </ac:picMkLst>
        </pc:picChg>
        <pc:picChg chg="del">
          <ac:chgData name="c.dineshkumar@accenture.com" userId="S::urn:spo:guest#c.dineshkumar@accenture.com::" providerId="AD" clId="Web-{B343ABF2-921F-03A2-B144-BD4B3CBD2855}" dt="2025-06-26T07:07:26.649" v="105"/>
          <ac:picMkLst>
            <pc:docMk/>
            <pc:sldMk cId="2066263008" sldId="302"/>
            <ac:picMk id="2050" creationId="{673AC164-586D-522B-9123-629ACF1AF412}"/>
          </ac:picMkLst>
        </pc:picChg>
      </pc:sldChg>
    </pc:docChg>
  </pc:docChgLst>
  <pc:docChgLst>
    <pc:chgData name="Vaibhav Gumaste" userId="002dad55-e538-4b5e-b773-084ea326f362" providerId="ADAL" clId="{48012995-C89B-49CD-AE6A-12D28FEB78F6}"/>
    <pc:docChg chg="undo redo custSel addSld delSld modSld sldOrd">
      <pc:chgData name="Vaibhav Gumaste" userId="002dad55-e538-4b5e-b773-084ea326f362" providerId="ADAL" clId="{48012995-C89B-49CD-AE6A-12D28FEB78F6}" dt="2025-06-26T07:12:48.210" v="2025" actId="14734"/>
      <pc:docMkLst>
        <pc:docMk/>
      </pc:docMkLst>
      <pc:sldChg chg="addSp delSp modSp mod modTransition setBg addAnim delAnim setClrOvrMap">
        <pc:chgData name="Vaibhav Gumaste" userId="002dad55-e538-4b5e-b773-084ea326f362" providerId="ADAL" clId="{48012995-C89B-49CD-AE6A-12D28FEB78F6}" dt="2025-06-26T06:56:17.738" v="2022" actId="20577"/>
        <pc:sldMkLst>
          <pc:docMk/>
          <pc:sldMk cId="2227452132" sldId="256"/>
        </pc:sldMkLst>
        <pc:spChg chg="mod">
          <ac:chgData name="Vaibhav Gumaste" userId="002dad55-e538-4b5e-b773-084ea326f362" providerId="ADAL" clId="{48012995-C89B-49CD-AE6A-12D28FEB78F6}" dt="2025-06-26T06:56:17.738" v="2022" actId="20577"/>
          <ac:spMkLst>
            <pc:docMk/>
            <pc:sldMk cId="2227452132" sldId="256"/>
            <ac:spMk id="2" creationId="{65FAEB7A-2421-3425-E4BB-1D8B92AC3628}"/>
          </ac:spMkLst>
        </pc:spChg>
        <pc:spChg chg="del mod">
          <ac:chgData name="Vaibhav Gumaste" userId="002dad55-e538-4b5e-b773-084ea326f362" providerId="ADAL" clId="{48012995-C89B-49CD-AE6A-12D28FEB78F6}" dt="2025-06-26T06:55:52.632" v="2009" actId="478"/>
          <ac:spMkLst>
            <pc:docMk/>
            <pc:sldMk cId="2227452132" sldId="256"/>
            <ac:spMk id="3" creationId="{164145CB-7312-E515-01CD-A7D3E7420D49}"/>
          </ac:spMkLst>
        </pc:spChg>
        <pc:spChg chg="add del mod">
          <ac:chgData name="Vaibhav Gumaste" userId="002dad55-e538-4b5e-b773-084ea326f362" providerId="ADAL" clId="{48012995-C89B-49CD-AE6A-12D28FEB78F6}" dt="2025-06-26T06:56:02.328" v="2012" actId="478"/>
          <ac:spMkLst>
            <pc:docMk/>
            <pc:sldMk cId="2227452132" sldId="256"/>
            <ac:spMk id="6" creationId="{D00FC2BE-8F58-D77F-B148-5EA5D5477CB6}"/>
          </ac:spMkLst>
        </pc:spChg>
        <pc:spChg chg="add">
          <ac:chgData name="Vaibhav Gumaste" userId="002dad55-e538-4b5e-b773-084ea326f362" providerId="ADAL" clId="{48012995-C89B-49CD-AE6A-12D28FEB78F6}" dt="2025-06-25T12:32:18.552" v="411" actId="26606"/>
          <ac:spMkLst>
            <pc:docMk/>
            <pc:sldMk cId="2227452132" sldId="256"/>
            <ac:spMk id="9" creationId="{6E448DB1-4196-18A6-15DA-C72635C1B11E}"/>
          </ac:spMkLst>
        </pc:spChg>
        <pc:spChg chg="add">
          <ac:chgData name="Vaibhav Gumaste" userId="002dad55-e538-4b5e-b773-084ea326f362" providerId="ADAL" clId="{48012995-C89B-49CD-AE6A-12D28FEB78F6}" dt="2025-06-25T12:32:18.552" v="411" actId="26606"/>
          <ac:spMkLst>
            <pc:docMk/>
            <pc:sldMk cId="2227452132" sldId="256"/>
            <ac:spMk id="11" creationId="{B7D064F0-6D2A-219C-C000-14ABD99ECEE9}"/>
          </ac:spMkLst>
        </pc:spChg>
        <pc:picChg chg="add del">
          <ac:chgData name="Vaibhav Gumaste" userId="002dad55-e538-4b5e-b773-084ea326f362" providerId="ADAL" clId="{48012995-C89B-49CD-AE6A-12D28FEB78F6}" dt="2025-06-26T06:55:59.935" v="2011" actId="478"/>
          <ac:picMkLst>
            <pc:docMk/>
            <pc:sldMk cId="2227452132" sldId="256"/>
            <ac:picMk id="5" creationId="{08CBC602-EB2F-81F6-5033-2D089A112A3D}"/>
          </ac:picMkLst>
        </pc:picChg>
      </pc:sldChg>
      <pc:sldChg chg="modSp del mod ord">
        <pc:chgData name="Vaibhav Gumaste" userId="002dad55-e538-4b5e-b773-084ea326f362" providerId="ADAL" clId="{48012995-C89B-49CD-AE6A-12D28FEB78F6}" dt="2025-06-25T13:10:13.232" v="678" actId="47"/>
        <pc:sldMkLst>
          <pc:docMk/>
          <pc:sldMk cId="911779132" sldId="257"/>
        </pc:sldMkLst>
        <pc:spChg chg="mod">
          <ac:chgData name="Vaibhav Gumaste" userId="002dad55-e538-4b5e-b773-084ea326f362" providerId="ADAL" clId="{48012995-C89B-49CD-AE6A-12D28FEB78F6}" dt="2025-06-25T12:07:02.270" v="86"/>
          <ac:spMkLst>
            <pc:docMk/>
            <pc:sldMk cId="911779132" sldId="257"/>
            <ac:spMk id="2" creationId="{318FDD88-B12C-267D-30FC-4B47BCA65DD2}"/>
          </ac:spMkLst>
        </pc:spChg>
        <pc:spChg chg="mod">
          <ac:chgData name="Vaibhav Gumaste" userId="002dad55-e538-4b5e-b773-084ea326f362" providerId="ADAL" clId="{48012995-C89B-49CD-AE6A-12D28FEB78F6}" dt="2025-06-25T11:59:24.902" v="57" actId="27636"/>
          <ac:spMkLst>
            <pc:docMk/>
            <pc:sldMk cId="911779132" sldId="257"/>
            <ac:spMk id="3" creationId="{59776FF7-6B38-B37A-72B4-D62D00ED028B}"/>
          </ac:spMkLst>
        </pc:spChg>
      </pc:sldChg>
      <pc:sldChg chg="addSp modSp new mod ord modTransition setBg">
        <pc:chgData name="Vaibhav Gumaste" userId="002dad55-e538-4b5e-b773-084ea326f362" providerId="ADAL" clId="{48012995-C89B-49CD-AE6A-12D28FEB78F6}" dt="2025-06-25T16:12:17.787" v="1090" actId="20577"/>
        <pc:sldMkLst>
          <pc:docMk/>
          <pc:sldMk cId="1973765152" sldId="258"/>
        </pc:sldMkLst>
        <pc:spChg chg="mod">
          <ac:chgData name="Vaibhav Gumaste" userId="002dad55-e538-4b5e-b773-084ea326f362" providerId="ADAL" clId="{48012995-C89B-49CD-AE6A-12D28FEB78F6}" dt="2025-06-25T12:30:27.786" v="355" actId="26606"/>
          <ac:spMkLst>
            <pc:docMk/>
            <pc:sldMk cId="1973765152" sldId="258"/>
            <ac:spMk id="2" creationId="{008F3683-1BAB-E05B-0CB6-A5C528BCDB18}"/>
          </ac:spMkLst>
        </pc:spChg>
        <pc:spChg chg="mod">
          <ac:chgData name="Vaibhav Gumaste" userId="002dad55-e538-4b5e-b773-084ea326f362" providerId="ADAL" clId="{48012995-C89B-49CD-AE6A-12D28FEB78F6}" dt="2025-06-25T15:46:08.158" v="865"/>
          <ac:spMkLst>
            <pc:docMk/>
            <pc:sldMk cId="1973765152" sldId="258"/>
            <ac:spMk id="3" creationId="{376F098F-8035-47D1-CE1A-46921AE8EC43}"/>
          </ac:spMkLst>
        </pc:spChg>
        <pc:grpChg chg="add">
          <ac:chgData name="Vaibhav Gumaste" userId="002dad55-e538-4b5e-b773-084ea326f362" providerId="ADAL" clId="{48012995-C89B-49CD-AE6A-12D28FEB78F6}" dt="2025-06-25T12:30:27.786" v="355" actId="26606"/>
          <ac:grpSpMkLst>
            <pc:docMk/>
            <pc:sldMk cId="1973765152" sldId="258"/>
            <ac:grpSpMk id="9" creationId="{114ED94A-C85D-4CD3-4205-438D21CE6B38}"/>
          </ac:grpSpMkLst>
        </pc:grpChg>
        <pc:graphicFrameChg chg="add mod modGraphic">
          <ac:chgData name="Vaibhav Gumaste" userId="002dad55-e538-4b5e-b773-084ea326f362" providerId="ADAL" clId="{48012995-C89B-49CD-AE6A-12D28FEB78F6}" dt="2025-06-25T16:12:17.787" v="1090" actId="20577"/>
          <ac:graphicFrameMkLst>
            <pc:docMk/>
            <pc:sldMk cId="1973765152" sldId="258"/>
            <ac:graphicFrameMk id="4" creationId="{5E92F37A-9C8D-413B-A713-6EF2801AF0B3}"/>
          </ac:graphicFrameMkLst>
        </pc:graphicFrameChg>
      </pc:sldChg>
      <pc:sldChg chg="addSp delSp modSp new del mod">
        <pc:chgData name="Vaibhav Gumaste" userId="002dad55-e538-4b5e-b773-084ea326f362" providerId="ADAL" clId="{48012995-C89B-49CD-AE6A-12D28FEB78F6}" dt="2025-06-25T12:37:45.458" v="476" actId="47"/>
        <pc:sldMkLst>
          <pc:docMk/>
          <pc:sldMk cId="2808459822" sldId="259"/>
        </pc:sldMkLst>
        <pc:spChg chg="mod">
          <ac:chgData name="Vaibhav Gumaste" userId="002dad55-e538-4b5e-b773-084ea326f362" providerId="ADAL" clId="{48012995-C89B-49CD-AE6A-12D28FEB78F6}" dt="2025-06-25T11:58:57.853" v="51" actId="20577"/>
          <ac:spMkLst>
            <pc:docMk/>
            <pc:sldMk cId="2808459822" sldId="259"/>
            <ac:spMk id="2" creationId="{05D1E2D7-853E-40BB-B8A4-4658CF213177}"/>
          </ac:spMkLst>
        </pc:spChg>
        <pc:spChg chg="del">
          <ac:chgData name="Vaibhav Gumaste" userId="002dad55-e538-4b5e-b773-084ea326f362" providerId="ADAL" clId="{48012995-C89B-49CD-AE6A-12D28FEB78F6}" dt="2025-06-25T12:31:15.301" v="374" actId="478"/>
          <ac:spMkLst>
            <pc:docMk/>
            <pc:sldMk cId="2808459822" sldId="259"/>
            <ac:spMk id="3" creationId="{5B0511B8-E246-003B-0F20-C7377F39D924}"/>
          </ac:spMkLst>
        </pc:spChg>
        <pc:spChg chg="add del">
          <ac:chgData name="Vaibhav Gumaste" userId="002dad55-e538-4b5e-b773-084ea326f362" providerId="ADAL" clId="{48012995-C89B-49CD-AE6A-12D28FEB78F6}" dt="2025-06-25T12:35:04.281" v="417" actId="22"/>
          <ac:spMkLst>
            <pc:docMk/>
            <pc:sldMk cId="2808459822" sldId="259"/>
            <ac:spMk id="6" creationId="{7FB4556B-CC25-E66E-8343-70F9C11B9AF2}"/>
          </ac:spMkLst>
        </pc:spChg>
        <pc:graphicFrameChg chg="add mod modGraphic">
          <ac:chgData name="Vaibhav Gumaste" userId="002dad55-e538-4b5e-b773-084ea326f362" providerId="ADAL" clId="{48012995-C89B-49CD-AE6A-12D28FEB78F6}" dt="2025-06-25T12:36:49.905" v="463" actId="1076"/>
          <ac:graphicFrameMkLst>
            <pc:docMk/>
            <pc:sldMk cId="2808459822" sldId="259"/>
            <ac:graphicFrameMk id="4" creationId="{018753A2-C20F-0659-B617-3E5ED6AD3085}"/>
          </ac:graphicFrameMkLst>
        </pc:graphicFrameChg>
      </pc:sldChg>
      <pc:sldChg chg="modSp new del mod">
        <pc:chgData name="Vaibhav Gumaste" userId="002dad55-e538-4b5e-b773-084ea326f362" providerId="ADAL" clId="{48012995-C89B-49CD-AE6A-12D28FEB78F6}" dt="2025-06-25T12:18:23.687" v="135" actId="47"/>
        <pc:sldMkLst>
          <pc:docMk/>
          <pc:sldMk cId="1015948286" sldId="260"/>
        </pc:sldMkLst>
        <pc:spChg chg="mod">
          <ac:chgData name="Vaibhav Gumaste" userId="002dad55-e538-4b5e-b773-084ea326f362" providerId="ADAL" clId="{48012995-C89B-49CD-AE6A-12D28FEB78F6}" dt="2025-06-25T11:59:14.010" v="55"/>
          <ac:spMkLst>
            <pc:docMk/>
            <pc:sldMk cId="1015948286" sldId="260"/>
            <ac:spMk id="2" creationId="{F7AEACF9-624F-40CE-6EC9-94738608DFF1}"/>
          </ac:spMkLst>
        </pc:spChg>
      </pc:sldChg>
      <pc:sldChg chg="addSp modSp new del mod modTransition setBg">
        <pc:chgData name="Vaibhav Gumaste" userId="002dad55-e538-4b5e-b773-084ea326f362" providerId="ADAL" clId="{48012995-C89B-49CD-AE6A-12D28FEB78F6}" dt="2025-06-25T15:51:33.213" v="926" actId="47"/>
        <pc:sldMkLst>
          <pc:docMk/>
          <pc:sldMk cId="2336523935" sldId="261"/>
        </pc:sldMkLst>
        <pc:spChg chg="mod">
          <ac:chgData name="Vaibhav Gumaste" userId="002dad55-e538-4b5e-b773-084ea326f362" providerId="ADAL" clId="{48012995-C89B-49CD-AE6A-12D28FEB78F6}" dt="2025-06-25T13:38:32.778" v="837" actId="26606"/>
          <ac:spMkLst>
            <pc:docMk/>
            <pc:sldMk cId="2336523935" sldId="261"/>
            <ac:spMk id="2" creationId="{850DA072-6DAD-ABA4-3B6B-7408476DB28E}"/>
          </ac:spMkLst>
        </pc:spChg>
        <pc:spChg chg="mod">
          <ac:chgData name="Vaibhav Gumaste" userId="002dad55-e538-4b5e-b773-084ea326f362" providerId="ADAL" clId="{48012995-C89B-49CD-AE6A-12D28FEB78F6}" dt="2025-06-25T13:39:24.441" v="849" actId="207"/>
          <ac:spMkLst>
            <pc:docMk/>
            <pc:sldMk cId="2336523935" sldId="261"/>
            <ac:spMk id="3" creationId="{D10A6A60-3D1A-DE32-8CB4-75391D16E32E}"/>
          </ac:spMkLst>
        </pc:spChg>
        <pc:grpChg chg="add">
          <ac:chgData name="Vaibhav Gumaste" userId="002dad55-e538-4b5e-b773-084ea326f362" providerId="ADAL" clId="{48012995-C89B-49CD-AE6A-12D28FEB78F6}" dt="2025-06-25T13:38:32.778" v="837" actId="26606"/>
          <ac:grpSpMkLst>
            <pc:docMk/>
            <pc:sldMk cId="2336523935" sldId="261"/>
            <ac:grpSpMk id="9" creationId="{114ED94A-C85D-4CD3-4205-438D21CE6B38}"/>
          </ac:grpSpMkLst>
        </pc:grpChg>
        <pc:graphicFrameChg chg="add mod">
          <ac:chgData name="Vaibhav Gumaste" userId="002dad55-e538-4b5e-b773-084ea326f362" providerId="ADAL" clId="{48012995-C89B-49CD-AE6A-12D28FEB78F6}" dt="2025-06-25T13:38:32.778" v="837" actId="26606"/>
          <ac:graphicFrameMkLst>
            <pc:docMk/>
            <pc:sldMk cId="2336523935" sldId="261"/>
            <ac:graphicFrameMk id="4" creationId="{A443C07C-3194-7942-3093-DF39C1A418A3}"/>
          </ac:graphicFrameMkLst>
        </pc:graphicFrameChg>
      </pc:sldChg>
      <pc:sldChg chg="modSp new del mod modTransition">
        <pc:chgData name="Vaibhav Gumaste" userId="002dad55-e538-4b5e-b773-084ea326f362" providerId="ADAL" clId="{48012995-C89B-49CD-AE6A-12D28FEB78F6}" dt="2025-06-25T15:51:36.491" v="927" actId="47"/>
        <pc:sldMkLst>
          <pc:docMk/>
          <pc:sldMk cId="4155487394" sldId="262"/>
        </pc:sldMkLst>
        <pc:spChg chg="mod">
          <ac:chgData name="Vaibhav Gumaste" userId="002dad55-e538-4b5e-b773-084ea326f362" providerId="ADAL" clId="{48012995-C89B-49CD-AE6A-12D28FEB78F6}" dt="2025-06-25T11:59:53.961" v="67"/>
          <ac:spMkLst>
            <pc:docMk/>
            <pc:sldMk cId="4155487394" sldId="262"/>
            <ac:spMk id="2" creationId="{B30C9FB6-AE1C-528A-2539-A48E2A4EAC78}"/>
          </ac:spMkLst>
        </pc:spChg>
        <pc:spChg chg="mod">
          <ac:chgData name="Vaibhav Gumaste" userId="002dad55-e538-4b5e-b773-084ea326f362" providerId="ADAL" clId="{48012995-C89B-49CD-AE6A-12D28FEB78F6}" dt="2025-06-25T13:40:37.301" v="853" actId="207"/>
          <ac:spMkLst>
            <pc:docMk/>
            <pc:sldMk cId="4155487394" sldId="262"/>
            <ac:spMk id="3" creationId="{ECA5356D-E07E-DE20-CC22-1AE0DAC78FA5}"/>
          </ac:spMkLst>
        </pc:spChg>
      </pc:sldChg>
      <pc:sldChg chg="modSp new add del mod ord modTransition">
        <pc:chgData name="Vaibhav Gumaste" userId="002dad55-e538-4b5e-b773-084ea326f362" providerId="ADAL" clId="{48012995-C89B-49CD-AE6A-12D28FEB78F6}" dt="2025-06-26T05:55:46.773" v="1720" actId="47"/>
        <pc:sldMkLst>
          <pc:docMk/>
          <pc:sldMk cId="1647267372" sldId="263"/>
        </pc:sldMkLst>
        <pc:spChg chg="mod">
          <ac:chgData name="Vaibhav Gumaste" userId="002dad55-e538-4b5e-b773-084ea326f362" providerId="ADAL" clId="{48012995-C89B-49CD-AE6A-12D28FEB78F6}" dt="2025-06-25T12:02:47.505" v="73" actId="20577"/>
          <ac:spMkLst>
            <pc:docMk/>
            <pc:sldMk cId="1647267372" sldId="263"/>
            <ac:spMk id="2" creationId="{8144DF56-C8D6-8545-EFFC-65D9057A8538}"/>
          </ac:spMkLst>
        </pc:spChg>
      </pc:sldChg>
      <pc:sldChg chg="addSp delSp modSp new del mod setBg">
        <pc:chgData name="Vaibhav Gumaste" userId="002dad55-e538-4b5e-b773-084ea326f362" providerId="ADAL" clId="{48012995-C89B-49CD-AE6A-12D28FEB78F6}" dt="2025-06-25T12:56:41.598" v="562" actId="47"/>
        <pc:sldMkLst>
          <pc:docMk/>
          <pc:sldMk cId="2723327831" sldId="264"/>
        </pc:sldMkLst>
        <pc:spChg chg="mod">
          <ac:chgData name="Vaibhav Gumaste" userId="002dad55-e538-4b5e-b773-084ea326f362" providerId="ADAL" clId="{48012995-C89B-49CD-AE6A-12D28FEB78F6}" dt="2025-06-25T12:51:17.176" v="500" actId="26606"/>
          <ac:spMkLst>
            <pc:docMk/>
            <pc:sldMk cId="2723327831" sldId="264"/>
            <ac:spMk id="2" creationId="{2F96A1BE-8967-FD02-C9C6-D3131784F3EA}"/>
          </ac:spMkLst>
        </pc:spChg>
        <pc:spChg chg="del mod">
          <ac:chgData name="Vaibhav Gumaste" userId="002dad55-e538-4b5e-b773-084ea326f362" providerId="ADAL" clId="{48012995-C89B-49CD-AE6A-12D28FEB78F6}" dt="2025-06-25T12:50:11.376" v="494" actId="478"/>
          <ac:spMkLst>
            <pc:docMk/>
            <pc:sldMk cId="2723327831" sldId="264"/>
            <ac:spMk id="3" creationId="{DED9B6AB-09EA-D855-01F4-5C0EB6B7747D}"/>
          </ac:spMkLst>
        </pc:spChg>
        <pc:spChg chg="add del mod">
          <ac:chgData name="Vaibhav Gumaste" userId="002dad55-e538-4b5e-b773-084ea326f362" providerId="ADAL" clId="{48012995-C89B-49CD-AE6A-12D28FEB78F6}" dt="2025-06-25T12:50:12.236" v="495"/>
          <ac:spMkLst>
            <pc:docMk/>
            <pc:sldMk cId="2723327831" sldId="264"/>
            <ac:spMk id="5" creationId="{E95E3811-CA84-27F7-2EF4-3300ADEE367B}"/>
          </ac:spMkLst>
        </pc:spChg>
        <pc:spChg chg="add del mod">
          <ac:chgData name="Vaibhav Gumaste" userId="002dad55-e538-4b5e-b773-084ea326f362" providerId="ADAL" clId="{48012995-C89B-49CD-AE6A-12D28FEB78F6}" dt="2025-06-25T12:51:11.823" v="497" actId="478"/>
          <ac:spMkLst>
            <pc:docMk/>
            <pc:sldMk cId="2723327831" sldId="264"/>
            <ac:spMk id="8" creationId="{5FC49592-1A8E-AD1E-35C7-39925AF71C7A}"/>
          </ac:spMkLst>
        </pc:spChg>
        <pc:spChg chg="add del">
          <ac:chgData name="Vaibhav Gumaste" userId="002dad55-e538-4b5e-b773-084ea326f362" providerId="ADAL" clId="{48012995-C89B-49CD-AE6A-12D28FEB78F6}" dt="2025-06-25T12:51:17.176" v="500" actId="26606"/>
          <ac:spMkLst>
            <pc:docMk/>
            <pc:sldMk cId="2723327831" sldId="264"/>
            <ac:spMk id="14" creationId="{7A642772-2521-3FAB-B405-4D94682373D7}"/>
          </ac:spMkLst>
        </pc:spChg>
        <pc:graphicFrameChg chg="add del mod">
          <ac:chgData name="Vaibhav Gumaste" userId="002dad55-e538-4b5e-b773-084ea326f362" providerId="ADAL" clId="{48012995-C89B-49CD-AE6A-12D28FEB78F6}" dt="2025-06-25T12:50:14.468" v="496" actId="478"/>
          <ac:graphicFrameMkLst>
            <pc:docMk/>
            <pc:sldMk cId="2723327831" sldId="264"/>
            <ac:graphicFrameMk id="6" creationId="{DFB6917A-D657-E92C-1736-BA7B579430B3}"/>
          </ac:graphicFrameMkLst>
        </pc:graphicFrameChg>
        <pc:graphicFrameChg chg="add del mod">
          <ac:chgData name="Vaibhav Gumaste" userId="002dad55-e538-4b5e-b773-084ea326f362" providerId="ADAL" clId="{48012995-C89B-49CD-AE6A-12D28FEB78F6}" dt="2025-06-25T12:53:16.898" v="505" actId="478"/>
          <ac:graphicFrameMkLst>
            <pc:docMk/>
            <pc:sldMk cId="2723327831" sldId="264"/>
            <ac:graphicFrameMk id="9" creationId="{8F3D0D09-0B16-A0D3-2DBB-5EBCBB32EE42}"/>
          </ac:graphicFrameMkLst>
        </pc:graphicFrameChg>
        <pc:graphicFrameChg chg="add mod modGraphic">
          <ac:chgData name="Vaibhav Gumaste" userId="002dad55-e538-4b5e-b773-084ea326f362" providerId="ADAL" clId="{48012995-C89B-49CD-AE6A-12D28FEB78F6}" dt="2025-06-25T12:53:23.290" v="507" actId="113"/>
          <ac:graphicFrameMkLst>
            <pc:docMk/>
            <pc:sldMk cId="2723327831" sldId="264"/>
            <ac:graphicFrameMk id="10" creationId="{9A770221-087A-26A3-512F-7B547FDECB6B}"/>
          </ac:graphicFrameMkLst>
        </pc:graphicFrameChg>
      </pc:sldChg>
      <pc:sldChg chg="addSp modSp new del mod">
        <pc:chgData name="Vaibhav Gumaste" userId="002dad55-e538-4b5e-b773-084ea326f362" providerId="ADAL" clId="{48012995-C89B-49CD-AE6A-12D28FEB78F6}" dt="2025-06-25T13:01:26.868" v="642" actId="47"/>
        <pc:sldMkLst>
          <pc:docMk/>
          <pc:sldMk cId="1444580669" sldId="265"/>
        </pc:sldMkLst>
        <pc:spChg chg="mod">
          <ac:chgData name="Vaibhav Gumaste" userId="002dad55-e538-4b5e-b773-084ea326f362" providerId="ADAL" clId="{48012995-C89B-49CD-AE6A-12D28FEB78F6}" dt="2025-06-25T12:08:50.041" v="110" actId="20577"/>
          <ac:spMkLst>
            <pc:docMk/>
            <pc:sldMk cId="1444580669" sldId="265"/>
            <ac:spMk id="2" creationId="{352DF459-ED60-8CD8-6DBD-D824079B9660}"/>
          </ac:spMkLst>
        </pc:spChg>
        <pc:spChg chg="mod">
          <ac:chgData name="Vaibhav Gumaste" userId="002dad55-e538-4b5e-b773-084ea326f362" providerId="ADAL" clId="{48012995-C89B-49CD-AE6A-12D28FEB78F6}" dt="2025-06-25T12:56:36.615" v="561"/>
          <ac:spMkLst>
            <pc:docMk/>
            <pc:sldMk cId="1444580669" sldId="265"/>
            <ac:spMk id="3" creationId="{30D8B0F8-9D20-584A-119F-B2BD27C0A029}"/>
          </ac:spMkLst>
        </pc:spChg>
        <pc:graphicFrameChg chg="add mod">
          <ac:chgData name="Vaibhav Gumaste" userId="002dad55-e538-4b5e-b773-084ea326f362" providerId="ADAL" clId="{48012995-C89B-49CD-AE6A-12D28FEB78F6}" dt="2025-06-25T12:53:13.448" v="504"/>
          <ac:graphicFrameMkLst>
            <pc:docMk/>
            <pc:sldMk cId="1444580669" sldId="265"/>
            <ac:graphicFrameMk id="4" creationId="{0F68F785-49AF-0033-E80D-941D8D3872BA}"/>
          </ac:graphicFrameMkLst>
        </pc:graphicFrameChg>
      </pc:sldChg>
      <pc:sldChg chg="addSp new del mod modTransition">
        <pc:chgData name="Vaibhav Gumaste" userId="002dad55-e538-4b5e-b773-084ea326f362" providerId="ADAL" clId="{48012995-C89B-49CD-AE6A-12D28FEB78F6}" dt="2025-06-25T15:51:08.973" v="924" actId="47"/>
        <pc:sldMkLst>
          <pc:docMk/>
          <pc:sldMk cId="1372552424" sldId="266"/>
        </pc:sldMkLst>
        <pc:picChg chg="add">
          <ac:chgData name="Vaibhav Gumaste" userId="002dad55-e538-4b5e-b773-084ea326f362" providerId="ADAL" clId="{48012995-C89B-49CD-AE6A-12D28FEB78F6}" dt="2025-06-25T12:06:18.862" v="81" actId="22"/>
          <ac:picMkLst>
            <pc:docMk/>
            <pc:sldMk cId="1372552424" sldId="266"/>
            <ac:picMk id="5" creationId="{1CA1A14B-B187-4214-978B-9E9276166C8C}"/>
          </ac:picMkLst>
        </pc:picChg>
      </pc:sldChg>
      <pc:sldChg chg="modSp new mod modTransition">
        <pc:chgData name="Vaibhav Gumaste" userId="002dad55-e538-4b5e-b773-084ea326f362" providerId="ADAL" clId="{48012995-C89B-49CD-AE6A-12D28FEB78F6}" dt="2025-06-26T05:34:56.842" v="1539" actId="20577"/>
        <pc:sldMkLst>
          <pc:docMk/>
          <pc:sldMk cId="792752694" sldId="267"/>
        </pc:sldMkLst>
        <pc:spChg chg="mod">
          <ac:chgData name="Vaibhav Gumaste" userId="002dad55-e538-4b5e-b773-084ea326f362" providerId="ADAL" clId="{48012995-C89B-49CD-AE6A-12D28FEB78F6}" dt="2025-06-25T12:09:08.968" v="130" actId="20577"/>
          <ac:spMkLst>
            <pc:docMk/>
            <pc:sldMk cId="792752694" sldId="267"/>
            <ac:spMk id="2" creationId="{1EFDEF7F-2E91-0C9E-13B1-913F2D3EC727}"/>
          </ac:spMkLst>
        </pc:spChg>
        <pc:spChg chg="mod">
          <ac:chgData name="Vaibhav Gumaste" userId="002dad55-e538-4b5e-b773-084ea326f362" providerId="ADAL" clId="{48012995-C89B-49CD-AE6A-12D28FEB78F6}" dt="2025-06-26T05:34:56.842" v="1539" actId="20577"/>
          <ac:spMkLst>
            <pc:docMk/>
            <pc:sldMk cId="792752694" sldId="267"/>
            <ac:spMk id="3" creationId="{89977339-BA39-BF73-41FD-57FB78FA17B5}"/>
          </ac:spMkLst>
        </pc:spChg>
      </pc:sldChg>
      <pc:sldChg chg="addSp delSp modSp new del mod modTransition">
        <pc:chgData name="Vaibhav Gumaste" userId="002dad55-e538-4b5e-b773-084ea326f362" providerId="ADAL" clId="{48012995-C89B-49CD-AE6A-12D28FEB78F6}" dt="2025-06-25T16:08:11.887" v="1025" actId="47"/>
        <pc:sldMkLst>
          <pc:docMk/>
          <pc:sldMk cId="3719609905" sldId="268"/>
        </pc:sldMkLst>
        <pc:spChg chg="mod">
          <ac:chgData name="Vaibhav Gumaste" userId="002dad55-e538-4b5e-b773-084ea326f362" providerId="ADAL" clId="{48012995-C89B-49CD-AE6A-12D28FEB78F6}" dt="2025-06-25T12:18:54.242" v="139"/>
          <ac:spMkLst>
            <pc:docMk/>
            <pc:sldMk cId="3719609905" sldId="268"/>
            <ac:spMk id="2" creationId="{8C3AB1C2-4537-FF1D-0FD5-130D6E851E7B}"/>
          </ac:spMkLst>
        </pc:spChg>
        <pc:spChg chg="del mod">
          <ac:chgData name="Vaibhav Gumaste" userId="002dad55-e538-4b5e-b773-084ea326f362" providerId="ADAL" clId="{48012995-C89B-49CD-AE6A-12D28FEB78F6}" dt="2025-06-25T16:06:28.467" v="997" actId="478"/>
          <ac:spMkLst>
            <pc:docMk/>
            <pc:sldMk cId="3719609905" sldId="268"/>
            <ac:spMk id="3" creationId="{B729E032-AA5A-BFF0-A41A-A24FEBAD33EA}"/>
          </ac:spMkLst>
        </pc:spChg>
        <pc:spChg chg="add del mod">
          <ac:chgData name="Vaibhav Gumaste" userId="002dad55-e538-4b5e-b773-084ea326f362" providerId="ADAL" clId="{48012995-C89B-49CD-AE6A-12D28FEB78F6}" dt="2025-06-25T16:06:31.177" v="998" actId="478"/>
          <ac:spMkLst>
            <pc:docMk/>
            <pc:sldMk cId="3719609905" sldId="268"/>
            <ac:spMk id="5" creationId="{CB6A090D-7DD3-DB8C-DF9D-FFA1A06C8252}"/>
          </ac:spMkLst>
        </pc:spChg>
        <pc:graphicFrameChg chg="add mod modGraphic">
          <ac:chgData name="Vaibhav Gumaste" userId="002dad55-e538-4b5e-b773-084ea326f362" providerId="ADAL" clId="{48012995-C89B-49CD-AE6A-12D28FEB78F6}" dt="2025-06-25T16:07:36.329" v="1012" actId="2166"/>
          <ac:graphicFrameMkLst>
            <pc:docMk/>
            <pc:sldMk cId="3719609905" sldId="268"/>
            <ac:graphicFrameMk id="6" creationId="{1F14780F-AA27-9A0E-0A65-A28CABBD20DE}"/>
          </ac:graphicFrameMkLst>
        </pc:graphicFrameChg>
      </pc:sldChg>
      <pc:sldChg chg="modSp new del mod modTransition">
        <pc:chgData name="Vaibhav Gumaste" userId="002dad55-e538-4b5e-b773-084ea326f362" providerId="ADAL" clId="{48012995-C89B-49CD-AE6A-12D28FEB78F6}" dt="2025-06-25T16:09:48.283" v="1037" actId="47"/>
        <pc:sldMkLst>
          <pc:docMk/>
          <pc:sldMk cId="855462283" sldId="269"/>
        </pc:sldMkLst>
        <pc:spChg chg="mod">
          <ac:chgData name="Vaibhav Gumaste" userId="002dad55-e538-4b5e-b773-084ea326f362" providerId="ADAL" clId="{48012995-C89B-49CD-AE6A-12D28FEB78F6}" dt="2025-06-25T12:19:09.717" v="153" actId="20577"/>
          <ac:spMkLst>
            <pc:docMk/>
            <pc:sldMk cId="855462283" sldId="269"/>
            <ac:spMk id="2" creationId="{3A1BEED1-3AB7-653B-6FC7-202A3B303954}"/>
          </ac:spMkLst>
        </pc:spChg>
        <pc:spChg chg="mod">
          <ac:chgData name="Vaibhav Gumaste" userId="002dad55-e538-4b5e-b773-084ea326f362" providerId="ADAL" clId="{48012995-C89B-49CD-AE6A-12D28FEB78F6}" dt="2025-06-25T12:19:16.668" v="157" actId="27636"/>
          <ac:spMkLst>
            <pc:docMk/>
            <pc:sldMk cId="855462283" sldId="269"/>
            <ac:spMk id="3" creationId="{F9D6DE7B-040E-49DC-A53F-96CBED284377}"/>
          </ac:spMkLst>
        </pc:spChg>
      </pc:sldChg>
      <pc:sldChg chg="modSp new mod modTransition">
        <pc:chgData name="Vaibhav Gumaste" userId="002dad55-e538-4b5e-b773-084ea326f362" providerId="ADAL" clId="{48012995-C89B-49CD-AE6A-12D28FEB78F6}" dt="2025-06-25T15:53:20.741" v="948" actId="403"/>
        <pc:sldMkLst>
          <pc:docMk/>
          <pc:sldMk cId="1600273598" sldId="270"/>
        </pc:sldMkLst>
        <pc:spChg chg="mod">
          <ac:chgData name="Vaibhav Gumaste" userId="002dad55-e538-4b5e-b773-084ea326f362" providerId="ADAL" clId="{48012995-C89B-49CD-AE6A-12D28FEB78F6}" dt="2025-06-25T12:19:28.448" v="161"/>
          <ac:spMkLst>
            <pc:docMk/>
            <pc:sldMk cId="1600273598" sldId="270"/>
            <ac:spMk id="2" creationId="{2DB60F02-23DA-D202-D4DF-CC0EB981037F}"/>
          </ac:spMkLst>
        </pc:spChg>
        <pc:spChg chg="mod">
          <ac:chgData name="Vaibhav Gumaste" userId="002dad55-e538-4b5e-b773-084ea326f362" providerId="ADAL" clId="{48012995-C89B-49CD-AE6A-12D28FEB78F6}" dt="2025-06-25T15:53:20.741" v="948" actId="403"/>
          <ac:spMkLst>
            <pc:docMk/>
            <pc:sldMk cId="1600273598" sldId="270"/>
            <ac:spMk id="3" creationId="{E69D784B-958B-42C8-C401-BA774A32F6B8}"/>
          </ac:spMkLst>
        </pc:spChg>
      </pc:sldChg>
      <pc:sldChg chg="modSp new del mod modTransition">
        <pc:chgData name="Vaibhav Gumaste" userId="002dad55-e538-4b5e-b773-084ea326f362" providerId="ADAL" clId="{48012995-C89B-49CD-AE6A-12D28FEB78F6}" dt="2025-06-25T16:09:56.048" v="1038" actId="47"/>
        <pc:sldMkLst>
          <pc:docMk/>
          <pc:sldMk cId="3550801999" sldId="271"/>
        </pc:sldMkLst>
        <pc:spChg chg="mod">
          <ac:chgData name="Vaibhav Gumaste" userId="002dad55-e538-4b5e-b773-084ea326f362" providerId="ADAL" clId="{48012995-C89B-49CD-AE6A-12D28FEB78F6}" dt="2025-06-25T12:19:46.837" v="167"/>
          <ac:spMkLst>
            <pc:docMk/>
            <pc:sldMk cId="3550801999" sldId="271"/>
            <ac:spMk id="2" creationId="{F149EFBB-B7C4-8BD1-2F74-00946167F451}"/>
          </ac:spMkLst>
        </pc:spChg>
        <pc:spChg chg="mod">
          <ac:chgData name="Vaibhav Gumaste" userId="002dad55-e538-4b5e-b773-084ea326f362" providerId="ADAL" clId="{48012995-C89B-49CD-AE6A-12D28FEB78F6}" dt="2025-06-25T12:19:55.284" v="168"/>
          <ac:spMkLst>
            <pc:docMk/>
            <pc:sldMk cId="3550801999" sldId="271"/>
            <ac:spMk id="3" creationId="{E41E530D-0F2B-8A02-A748-EBD16442A0D9}"/>
          </ac:spMkLst>
        </pc:spChg>
      </pc:sldChg>
      <pc:sldChg chg="addSp delSp modSp new mod modTransition setBg">
        <pc:chgData name="Vaibhav Gumaste" userId="002dad55-e538-4b5e-b773-084ea326f362" providerId="ADAL" clId="{48012995-C89B-49CD-AE6A-12D28FEB78F6}" dt="2025-06-25T15:50:34.916" v="923" actId="1076"/>
        <pc:sldMkLst>
          <pc:docMk/>
          <pc:sldMk cId="1227502810" sldId="272"/>
        </pc:sldMkLst>
        <pc:spChg chg="mod">
          <ac:chgData name="Vaibhav Gumaste" userId="002dad55-e538-4b5e-b773-084ea326f362" providerId="ADAL" clId="{48012995-C89B-49CD-AE6A-12D28FEB78F6}" dt="2025-06-25T13:27:13.137" v="763" actId="20577"/>
          <ac:spMkLst>
            <pc:docMk/>
            <pc:sldMk cId="1227502810" sldId="272"/>
            <ac:spMk id="2" creationId="{A65CDCC0-7634-4A93-A505-361F8F72A9E2}"/>
          </ac:spMkLst>
        </pc:spChg>
        <pc:spChg chg="del mod">
          <ac:chgData name="Vaibhav Gumaste" userId="002dad55-e538-4b5e-b773-084ea326f362" providerId="ADAL" clId="{48012995-C89B-49CD-AE6A-12D28FEB78F6}" dt="2025-06-25T12:20:38.469" v="174" actId="478"/>
          <ac:spMkLst>
            <pc:docMk/>
            <pc:sldMk cId="1227502810" sldId="272"/>
            <ac:spMk id="3" creationId="{5086AC02-A8DB-ADF2-8791-D13F8A85D45F}"/>
          </ac:spMkLst>
        </pc:spChg>
        <pc:spChg chg="add">
          <ac:chgData name="Vaibhav Gumaste" userId="002dad55-e538-4b5e-b773-084ea326f362" providerId="ADAL" clId="{48012995-C89B-49CD-AE6A-12D28FEB78F6}" dt="2025-06-25T12:20:44.545" v="177" actId="26606"/>
          <ac:spMkLst>
            <pc:docMk/>
            <pc:sldMk cId="1227502810" sldId="272"/>
            <ac:spMk id="10" creationId="{A4AC5506-6312-4701-8D3C-40187889A947}"/>
          </ac:spMkLst>
        </pc:spChg>
        <pc:picChg chg="add del mod">
          <ac:chgData name="Vaibhav Gumaste" userId="002dad55-e538-4b5e-b773-084ea326f362" providerId="ADAL" clId="{48012995-C89B-49CD-AE6A-12D28FEB78F6}" dt="2025-06-25T15:50:26.890" v="920" actId="478"/>
          <ac:picMkLst>
            <pc:docMk/>
            <pc:sldMk cId="1227502810" sldId="272"/>
            <ac:picMk id="5" creationId="{2E6C526D-BDAA-E6FE-8C60-F23897B18B39}"/>
          </ac:picMkLst>
        </pc:picChg>
        <pc:picChg chg="add mod">
          <ac:chgData name="Vaibhav Gumaste" userId="002dad55-e538-4b5e-b773-084ea326f362" providerId="ADAL" clId="{48012995-C89B-49CD-AE6A-12D28FEB78F6}" dt="2025-06-25T15:50:34.916" v="923" actId="1076"/>
          <ac:picMkLst>
            <pc:docMk/>
            <pc:sldMk cId="1227502810" sldId="272"/>
            <ac:picMk id="2050" creationId="{DC0F8B5C-11CC-C2FC-AA0C-8736FCECF8D5}"/>
          </ac:picMkLst>
        </pc:picChg>
      </pc:sldChg>
      <pc:sldChg chg="addSp delSp modSp new mod modTransition">
        <pc:chgData name="Vaibhav Gumaste" userId="002dad55-e538-4b5e-b773-084ea326f362" providerId="ADAL" clId="{48012995-C89B-49CD-AE6A-12D28FEB78F6}" dt="2025-06-26T06:44:52.140" v="1947" actId="6549"/>
        <pc:sldMkLst>
          <pc:docMk/>
          <pc:sldMk cId="1150220356" sldId="273"/>
        </pc:sldMkLst>
        <pc:spChg chg="mod">
          <ac:chgData name="Vaibhav Gumaste" userId="002dad55-e538-4b5e-b773-084ea326f362" providerId="ADAL" clId="{48012995-C89B-49CD-AE6A-12D28FEB78F6}" dt="2025-06-25T12:20:58.499" v="181"/>
          <ac:spMkLst>
            <pc:docMk/>
            <pc:sldMk cId="1150220356" sldId="273"/>
            <ac:spMk id="2" creationId="{F9E19FB3-9FCE-A142-92BD-4872C92E26AC}"/>
          </ac:spMkLst>
        </pc:spChg>
        <pc:spChg chg="del">
          <ac:chgData name="Vaibhav Gumaste" userId="002dad55-e538-4b5e-b773-084ea326f362" providerId="ADAL" clId="{48012995-C89B-49CD-AE6A-12D28FEB78F6}" dt="2025-06-26T05:36:43.344" v="1541"/>
          <ac:spMkLst>
            <pc:docMk/>
            <pc:sldMk cId="1150220356" sldId="273"/>
            <ac:spMk id="3" creationId="{520212B9-FEC3-8885-7E9B-2601766D940F}"/>
          </ac:spMkLst>
        </pc:spChg>
        <pc:spChg chg="add mod">
          <ac:chgData name="Vaibhav Gumaste" userId="002dad55-e538-4b5e-b773-084ea326f362" providerId="ADAL" clId="{48012995-C89B-49CD-AE6A-12D28FEB78F6}" dt="2025-06-26T06:44:52.140" v="1947" actId="6549"/>
          <ac:spMkLst>
            <pc:docMk/>
            <pc:sldMk cId="1150220356" sldId="273"/>
            <ac:spMk id="4" creationId="{C0BF4A13-BE8C-832B-DC10-D459026B6328}"/>
          </ac:spMkLst>
        </pc:spChg>
      </pc:sldChg>
      <pc:sldChg chg="modSp new del mod modTransition">
        <pc:chgData name="Vaibhav Gumaste" userId="002dad55-e538-4b5e-b773-084ea326f362" providerId="ADAL" clId="{48012995-C89B-49CD-AE6A-12D28FEB78F6}" dt="2025-06-26T05:35:03.308" v="1540" actId="47"/>
        <pc:sldMkLst>
          <pc:docMk/>
          <pc:sldMk cId="3360230114" sldId="274"/>
        </pc:sldMkLst>
        <pc:spChg chg="mod">
          <ac:chgData name="Vaibhav Gumaste" userId="002dad55-e538-4b5e-b773-084ea326f362" providerId="ADAL" clId="{48012995-C89B-49CD-AE6A-12D28FEB78F6}" dt="2025-06-25T12:21:08.488" v="185"/>
          <ac:spMkLst>
            <pc:docMk/>
            <pc:sldMk cId="3360230114" sldId="274"/>
            <ac:spMk id="2" creationId="{2A3401C8-128D-B235-3523-8447798471F4}"/>
          </ac:spMkLst>
        </pc:spChg>
      </pc:sldChg>
      <pc:sldChg chg="new del">
        <pc:chgData name="Vaibhav Gumaste" userId="002dad55-e538-4b5e-b773-084ea326f362" providerId="ADAL" clId="{48012995-C89B-49CD-AE6A-12D28FEB78F6}" dt="2025-06-25T12:32:36.047" v="415" actId="680"/>
        <pc:sldMkLst>
          <pc:docMk/>
          <pc:sldMk cId="65190659" sldId="275"/>
        </pc:sldMkLst>
      </pc:sldChg>
      <pc:sldChg chg="new del ord">
        <pc:chgData name="Vaibhav Gumaste" userId="002dad55-e538-4b5e-b773-084ea326f362" providerId="ADAL" clId="{48012995-C89B-49CD-AE6A-12D28FEB78F6}" dt="2025-06-25T12:37:20.707" v="467" actId="47"/>
        <pc:sldMkLst>
          <pc:docMk/>
          <pc:sldMk cId="713831397" sldId="275"/>
        </pc:sldMkLst>
      </pc:sldChg>
      <pc:sldChg chg="addSp delSp modSp add mod ord modTransition">
        <pc:chgData name="Vaibhav Gumaste" userId="002dad55-e538-4b5e-b773-084ea326f362" providerId="ADAL" clId="{48012995-C89B-49CD-AE6A-12D28FEB78F6}" dt="2025-06-26T06:48:09.174" v="1951" actId="14734"/>
        <pc:sldMkLst>
          <pc:docMk/>
          <pc:sldMk cId="2690321067" sldId="275"/>
        </pc:sldMkLst>
        <pc:spChg chg="mod">
          <ac:chgData name="Vaibhav Gumaste" userId="002dad55-e538-4b5e-b773-084ea326f362" providerId="ADAL" clId="{48012995-C89B-49CD-AE6A-12D28FEB78F6}" dt="2025-06-25T12:37:36.722" v="473"/>
          <ac:spMkLst>
            <pc:docMk/>
            <pc:sldMk cId="2690321067" sldId="275"/>
            <ac:spMk id="2" creationId="{215BDCED-5D00-3680-2AD0-0ADC46823740}"/>
          </ac:spMkLst>
        </pc:spChg>
        <pc:graphicFrameChg chg="add del mod modGraphic">
          <ac:chgData name="Vaibhav Gumaste" userId="002dad55-e538-4b5e-b773-084ea326f362" providerId="ADAL" clId="{48012995-C89B-49CD-AE6A-12D28FEB78F6}" dt="2025-06-25T15:58:19.691" v="949" actId="478"/>
          <ac:graphicFrameMkLst>
            <pc:docMk/>
            <pc:sldMk cId="2690321067" sldId="275"/>
            <ac:graphicFrameMk id="3" creationId="{3BD85E9D-02D6-E73C-E99B-6E9502311236}"/>
          </ac:graphicFrameMkLst>
        </pc:graphicFrameChg>
        <pc:graphicFrameChg chg="add mod modGraphic">
          <ac:chgData name="Vaibhav Gumaste" userId="002dad55-e538-4b5e-b773-084ea326f362" providerId="ADAL" clId="{48012995-C89B-49CD-AE6A-12D28FEB78F6}" dt="2025-06-26T06:48:09.174" v="1951" actId="14734"/>
          <ac:graphicFrameMkLst>
            <pc:docMk/>
            <pc:sldMk cId="2690321067" sldId="275"/>
            <ac:graphicFrameMk id="4" creationId="{B69BA8C9-1C40-6978-CDDE-C1A8AAB33652}"/>
          </ac:graphicFrameMkLst>
        </pc:graphicFrameChg>
        <pc:picChg chg="del">
          <ac:chgData name="Vaibhav Gumaste" userId="002dad55-e538-4b5e-b773-084ea326f362" providerId="ADAL" clId="{48012995-C89B-49CD-AE6A-12D28FEB78F6}" dt="2025-06-25T12:37:38.169" v="474" actId="478"/>
          <ac:picMkLst>
            <pc:docMk/>
            <pc:sldMk cId="2690321067" sldId="275"/>
            <ac:picMk id="5" creationId="{73FB861C-67E9-52FA-C42F-AD8C8FE3396F}"/>
          </ac:picMkLst>
        </pc:picChg>
        <pc:picChg chg="add mod">
          <ac:chgData name="Vaibhav Gumaste" userId="002dad55-e538-4b5e-b773-084ea326f362" providerId="ADAL" clId="{48012995-C89B-49CD-AE6A-12D28FEB78F6}" dt="2025-06-25T16:00:58.709" v="965" actId="1076"/>
          <ac:picMkLst>
            <pc:docMk/>
            <pc:sldMk cId="2690321067" sldId="275"/>
            <ac:picMk id="6" creationId="{C509CBFC-AB0C-8684-FC6E-AB0D9671D406}"/>
          </ac:picMkLst>
        </pc:picChg>
        <pc:picChg chg="add mod">
          <ac:chgData name="Vaibhav Gumaste" userId="002dad55-e538-4b5e-b773-084ea326f362" providerId="ADAL" clId="{48012995-C89B-49CD-AE6A-12D28FEB78F6}" dt="2025-06-25T16:01:06.664" v="966" actId="1076"/>
          <ac:picMkLst>
            <pc:docMk/>
            <pc:sldMk cId="2690321067" sldId="275"/>
            <ac:picMk id="8" creationId="{3B7D8F6B-751B-6EE9-652A-7BF8E1864B70}"/>
          </ac:picMkLst>
        </pc:picChg>
        <pc:picChg chg="add del mod">
          <ac:chgData name="Vaibhav Gumaste" userId="002dad55-e538-4b5e-b773-084ea326f362" providerId="ADAL" clId="{48012995-C89B-49CD-AE6A-12D28FEB78F6}" dt="2025-06-25T16:01:09.191" v="967" actId="478"/>
          <ac:picMkLst>
            <pc:docMk/>
            <pc:sldMk cId="2690321067" sldId="275"/>
            <ac:picMk id="11" creationId="{9BEF9E8D-89AD-6665-731C-EEBBA78FDE0E}"/>
          </ac:picMkLst>
        </pc:picChg>
        <pc:picChg chg="add mod">
          <ac:chgData name="Vaibhav Gumaste" userId="002dad55-e538-4b5e-b773-084ea326f362" providerId="ADAL" clId="{48012995-C89B-49CD-AE6A-12D28FEB78F6}" dt="2025-06-25T16:00:49.146" v="961" actId="1076"/>
          <ac:picMkLst>
            <pc:docMk/>
            <pc:sldMk cId="2690321067" sldId="275"/>
            <ac:picMk id="13" creationId="{7F3C7B12-87B8-3F1A-9174-2413F1E30F18}"/>
          </ac:picMkLst>
        </pc:picChg>
        <pc:picChg chg="add mod">
          <ac:chgData name="Vaibhav Gumaste" userId="002dad55-e538-4b5e-b773-084ea326f362" providerId="ADAL" clId="{48012995-C89B-49CD-AE6A-12D28FEB78F6}" dt="2025-06-25T16:00:43.072" v="958" actId="1076"/>
          <ac:picMkLst>
            <pc:docMk/>
            <pc:sldMk cId="2690321067" sldId="275"/>
            <ac:picMk id="15" creationId="{26FCD64E-6416-3DD9-3433-5957103E82E7}"/>
          </ac:picMkLst>
        </pc:picChg>
      </pc:sldChg>
      <pc:sldChg chg="addSp delSp modSp add del mod modTransition">
        <pc:chgData name="Vaibhav Gumaste" userId="002dad55-e538-4b5e-b773-084ea326f362" providerId="ADAL" clId="{48012995-C89B-49CD-AE6A-12D28FEB78F6}" dt="2025-06-25T15:41:13.103" v="862" actId="47"/>
        <pc:sldMkLst>
          <pc:docMk/>
          <pc:sldMk cId="574222240" sldId="276"/>
        </pc:sldMkLst>
        <pc:spChg chg="mod">
          <ac:chgData name="Vaibhav Gumaste" userId="002dad55-e538-4b5e-b773-084ea326f362" providerId="ADAL" clId="{48012995-C89B-49CD-AE6A-12D28FEB78F6}" dt="2025-06-25T13:29:18.841" v="766" actId="26606"/>
          <ac:spMkLst>
            <pc:docMk/>
            <pc:sldMk cId="574222240" sldId="276"/>
            <ac:spMk id="2" creationId="{93E7E946-66B5-8C75-5203-D124A2CFD165}"/>
          </ac:spMkLst>
        </pc:spChg>
        <pc:spChg chg="add del mod">
          <ac:chgData name="Vaibhav Gumaste" userId="002dad55-e538-4b5e-b773-084ea326f362" providerId="ADAL" clId="{48012995-C89B-49CD-AE6A-12D28FEB78F6}" dt="2025-06-25T13:38:47.197" v="840" actId="478"/>
          <ac:spMkLst>
            <pc:docMk/>
            <pc:sldMk cId="574222240" sldId="276"/>
            <ac:spMk id="4" creationId="{1B2FBA2B-019F-4193-6D4D-1E2FE1744CED}"/>
          </ac:spMkLst>
        </pc:spChg>
        <pc:spChg chg="add del mod">
          <ac:chgData name="Vaibhav Gumaste" userId="002dad55-e538-4b5e-b773-084ea326f362" providerId="ADAL" clId="{48012995-C89B-49CD-AE6A-12D28FEB78F6}" dt="2025-06-25T13:35:04.438" v="827" actId="478"/>
          <ac:spMkLst>
            <pc:docMk/>
            <pc:sldMk cId="574222240" sldId="276"/>
            <ac:spMk id="6" creationId="{AEC7FC22-3574-69F1-FFAC-392A288469B4}"/>
          </ac:spMkLst>
        </pc:spChg>
        <pc:spChg chg="add del mod">
          <ac:chgData name="Vaibhav Gumaste" userId="002dad55-e538-4b5e-b773-084ea326f362" providerId="ADAL" clId="{48012995-C89B-49CD-AE6A-12D28FEB78F6}" dt="2025-06-25T13:38:49.879" v="841" actId="478"/>
          <ac:spMkLst>
            <pc:docMk/>
            <pc:sldMk cId="574222240" sldId="276"/>
            <ac:spMk id="9" creationId="{91C2CF76-26D8-DEF7-0FD5-F6BB15816617}"/>
          </ac:spMkLst>
        </pc:spChg>
        <pc:spChg chg="del">
          <ac:chgData name="Vaibhav Gumaste" userId="002dad55-e538-4b5e-b773-084ea326f362" providerId="ADAL" clId="{48012995-C89B-49CD-AE6A-12D28FEB78F6}" dt="2025-06-25T13:29:18.841" v="766" actId="26606"/>
          <ac:spMkLst>
            <pc:docMk/>
            <pc:sldMk cId="574222240" sldId="276"/>
            <ac:spMk id="10" creationId="{A2079473-C35A-31BC-8991-132D64B5AF75}"/>
          </ac:spMkLst>
        </pc:spChg>
        <pc:grpChg chg="add">
          <ac:chgData name="Vaibhav Gumaste" userId="002dad55-e538-4b5e-b773-084ea326f362" providerId="ADAL" clId="{48012995-C89B-49CD-AE6A-12D28FEB78F6}" dt="2025-06-25T13:29:18.841" v="766" actId="26606"/>
          <ac:grpSpMkLst>
            <pc:docMk/>
            <pc:sldMk cId="574222240" sldId="276"/>
            <ac:grpSpMk id="15" creationId="{114ED94A-C85D-4CD3-4205-438D21CE6B38}"/>
          </ac:grpSpMkLst>
        </pc:grpChg>
        <pc:graphicFrameChg chg="del">
          <ac:chgData name="Vaibhav Gumaste" userId="002dad55-e538-4b5e-b773-084ea326f362" providerId="ADAL" clId="{48012995-C89B-49CD-AE6A-12D28FEB78F6}" dt="2025-06-25T12:37:59.659" v="481" actId="478"/>
          <ac:graphicFrameMkLst>
            <pc:docMk/>
            <pc:sldMk cId="574222240" sldId="276"/>
            <ac:graphicFrameMk id="3" creationId="{09F2FBFC-3BA5-9C00-19B8-A4B614FA57AA}"/>
          </ac:graphicFrameMkLst>
        </pc:graphicFrameChg>
        <pc:graphicFrameChg chg="add mod modGraphic">
          <ac:chgData name="Vaibhav Gumaste" userId="002dad55-e538-4b5e-b773-084ea326f362" providerId="ADAL" clId="{48012995-C89B-49CD-AE6A-12D28FEB78F6}" dt="2025-06-25T13:39:20.011" v="848" actId="1076"/>
          <ac:graphicFrameMkLst>
            <pc:docMk/>
            <pc:sldMk cId="574222240" sldId="276"/>
            <ac:graphicFrameMk id="5" creationId="{8C4760D4-96D0-D9BF-EDDF-4FE4BBA53CD8}"/>
          </ac:graphicFrameMkLst>
        </pc:graphicFrameChg>
        <pc:graphicFrameChg chg="add mod modGraphic">
          <ac:chgData name="Vaibhav Gumaste" userId="002dad55-e538-4b5e-b773-084ea326f362" providerId="ADAL" clId="{48012995-C89B-49CD-AE6A-12D28FEB78F6}" dt="2025-06-25T13:39:14.426" v="847" actId="207"/>
          <ac:graphicFrameMkLst>
            <pc:docMk/>
            <pc:sldMk cId="574222240" sldId="276"/>
            <ac:graphicFrameMk id="7" creationId="{EC231232-9D2E-2197-72A5-271F5AE06CE5}"/>
          </ac:graphicFrameMkLst>
        </pc:graphicFrameChg>
      </pc:sldChg>
      <pc:sldChg chg="addSp delSp modSp add mod ord modTransition">
        <pc:chgData name="Vaibhav Gumaste" userId="002dad55-e538-4b5e-b773-084ea326f362" providerId="ADAL" clId="{48012995-C89B-49CD-AE6A-12D28FEB78F6}" dt="2025-06-26T06:49:23.267" v="1990" actId="20577"/>
        <pc:sldMkLst>
          <pc:docMk/>
          <pc:sldMk cId="3744757914" sldId="277"/>
        </pc:sldMkLst>
        <pc:spChg chg="mod">
          <ac:chgData name="Vaibhav Gumaste" userId="002dad55-e538-4b5e-b773-084ea326f362" providerId="ADAL" clId="{48012995-C89B-49CD-AE6A-12D28FEB78F6}" dt="2025-06-25T12:53:39.150" v="511"/>
          <ac:spMkLst>
            <pc:docMk/>
            <pc:sldMk cId="3744757914" sldId="277"/>
            <ac:spMk id="2" creationId="{721F2F87-C095-FE73-56C7-AEE31E27B9CD}"/>
          </ac:spMkLst>
        </pc:spChg>
        <pc:spChg chg="del">
          <ac:chgData name="Vaibhav Gumaste" userId="002dad55-e538-4b5e-b773-084ea326f362" providerId="ADAL" clId="{48012995-C89B-49CD-AE6A-12D28FEB78F6}" dt="2025-06-25T12:53:46.264" v="512" actId="478"/>
          <ac:spMkLst>
            <pc:docMk/>
            <pc:sldMk cId="3744757914" sldId="277"/>
            <ac:spMk id="4" creationId="{07941E9C-7C4A-2251-C4F9-1C52680605A4}"/>
          </ac:spMkLst>
        </pc:spChg>
        <pc:spChg chg="add mod">
          <ac:chgData name="Vaibhav Gumaste" userId="002dad55-e538-4b5e-b773-084ea326f362" providerId="ADAL" clId="{48012995-C89B-49CD-AE6A-12D28FEB78F6}" dt="2025-06-25T13:01:20.883" v="640" actId="1076"/>
          <ac:spMkLst>
            <pc:docMk/>
            <pc:sldMk cId="3744757914" sldId="277"/>
            <ac:spMk id="5" creationId="{734E4E00-8CE8-552B-18CE-59494413D331}"/>
          </ac:spMkLst>
        </pc:spChg>
        <pc:spChg chg="add mod">
          <ac:chgData name="Vaibhav Gumaste" userId="002dad55-e538-4b5e-b773-084ea326f362" providerId="ADAL" clId="{48012995-C89B-49CD-AE6A-12D28FEB78F6}" dt="2025-06-26T06:49:23.267" v="1990" actId="20577"/>
          <ac:spMkLst>
            <pc:docMk/>
            <pc:sldMk cId="3744757914" sldId="277"/>
            <ac:spMk id="7" creationId="{E8980EB6-D724-3B08-771D-B61600D008EF}"/>
          </ac:spMkLst>
        </pc:spChg>
        <pc:spChg chg="add">
          <ac:chgData name="Vaibhav Gumaste" userId="002dad55-e538-4b5e-b773-084ea326f362" providerId="ADAL" clId="{48012995-C89B-49CD-AE6A-12D28FEB78F6}" dt="2025-06-25T12:57:18.506" v="570"/>
          <ac:spMkLst>
            <pc:docMk/>
            <pc:sldMk cId="3744757914" sldId="277"/>
            <ac:spMk id="8" creationId="{6DC66A06-08FC-25E7-A786-006FB43BD4F2}"/>
          </ac:spMkLst>
        </pc:spChg>
        <pc:spChg chg="add">
          <ac:chgData name="Vaibhav Gumaste" userId="002dad55-e538-4b5e-b773-084ea326f362" providerId="ADAL" clId="{48012995-C89B-49CD-AE6A-12D28FEB78F6}" dt="2025-06-25T12:57:44.664" v="573"/>
          <ac:spMkLst>
            <pc:docMk/>
            <pc:sldMk cId="3744757914" sldId="277"/>
            <ac:spMk id="9" creationId="{90B188DD-322D-3A2B-A086-024F433A8A02}"/>
          </ac:spMkLst>
        </pc:spChg>
        <pc:spChg chg="add">
          <ac:chgData name="Vaibhav Gumaste" userId="002dad55-e538-4b5e-b773-084ea326f362" providerId="ADAL" clId="{48012995-C89B-49CD-AE6A-12D28FEB78F6}" dt="2025-06-25T12:59:17.698" v="616"/>
          <ac:spMkLst>
            <pc:docMk/>
            <pc:sldMk cId="3744757914" sldId="277"/>
            <ac:spMk id="11" creationId="{C72E6EE6-5B2E-B818-D7BE-BE32D8D95953}"/>
          </ac:spMkLst>
        </pc:spChg>
        <pc:spChg chg="add">
          <ac:chgData name="Vaibhav Gumaste" userId="002dad55-e538-4b5e-b773-084ea326f362" providerId="ADAL" clId="{48012995-C89B-49CD-AE6A-12D28FEB78F6}" dt="2025-06-25T12:59:20.971" v="617"/>
          <ac:spMkLst>
            <pc:docMk/>
            <pc:sldMk cId="3744757914" sldId="277"/>
            <ac:spMk id="12" creationId="{F60D7B20-E02E-7447-2015-E90D985CA436}"/>
          </ac:spMkLst>
        </pc:spChg>
        <pc:spChg chg="add">
          <ac:chgData name="Vaibhav Gumaste" userId="002dad55-e538-4b5e-b773-084ea326f362" providerId="ADAL" clId="{48012995-C89B-49CD-AE6A-12D28FEB78F6}" dt="2025-06-25T12:59:24.190" v="618"/>
          <ac:spMkLst>
            <pc:docMk/>
            <pc:sldMk cId="3744757914" sldId="277"/>
            <ac:spMk id="13" creationId="{49E1B565-D540-336D-61A8-E3A1F17128DD}"/>
          </ac:spMkLst>
        </pc:spChg>
        <pc:graphicFrameChg chg="add mod modGraphic">
          <ac:chgData name="Vaibhav Gumaste" userId="002dad55-e538-4b5e-b773-084ea326f362" providerId="ADAL" clId="{48012995-C89B-49CD-AE6A-12D28FEB78F6}" dt="2025-06-26T06:31:24.589" v="1849" actId="14100"/>
          <ac:graphicFrameMkLst>
            <pc:docMk/>
            <pc:sldMk cId="3744757914" sldId="277"/>
            <ac:graphicFrameMk id="6" creationId="{90991458-BD4B-3F7A-434F-98E13AAC5E26}"/>
          </ac:graphicFrameMkLst>
        </pc:graphicFrameChg>
      </pc:sldChg>
      <pc:sldChg chg="addSp delSp modSp add mod modTransition">
        <pc:chgData name="Vaibhav Gumaste" userId="002dad55-e538-4b5e-b773-084ea326f362" providerId="ADAL" clId="{48012995-C89B-49CD-AE6A-12D28FEB78F6}" dt="2025-06-26T07:12:48.210" v="2025" actId="14734"/>
        <pc:sldMkLst>
          <pc:docMk/>
          <pc:sldMk cId="4280031852" sldId="278"/>
        </pc:sldMkLst>
        <pc:spChg chg="mod">
          <ac:chgData name="Vaibhav Gumaste" userId="002dad55-e538-4b5e-b773-084ea326f362" providerId="ADAL" clId="{48012995-C89B-49CD-AE6A-12D28FEB78F6}" dt="2025-06-25T12:56:51.117" v="566"/>
          <ac:spMkLst>
            <pc:docMk/>
            <pc:sldMk cId="4280031852" sldId="278"/>
            <ac:spMk id="2" creationId="{D6FFBC90-0804-B12B-137D-3E40C622428C}"/>
          </ac:spMkLst>
        </pc:spChg>
        <pc:spChg chg="add del mod">
          <ac:chgData name="Vaibhav Gumaste" userId="002dad55-e538-4b5e-b773-084ea326f362" providerId="ADAL" clId="{48012995-C89B-49CD-AE6A-12D28FEB78F6}" dt="2025-06-25T12:56:57.291" v="568" actId="478"/>
          <ac:spMkLst>
            <pc:docMk/>
            <pc:sldMk cId="4280031852" sldId="278"/>
            <ac:spMk id="4" creationId="{D21177DE-A140-A4BF-29DF-70B47A0BCA93}"/>
          </ac:spMkLst>
        </pc:spChg>
        <pc:spChg chg="del">
          <ac:chgData name="Vaibhav Gumaste" userId="002dad55-e538-4b5e-b773-084ea326f362" providerId="ADAL" clId="{48012995-C89B-49CD-AE6A-12D28FEB78F6}" dt="2025-06-25T12:56:54.351" v="567" actId="478"/>
          <ac:spMkLst>
            <pc:docMk/>
            <pc:sldMk cId="4280031852" sldId="278"/>
            <ac:spMk id="5" creationId="{24419170-47CB-412B-4365-8F91AB21E9E0}"/>
          </ac:spMkLst>
        </pc:spChg>
        <pc:spChg chg="del">
          <ac:chgData name="Vaibhav Gumaste" userId="002dad55-e538-4b5e-b773-084ea326f362" providerId="ADAL" clId="{48012995-C89B-49CD-AE6A-12D28FEB78F6}" dt="2025-06-25T12:56:54.351" v="567" actId="478"/>
          <ac:spMkLst>
            <pc:docMk/>
            <pc:sldMk cId="4280031852" sldId="278"/>
            <ac:spMk id="7" creationId="{EF140979-95C2-684D-96D6-86C4C67192EB}"/>
          </ac:spMkLst>
        </pc:spChg>
        <pc:spChg chg="add mod">
          <ac:chgData name="Vaibhav Gumaste" userId="002dad55-e538-4b5e-b773-084ea326f362" providerId="ADAL" clId="{48012995-C89B-49CD-AE6A-12D28FEB78F6}" dt="2025-06-25T13:05:34.838" v="671" actId="404"/>
          <ac:spMkLst>
            <pc:docMk/>
            <pc:sldMk cId="4280031852" sldId="278"/>
            <ac:spMk id="8" creationId="{C355DE34-D362-A668-829E-1B0795B7C1FC}"/>
          </ac:spMkLst>
        </pc:spChg>
        <pc:graphicFrameChg chg="del">
          <ac:chgData name="Vaibhav Gumaste" userId="002dad55-e538-4b5e-b773-084ea326f362" providerId="ADAL" clId="{48012995-C89B-49CD-AE6A-12D28FEB78F6}" dt="2025-06-25T12:56:54.351" v="567" actId="478"/>
          <ac:graphicFrameMkLst>
            <pc:docMk/>
            <pc:sldMk cId="4280031852" sldId="278"/>
            <ac:graphicFrameMk id="6" creationId="{C3432F29-8D98-D504-EB50-D171C76D4415}"/>
          </ac:graphicFrameMkLst>
        </pc:graphicFrameChg>
        <pc:graphicFrameChg chg="add mod modGraphic">
          <ac:chgData name="Vaibhav Gumaste" userId="002dad55-e538-4b5e-b773-084ea326f362" providerId="ADAL" clId="{48012995-C89B-49CD-AE6A-12D28FEB78F6}" dt="2025-06-26T07:12:48.210" v="2025" actId="14734"/>
          <ac:graphicFrameMkLst>
            <pc:docMk/>
            <pc:sldMk cId="4280031852" sldId="278"/>
            <ac:graphicFrameMk id="9" creationId="{5C0FA106-6A20-7335-6219-7F98D773FCA6}"/>
          </ac:graphicFrameMkLst>
        </pc:graphicFrameChg>
        <pc:graphicFrameChg chg="add mod">
          <ac:chgData name="Vaibhav Gumaste" userId="002dad55-e538-4b5e-b773-084ea326f362" providerId="ADAL" clId="{48012995-C89B-49CD-AE6A-12D28FEB78F6}" dt="2025-06-25T13:05:39.137" v="673" actId="14100"/>
          <ac:graphicFrameMkLst>
            <pc:docMk/>
            <pc:sldMk cId="4280031852" sldId="278"/>
            <ac:graphicFrameMk id="11" creationId="{C3F8C094-4E1E-2B9C-4E33-3B57B091E3CC}"/>
          </ac:graphicFrameMkLst>
        </pc:graphicFrameChg>
      </pc:sldChg>
      <pc:sldChg chg="del">
        <pc:chgData name="Vaibhav Gumaste" userId="002dad55-e538-4b5e-b773-084ea326f362" providerId="ADAL" clId="{48012995-C89B-49CD-AE6A-12D28FEB78F6}" dt="2025-06-25T15:51:42.028" v="928" actId="47"/>
        <pc:sldMkLst>
          <pc:docMk/>
          <pc:sldMk cId="1840232564" sldId="279"/>
        </pc:sldMkLst>
      </pc:sldChg>
      <pc:sldChg chg="del">
        <pc:chgData name="Vaibhav Gumaste" userId="002dad55-e538-4b5e-b773-084ea326f362" providerId="ADAL" clId="{48012995-C89B-49CD-AE6A-12D28FEB78F6}" dt="2025-06-25T15:51:42.028" v="928" actId="47"/>
        <pc:sldMkLst>
          <pc:docMk/>
          <pc:sldMk cId="1208375007" sldId="280"/>
        </pc:sldMkLst>
      </pc:sldChg>
      <pc:sldChg chg="del">
        <pc:chgData name="Vaibhav Gumaste" userId="002dad55-e538-4b5e-b773-084ea326f362" providerId="ADAL" clId="{48012995-C89B-49CD-AE6A-12D28FEB78F6}" dt="2025-06-25T15:51:42.028" v="928" actId="47"/>
        <pc:sldMkLst>
          <pc:docMk/>
          <pc:sldMk cId="174282610" sldId="281"/>
        </pc:sldMkLst>
      </pc:sldChg>
      <pc:sldChg chg="addSp delSp modSp add del mod">
        <pc:chgData name="Vaibhav Gumaste" userId="002dad55-e538-4b5e-b773-084ea326f362" providerId="ADAL" clId="{48012995-C89B-49CD-AE6A-12D28FEB78F6}" dt="2025-06-25T16:03:55.068" v="989" actId="47"/>
        <pc:sldMkLst>
          <pc:docMk/>
          <pc:sldMk cId="2734252200" sldId="282"/>
        </pc:sldMkLst>
        <pc:spChg chg="mod">
          <ac:chgData name="Vaibhav Gumaste" userId="002dad55-e538-4b5e-b773-084ea326f362" providerId="ADAL" clId="{48012995-C89B-49CD-AE6A-12D28FEB78F6}" dt="2025-06-25T15:41:04.281" v="861"/>
          <ac:spMkLst>
            <pc:docMk/>
            <pc:sldMk cId="2734252200" sldId="282"/>
            <ac:spMk id="2" creationId="{240B6215-E847-5996-4D4B-E41D3616FD03}"/>
          </ac:spMkLst>
        </pc:spChg>
        <pc:graphicFrameChg chg="del">
          <ac:chgData name="Vaibhav Gumaste" userId="002dad55-e538-4b5e-b773-084ea326f362" providerId="ADAL" clId="{48012995-C89B-49CD-AE6A-12D28FEB78F6}" dt="2025-06-25T15:39:54.078" v="855" actId="478"/>
          <ac:graphicFrameMkLst>
            <pc:docMk/>
            <pc:sldMk cId="2734252200" sldId="282"/>
            <ac:graphicFrameMk id="3" creationId="{E573C093-B127-A761-9528-05CC75C1C6A2}"/>
          </ac:graphicFrameMkLst>
        </pc:graphicFrameChg>
        <pc:graphicFrameChg chg="add mod modGraphic">
          <ac:chgData name="Vaibhav Gumaste" userId="002dad55-e538-4b5e-b773-084ea326f362" providerId="ADAL" clId="{48012995-C89B-49CD-AE6A-12D28FEB78F6}" dt="2025-06-25T16:02:58.880" v="968" actId="1076"/>
          <ac:graphicFrameMkLst>
            <pc:docMk/>
            <pc:sldMk cId="2734252200" sldId="282"/>
            <ac:graphicFrameMk id="4" creationId="{1A6B668B-E164-233B-074A-2EE4D1F2908C}"/>
          </ac:graphicFrameMkLst>
        </pc:graphicFrameChg>
      </pc:sldChg>
      <pc:sldChg chg="addSp delSp modSp add del mod">
        <pc:chgData name="Vaibhav Gumaste" userId="002dad55-e538-4b5e-b773-084ea326f362" providerId="ADAL" clId="{48012995-C89B-49CD-AE6A-12D28FEB78F6}" dt="2025-06-25T16:22:51.873" v="1279" actId="47"/>
        <pc:sldMkLst>
          <pc:docMk/>
          <pc:sldMk cId="899566172" sldId="283"/>
        </pc:sldMkLst>
        <pc:spChg chg="mod">
          <ac:chgData name="Vaibhav Gumaste" userId="002dad55-e538-4b5e-b773-084ea326f362" providerId="ADAL" clId="{48012995-C89B-49CD-AE6A-12D28FEB78F6}" dt="2025-06-25T15:52:03.907" v="931"/>
          <ac:spMkLst>
            <pc:docMk/>
            <pc:sldMk cId="899566172" sldId="283"/>
            <ac:spMk id="2" creationId="{2C4E072F-BA85-2B72-BFD0-30457162D6D2}"/>
          </ac:spMkLst>
        </pc:spChg>
        <pc:graphicFrameChg chg="add mod modGraphic">
          <ac:chgData name="Vaibhav Gumaste" userId="002dad55-e538-4b5e-b773-084ea326f362" providerId="ADAL" clId="{48012995-C89B-49CD-AE6A-12D28FEB78F6}" dt="2025-06-25T15:52:42.478" v="937" actId="12385"/>
          <ac:graphicFrameMkLst>
            <pc:docMk/>
            <pc:sldMk cId="899566172" sldId="283"/>
            <ac:graphicFrameMk id="3" creationId="{6C526A57-5FC3-1182-761F-75C70BF4EA4E}"/>
          </ac:graphicFrameMkLst>
        </pc:graphicFrameChg>
        <pc:graphicFrameChg chg="del">
          <ac:chgData name="Vaibhav Gumaste" userId="002dad55-e538-4b5e-b773-084ea326f362" providerId="ADAL" clId="{48012995-C89B-49CD-AE6A-12D28FEB78F6}" dt="2025-06-25T15:52:11.183" v="932" actId="478"/>
          <ac:graphicFrameMkLst>
            <pc:docMk/>
            <pc:sldMk cId="899566172" sldId="283"/>
            <ac:graphicFrameMk id="4" creationId="{88F59CDD-FA8D-7270-D752-45723F81A61A}"/>
          </ac:graphicFrameMkLst>
        </pc:graphicFrameChg>
      </pc:sldChg>
      <pc:sldChg chg="addSp delSp modSp add mod ord">
        <pc:chgData name="Vaibhav Gumaste" userId="002dad55-e538-4b5e-b773-084ea326f362" providerId="ADAL" clId="{48012995-C89B-49CD-AE6A-12D28FEB78F6}" dt="2025-06-26T05:58:29.431" v="1721" actId="313"/>
        <pc:sldMkLst>
          <pc:docMk/>
          <pc:sldMk cId="524671591" sldId="284"/>
        </pc:sldMkLst>
        <pc:spChg chg="mod">
          <ac:chgData name="Vaibhav Gumaste" userId="002dad55-e538-4b5e-b773-084ea326f362" providerId="ADAL" clId="{48012995-C89B-49CD-AE6A-12D28FEB78F6}" dt="2025-06-25T16:03:51.899" v="988"/>
          <ac:spMkLst>
            <pc:docMk/>
            <pc:sldMk cId="524671591" sldId="284"/>
            <ac:spMk id="2" creationId="{8C683E8B-3F2C-B76E-B043-C176BA3E1196}"/>
          </ac:spMkLst>
        </pc:spChg>
        <pc:spChg chg="mod">
          <ac:chgData name="Vaibhav Gumaste" userId="002dad55-e538-4b5e-b773-084ea326f362" providerId="ADAL" clId="{48012995-C89B-49CD-AE6A-12D28FEB78F6}" dt="2025-06-26T05:43:25.846" v="1551" actId="123"/>
          <ac:spMkLst>
            <pc:docMk/>
            <pc:sldMk cId="524671591" sldId="284"/>
            <ac:spMk id="3" creationId="{7F64B554-FD2D-13FE-353B-5AB6A6765FAE}"/>
          </ac:spMkLst>
        </pc:spChg>
        <pc:spChg chg="add del">
          <ac:chgData name="Vaibhav Gumaste" userId="002dad55-e538-4b5e-b773-084ea326f362" providerId="ADAL" clId="{48012995-C89B-49CD-AE6A-12D28FEB78F6}" dt="2025-06-25T16:03:18.164" v="974" actId="22"/>
          <ac:spMkLst>
            <pc:docMk/>
            <pc:sldMk cId="524671591" sldId="284"/>
            <ac:spMk id="6" creationId="{19DB10A5-F7B3-F3F1-4023-1F6A6263E06F}"/>
          </ac:spMkLst>
        </pc:spChg>
        <pc:graphicFrameChg chg="del">
          <ac:chgData name="Vaibhav Gumaste" userId="002dad55-e538-4b5e-b773-084ea326f362" providerId="ADAL" clId="{48012995-C89B-49CD-AE6A-12D28FEB78F6}" dt="2025-06-25T16:03:15.247" v="972" actId="478"/>
          <ac:graphicFrameMkLst>
            <pc:docMk/>
            <pc:sldMk cId="524671591" sldId="284"/>
            <ac:graphicFrameMk id="4" creationId="{4B2E6994-E60C-D725-5515-55DF4384F9E3}"/>
          </ac:graphicFrameMkLst>
        </pc:graphicFrameChg>
        <pc:graphicFrameChg chg="add mod modGraphic">
          <ac:chgData name="Vaibhav Gumaste" userId="002dad55-e538-4b5e-b773-084ea326f362" providerId="ADAL" clId="{48012995-C89B-49CD-AE6A-12D28FEB78F6}" dt="2025-06-26T05:58:29.431" v="1721" actId="313"/>
          <ac:graphicFrameMkLst>
            <pc:docMk/>
            <pc:sldMk cId="524671591" sldId="284"/>
            <ac:graphicFrameMk id="7" creationId="{C5CDC6B7-9A46-CE28-B4B2-CF1975D4D4D7}"/>
          </ac:graphicFrameMkLst>
        </pc:graphicFrameChg>
      </pc:sldChg>
      <pc:sldChg chg="addSp delSp modSp add del mod ord">
        <pc:chgData name="Vaibhav Gumaste" userId="002dad55-e538-4b5e-b773-084ea326f362" providerId="ADAL" clId="{48012995-C89B-49CD-AE6A-12D28FEB78F6}" dt="2025-06-26T05:15:32.111" v="1399" actId="47"/>
        <pc:sldMkLst>
          <pc:docMk/>
          <pc:sldMk cId="3689827261" sldId="285"/>
        </pc:sldMkLst>
        <pc:spChg chg="mod">
          <ac:chgData name="Vaibhav Gumaste" userId="002dad55-e538-4b5e-b773-084ea326f362" providerId="ADAL" clId="{48012995-C89B-49CD-AE6A-12D28FEB78F6}" dt="2025-06-25T16:07:50.967" v="1018"/>
          <ac:spMkLst>
            <pc:docMk/>
            <pc:sldMk cId="3689827261" sldId="285"/>
            <ac:spMk id="2" creationId="{31C525F3-8AD3-EA43-E62F-003646058793}"/>
          </ac:spMkLst>
        </pc:spChg>
        <pc:spChg chg="add del mod">
          <ac:chgData name="Vaibhav Gumaste" userId="002dad55-e538-4b5e-b773-084ea326f362" providerId="ADAL" clId="{48012995-C89B-49CD-AE6A-12D28FEB78F6}" dt="2025-06-25T16:08:01.545" v="1020" actId="478"/>
          <ac:spMkLst>
            <pc:docMk/>
            <pc:sldMk cId="3689827261" sldId="285"/>
            <ac:spMk id="4" creationId="{FA734F0C-DFCF-98CC-CD34-9363B162940D}"/>
          </ac:spMkLst>
        </pc:spChg>
        <pc:spChg chg="add del">
          <ac:chgData name="Vaibhav Gumaste" userId="002dad55-e538-4b5e-b773-084ea326f362" providerId="ADAL" clId="{48012995-C89B-49CD-AE6A-12D28FEB78F6}" dt="2025-06-25T16:08:04.253" v="1022" actId="478"/>
          <ac:spMkLst>
            <pc:docMk/>
            <pc:sldMk cId="3689827261" sldId="285"/>
            <ac:spMk id="6" creationId="{BFA7707D-4189-65BF-AB1C-13E4B9AC9D24}"/>
          </ac:spMkLst>
        </pc:spChg>
        <pc:spChg chg="del">
          <ac:chgData name="Vaibhav Gumaste" userId="002dad55-e538-4b5e-b773-084ea326f362" providerId="ADAL" clId="{48012995-C89B-49CD-AE6A-12D28FEB78F6}" dt="2025-06-25T16:07:57.776" v="1019" actId="478"/>
          <ac:spMkLst>
            <pc:docMk/>
            <pc:sldMk cId="3689827261" sldId="285"/>
            <ac:spMk id="8" creationId="{666D3C52-9FB0-2EE4-14B4-3CB499238BFD}"/>
          </ac:spMkLst>
        </pc:spChg>
        <pc:graphicFrameChg chg="add mod">
          <ac:chgData name="Vaibhav Gumaste" userId="002dad55-e538-4b5e-b773-084ea326f362" providerId="ADAL" clId="{48012995-C89B-49CD-AE6A-12D28FEB78F6}" dt="2025-06-25T16:08:08.383" v="1023"/>
          <ac:graphicFrameMkLst>
            <pc:docMk/>
            <pc:sldMk cId="3689827261" sldId="285"/>
            <ac:graphicFrameMk id="7" creationId="{56ED4207-A2BE-2A5D-3A71-73E25E0B9E8B}"/>
          </ac:graphicFrameMkLst>
        </pc:graphicFrameChg>
        <pc:graphicFrameChg chg="del">
          <ac:chgData name="Vaibhav Gumaste" userId="002dad55-e538-4b5e-b773-084ea326f362" providerId="ADAL" clId="{48012995-C89B-49CD-AE6A-12D28FEB78F6}" dt="2025-06-25T16:07:57.776" v="1019" actId="478"/>
          <ac:graphicFrameMkLst>
            <pc:docMk/>
            <pc:sldMk cId="3689827261" sldId="285"/>
            <ac:graphicFrameMk id="9" creationId="{8346D98A-5385-8082-C3BC-BC7649FDB4DB}"/>
          </ac:graphicFrameMkLst>
        </pc:graphicFrameChg>
        <pc:graphicFrameChg chg="del">
          <ac:chgData name="Vaibhav Gumaste" userId="002dad55-e538-4b5e-b773-084ea326f362" providerId="ADAL" clId="{48012995-C89B-49CD-AE6A-12D28FEB78F6}" dt="2025-06-25T16:08:01.545" v="1020" actId="478"/>
          <ac:graphicFrameMkLst>
            <pc:docMk/>
            <pc:sldMk cId="3689827261" sldId="285"/>
            <ac:graphicFrameMk id="11" creationId="{6143F473-A4C3-F509-E189-6BBCD575DCB1}"/>
          </ac:graphicFrameMkLst>
        </pc:graphicFrameChg>
      </pc:sldChg>
      <pc:sldChg chg="addSp delSp modSp add del mod">
        <pc:chgData name="Vaibhav Gumaste" userId="002dad55-e538-4b5e-b773-084ea326f362" providerId="ADAL" clId="{48012995-C89B-49CD-AE6A-12D28FEB78F6}" dt="2025-06-26T05:15:33.368" v="1400" actId="47"/>
        <pc:sldMkLst>
          <pc:docMk/>
          <pc:sldMk cId="534670367" sldId="286"/>
        </pc:sldMkLst>
        <pc:graphicFrameChg chg="add mod modGraphic">
          <ac:chgData name="Vaibhav Gumaste" userId="002dad55-e538-4b5e-b773-084ea326f362" providerId="ADAL" clId="{48012995-C89B-49CD-AE6A-12D28FEB78F6}" dt="2025-06-25T16:10:27.127" v="1039" actId="2165"/>
          <ac:graphicFrameMkLst>
            <pc:docMk/>
            <pc:sldMk cId="534670367" sldId="286"/>
            <ac:graphicFrameMk id="3" creationId="{BEB1FAC2-AB44-8877-AA0F-D5F479A98DA8}"/>
          </ac:graphicFrameMkLst>
        </pc:graphicFrameChg>
        <pc:graphicFrameChg chg="del modGraphic">
          <ac:chgData name="Vaibhav Gumaste" userId="002dad55-e538-4b5e-b773-084ea326f362" providerId="ADAL" clId="{48012995-C89B-49CD-AE6A-12D28FEB78F6}" dt="2025-06-25T16:08:58.785" v="1027" actId="478"/>
          <ac:graphicFrameMkLst>
            <pc:docMk/>
            <pc:sldMk cId="534670367" sldId="286"/>
            <ac:graphicFrameMk id="7" creationId="{D97AB0D9-115E-B2BF-BB91-3A08E1EC23BE}"/>
          </ac:graphicFrameMkLst>
        </pc:graphicFrameChg>
      </pc:sldChg>
      <pc:sldChg chg="new del">
        <pc:chgData name="Vaibhav Gumaste" userId="002dad55-e538-4b5e-b773-084ea326f362" providerId="ADAL" clId="{48012995-C89B-49CD-AE6A-12D28FEB78F6}" dt="2025-06-25T16:15:00.767" v="1093" actId="47"/>
        <pc:sldMkLst>
          <pc:docMk/>
          <pc:sldMk cId="2063547041" sldId="287"/>
        </pc:sldMkLst>
      </pc:sldChg>
      <pc:sldChg chg="addSp delSp modSp add mod">
        <pc:chgData name="Vaibhav Gumaste" userId="002dad55-e538-4b5e-b773-084ea326f362" providerId="ADAL" clId="{48012995-C89B-49CD-AE6A-12D28FEB78F6}" dt="2025-06-26T06:17:48.091" v="1818" actId="6549"/>
        <pc:sldMkLst>
          <pc:docMk/>
          <pc:sldMk cId="3368139096" sldId="288"/>
        </pc:sldMkLst>
        <pc:spChg chg="mod">
          <ac:chgData name="Vaibhav Gumaste" userId="002dad55-e538-4b5e-b773-084ea326f362" providerId="ADAL" clId="{48012995-C89B-49CD-AE6A-12D28FEB78F6}" dt="2025-06-25T16:15:29.462" v="1115" actId="20577"/>
          <ac:spMkLst>
            <pc:docMk/>
            <pc:sldMk cId="3368139096" sldId="288"/>
            <ac:spMk id="2" creationId="{BA87C668-45F9-A07C-FDB4-2089805E786B}"/>
          </ac:spMkLst>
        </pc:spChg>
        <pc:spChg chg="add mod">
          <ac:chgData name="Vaibhav Gumaste" userId="002dad55-e538-4b5e-b773-084ea326f362" providerId="ADAL" clId="{48012995-C89B-49CD-AE6A-12D28FEB78F6}" dt="2025-06-25T16:16:53.931" v="1181" actId="313"/>
          <ac:spMkLst>
            <pc:docMk/>
            <pc:sldMk cId="3368139096" sldId="288"/>
            <ac:spMk id="5" creationId="{D8D3CD98-FEC9-DD57-9FCB-D2FA958890B4}"/>
          </ac:spMkLst>
        </pc:spChg>
        <pc:spChg chg="add mod">
          <ac:chgData name="Vaibhav Gumaste" userId="002dad55-e538-4b5e-b773-084ea326f362" providerId="ADAL" clId="{48012995-C89B-49CD-AE6A-12D28FEB78F6}" dt="2025-06-25T16:18:23.177" v="1227" actId="20577"/>
          <ac:spMkLst>
            <pc:docMk/>
            <pc:sldMk cId="3368139096" sldId="288"/>
            <ac:spMk id="7" creationId="{4F99C758-8E68-55EF-8AD0-E13E9D2199EF}"/>
          </ac:spMkLst>
        </pc:spChg>
        <pc:graphicFrameChg chg="del">
          <ac:chgData name="Vaibhav Gumaste" userId="002dad55-e538-4b5e-b773-084ea326f362" providerId="ADAL" clId="{48012995-C89B-49CD-AE6A-12D28FEB78F6}" dt="2025-06-25T16:15:37.443" v="1116" actId="478"/>
          <ac:graphicFrameMkLst>
            <pc:docMk/>
            <pc:sldMk cId="3368139096" sldId="288"/>
            <ac:graphicFrameMk id="3" creationId="{A9EDDCB6-785D-ECE7-1E7A-4F66EE54E00C}"/>
          </ac:graphicFrameMkLst>
        </pc:graphicFrameChg>
        <pc:graphicFrameChg chg="add mod modGraphic">
          <ac:chgData name="Vaibhav Gumaste" userId="002dad55-e538-4b5e-b773-084ea326f362" providerId="ADAL" clId="{48012995-C89B-49CD-AE6A-12D28FEB78F6}" dt="2025-06-26T06:16:23.963" v="1764" actId="20577"/>
          <ac:graphicFrameMkLst>
            <pc:docMk/>
            <pc:sldMk cId="3368139096" sldId="288"/>
            <ac:graphicFrameMk id="4" creationId="{F94CC71E-97F2-99E1-BB4D-8AD852EC87E3}"/>
          </ac:graphicFrameMkLst>
        </pc:graphicFrameChg>
        <pc:graphicFrameChg chg="add mod modGraphic">
          <ac:chgData name="Vaibhav Gumaste" userId="002dad55-e538-4b5e-b773-084ea326f362" providerId="ADAL" clId="{48012995-C89B-49CD-AE6A-12D28FEB78F6}" dt="2025-06-26T06:17:48.091" v="1818" actId="6549"/>
          <ac:graphicFrameMkLst>
            <pc:docMk/>
            <pc:sldMk cId="3368139096" sldId="288"/>
            <ac:graphicFrameMk id="6" creationId="{A22D0287-3244-36F0-114B-AF54986526C6}"/>
          </ac:graphicFrameMkLst>
        </pc:graphicFrameChg>
      </pc:sldChg>
      <pc:sldChg chg="addSp delSp modSp add mod">
        <pc:chgData name="Vaibhav Gumaste" userId="002dad55-e538-4b5e-b773-084ea326f362" providerId="ADAL" clId="{48012995-C89B-49CD-AE6A-12D28FEB78F6}" dt="2025-06-25T16:22:41.603" v="1278" actId="20577"/>
        <pc:sldMkLst>
          <pc:docMk/>
          <pc:sldMk cId="3310148610" sldId="289"/>
        </pc:sldMkLst>
        <pc:spChg chg="mod">
          <ac:chgData name="Vaibhav Gumaste" userId="002dad55-e538-4b5e-b773-084ea326f362" providerId="ADAL" clId="{48012995-C89B-49CD-AE6A-12D28FEB78F6}" dt="2025-06-25T16:21:09.220" v="1257" actId="20578"/>
          <ac:spMkLst>
            <pc:docMk/>
            <pc:sldMk cId="3310148610" sldId="289"/>
            <ac:spMk id="2" creationId="{85C3956E-0809-DD4F-0DE8-6641058E5F67}"/>
          </ac:spMkLst>
        </pc:spChg>
        <pc:spChg chg="mod">
          <ac:chgData name="Vaibhav Gumaste" userId="002dad55-e538-4b5e-b773-084ea326f362" providerId="ADAL" clId="{48012995-C89B-49CD-AE6A-12D28FEB78F6}" dt="2025-06-25T16:21:09.220" v="1257" actId="20578"/>
          <ac:spMkLst>
            <pc:docMk/>
            <pc:sldMk cId="3310148610" sldId="289"/>
            <ac:spMk id="3" creationId="{C82B0FE9-33AB-0138-5A24-0E0C87806C6C}"/>
          </ac:spMkLst>
        </pc:spChg>
        <pc:graphicFrameChg chg="add mod modGraphic">
          <ac:chgData name="Vaibhav Gumaste" userId="002dad55-e538-4b5e-b773-084ea326f362" providerId="ADAL" clId="{48012995-C89B-49CD-AE6A-12D28FEB78F6}" dt="2025-06-25T16:22:41.603" v="1278" actId="20577"/>
          <ac:graphicFrameMkLst>
            <pc:docMk/>
            <pc:sldMk cId="3310148610" sldId="289"/>
            <ac:graphicFrameMk id="4" creationId="{688ACEED-656E-0482-C9DC-6C8C11CCB6CC}"/>
          </ac:graphicFrameMkLst>
        </pc:graphicFrameChg>
        <pc:graphicFrameChg chg="del modGraphic">
          <ac:chgData name="Vaibhav Gumaste" userId="002dad55-e538-4b5e-b773-084ea326f362" providerId="ADAL" clId="{48012995-C89B-49CD-AE6A-12D28FEB78F6}" dt="2025-06-25T16:20:27.182" v="1232" actId="478"/>
          <ac:graphicFrameMkLst>
            <pc:docMk/>
            <pc:sldMk cId="3310148610" sldId="289"/>
            <ac:graphicFrameMk id="7" creationId="{8DE9D375-A5C6-E204-9111-0FEE79B36CB5}"/>
          </ac:graphicFrameMkLst>
        </pc:graphicFrameChg>
      </pc:sldChg>
      <pc:sldChg chg="del ord">
        <pc:chgData name="Vaibhav Gumaste" userId="002dad55-e538-4b5e-b773-084ea326f362" providerId="ADAL" clId="{48012995-C89B-49CD-AE6A-12D28FEB78F6}" dt="2025-06-26T05:55:46.773" v="1720" actId="47"/>
        <pc:sldMkLst>
          <pc:docMk/>
          <pc:sldMk cId="942307809" sldId="290"/>
        </pc:sldMkLst>
      </pc:sldChg>
      <pc:sldChg chg="del ord">
        <pc:chgData name="Vaibhav Gumaste" userId="002dad55-e538-4b5e-b773-084ea326f362" providerId="ADAL" clId="{48012995-C89B-49CD-AE6A-12D28FEB78F6}" dt="2025-06-26T05:55:46.773" v="1720" actId="47"/>
        <pc:sldMkLst>
          <pc:docMk/>
          <pc:sldMk cId="3799505539" sldId="291"/>
        </pc:sldMkLst>
      </pc:sldChg>
      <pc:sldChg chg="del ord">
        <pc:chgData name="Vaibhav Gumaste" userId="002dad55-e538-4b5e-b773-084ea326f362" providerId="ADAL" clId="{48012995-C89B-49CD-AE6A-12D28FEB78F6}" dt="2025-06-26T05:55:46.773" v="1720" actId="47"/>
        <pc:sldMkLst>
          <pc:docMk/>
          <pc:sldMk cId="3124056951" sldId="292"/>
        </pc:sldMkLst>
      </pc:sldChg>
      <pc:sldChg chg="addSp delSp modSp new mod setBg modClrScheme addAnim chgLayout">
        <pc:chgData name="Vaibhav Gumaste" userId="002dad55-e538-4b5e-b773-084ea326f362" providerId="ADAL" clId="{48012995-C89B-49CD-AE6A-12D28FEB78F6}" dt="2025-06-26T05:06:03.281" v="1295"/>
        <pc:sldMkLst>
          <pc:docMk/>
          <pc:sldMk cId="1056336031" sldId="293"/>
        </pc:sldMkLst>
        <pc:spChg chg="del mod ord">
          <ac:chgData name="Vaibhav Gumaste" userId="002dad55-e538-4b5e-b773-084ea326f362" providerId="ADAL" clId="{48012995-C89B-49CD-AE6A-12D28FEB78F6}" dt="2025-06-26T05:05:52.812" v="1283" actId="700"/>
          <ac:spMkLst>
            <pc:docMk/>
            <pc:sldMk cId="1056336031" sldId="293"/>
            <ac:spMk id="2" creationId="{C3532E6F-E5EB-4141-4F91-E169CBF358ED}"/>
          </ac:spMkLst>
        </pc:spChg>
        <pc:spChg chg="del">
          <ac:chgData name="Vaibhav Gumaste" userId="002dad55-e538-4b5e-b773-084ea326f362" providerId="ADAL" clId="{48012995-C89B-49CD-AE6A-12D28FEB78F6}" dt="2025-06-26T05:05:52.812" v="1283" actId="700"/>
          <ac:spMkLst>
            <pc:docMk/>
            <pc:sldMk cId="1056336031" sldId="293"/>
            <ac:spMk id="3" creationId="{8CA5417C-4884-8942-D4C5-85C7C28507AF}"/>
          </ac:spMkLst>
        </pc:spChg>
        <pc:spChg chg="add mod ord">
          <ac:chgData name="Vaibhav Gumaste" userId="002dad55-e538-4b5e-b773-084ea326f362" providerId="ADAL" clId="{48012995-C89B-49CD-AE6A-12D28FEB78F6}" dt="2025-06-26T05:06:03.275" v="1293" actId="26606"/>
          <ac:spMkLst>
            <pc:docMk/>
            <pc:sldMk cId="1056336031" sldId="293"/>
            <ac:spMk id="4" creationId="{2A989A93-EC46-8F00-E64A-21AC7F33679C}"/>
          </ac:spMkLst>
        </pc:spChg>
        <pc:spChg chg="add">
          <ac:chgData name="Vaibhav Gumaste" userId="002dad55-e538-4b5e-b773-084ea326f362" providerId="ADAL" clId="{48012995-C89B-49CD-AE6A-12D28FEB78F6}" dt="2025-06-26T05:06:03.275" v="1293" actId="26606"/>
          <ac:spMkLst>
            <pc:docMk/>
            <pc:sldMk cId="1056336031" sldId="293"/>
            <ac:spMk id="11" creationId="{A3363022-C969-41E9-8EB2-E4C94908C1FA}"/>
          </ac:spMkLst>
        </pc:spChg>
        <pc:spChg chg="add">
          <ac:chgData name="Vaibhav Gumaste" userId="002dad55-e538-4b5e-b773-084ea326f362" providerId="ADAL" clId="{48012995-C89B-49CD-AE6A-12D28FEB78F6}" dt="2025-06-26T05:06:03.275" v="1293" actId="26606"/>
          <ac:spMkLst>
            <pc:docMk/>
            <pc:sldMk cId="1056336031" sldId="293"/>
            <ac:spMk id="13" creationId="{8D1AD6B3-BE88-4CEB-BA17-790657CC4729}"/>
          </ac:spMkLst>
        </pc:spChg>
        <pc:grpChg chg="add">
          <ac:chgData name="Vaibhav Gumaste" userId="002dad55-e538-4b5e-b773-084ea326f362" providerId="ADAL" clId="{48012995-C89B-49CD-AE6A-12D28FEB78F6}" dt="2025-06-26T05:06:03.275" v="1293" actId="26606"/>
          <ac:grpSpMkLst>
            <pc:docMk/>
            <pc:sldMk cId="1056336031" sldId="293"/>
            <ac:grpSpMk id="15" creationId="{89D1390B-7E13-4B4F-9CB2-391063412E54}"/>
          </ac:grpSpMkLst>
        </pc:grpChg>
        <pc:picChg chg="add">
          <ac:chgData name="Vaibhav Gumaste" userId="002dad55-e538-4b5e-b773-084ea326f362" providerId="ADAL" clId="{48012995-C89B-49CD-AE6A-12D28FEB78F6}" dt="2025-06-26T05:06:03.275" v="1293" actId="26606"/>
          <ac:picMkLst>
            <pc:docMk/>
            <pc:sldMk cId="1056336031" sldId="293"/>
            <ac:picMk id="8" creationId="{2D1113FB-43CF-A005-F9A1-2A5F3C181166}"/>
          </ac:picMkLst>
        </pc:picChg>
      </pc:sldChg>
      <pc:sldChg chg="addSp delSp modSp add mod">
        <pc:chgData name="Vaibhav Gumaste" userId="002dad55-e538-4b5e-b773-084ea326f362" providerId="ADAL" clId="{48012995-C89B-49CD-AE6A-12D28FEB78F6}" dt="2025-06-26T07:06:45.229" v="2024" actId="1076"/>
        <pc:sldMkLst>
          <pc:docMk/>
          <pc:sldMk cId="2964441501" sldId="294"/>
        </pc:sldMkLst>
        <pc:spChg chg="mod">
          <ac:chgData name="Vaibhav Gumaste" userId="002dad55-e538-4b5e-b773-084ea326f362" providerId="ADAL" clId="{48012995-C89B-49CD-AE6A-12D28FEB78F6}" dt="2025-06-26T05:06:36.197" v="1333" actId="20577"/>
          <ac:spMkLst>
            <pc:docMk/>
            <pc:sldMk cId="2964441501" sldId="294"/>
            <ac:spMk id="2" creationId="{7109288A-2407-13C9-200C-7B292CC8EDF7}"/>
          </ac:spMkLst>
        </pc:spChg>
        <pc:spChg chg="del">
          <ac:chgData name="Vaibhav Gumaste" userId="002dad55-e538-4b5e-b773-084ea326f362" providerId="ADAL" clId="{48012995-C89B-49CD-AE6A-12D28FEB78F6}" dt="2025-06-26T05:06:42.931" v="1334" actId="478"/>
          <ac:spMkLst>
            <pc:docMk/>
            <pc:sldMk cId="2964441501" sldId="294"/>
            <ac:spMk id="5" creationId="{1634E4F1-03CF-8810-956C-02FA14E277D3}"/>
          </ac:spMkLst>
        </pc:spChg>
        <pc:spChg chg="del">
          <ac:chgData name="Vaibhav Gumaste" userId="002dad55-e538-4b5e-b773-084ea326f362" providerId="ADAL" clId="{48012995-C89B-49CD-AE6A-12D28FEB78F6}" dt="2025-06-26T05:06:42.931" v="1334" actId="478"/>
          <ac:spMkLst>
            <pc:docMk/>
            <pc:sldMk cId="2964441501" sldId="294"/>
            <ac:spMk id="7" creationId="{A41300E1-7DBE-DE03-F9F1-BA85B23A0237}"/>
          </ac:spMkLst>
        </pc:spChg>
        <pc:graphicFrameChg chg="del">
          <ac:chgData name="Vaibhav Gumaste" userId="002dad55-e538-4b5e-b773-084ea326f362" providerId="ADAL" clId="{48012995-C89B-49CD-AE6A-12D28FEB78F6}" dt="2025-06-26T05:06:42.931" v="1334" actId="478"/>
          <ac:graphicFrameMkLst>
            <pc:docMk/>
            <pc:sldMk cId="2964441501" sldId="294"/>
            <ac:graphicFrameMk id="4" creationId="{8F1C8151-D236-9B8F-4375-350F423CAFB0}"/>
          </ac:graphicFrameMkLst>
        </pc:graphicFrameChg>
        <pc:graphicFrameChg chg="del">
          <ac:chgData name="Vaibhav Gumaste" userId="002dad55-e538-4b5e-b773-084ea326f362" providerId="ADAL" clId="{48012995-C89B-49CD-AE6A-12D28FEB78F6}" dt="2025-06-26T05:06:42.931" v="1334" actId="478"/>
          <ac:graphicFrameMkLst>
            <pc:docMk/>
            <pc:sldMk cId="2964441501" sldId="294"/>
            <ac:graphicFrameMk id="6" creationId="{5BD9F309-CF18-4866-A017-1AA391C372AE}"/>
          </ac:graphicFrameMkLst>
        </pc:graphicFrameChg>
        <pc:picChg chg="add mod">
          <ac:chgData name="Vaibhav Gumaste" userId="002dad55-e538-4b5e-b773-084ea326f362" providerId="ADAL" clId="{48012995-C89B-49CD-AE6A-12D28FEB78F6}" dt="2025-06-26T05:07:06.508" v="1337" actId="1076"/>
          <ac:picMkLst>
            <pc:docMk/>
            <pc:sldMk cId="2964441501" sldId="294"/>
            <ac:picMk id="3" creationId="{B945674B-1C37-087D-5E13-EDDDCBB44C20}"/>
          </ac:picMkLst>
        </pc:picChg>
        <pc:picChg chg="mod">
          <ac:chgData name="Vaibhav Gumaste" userId="002dad55-e538-4b5e-b773-084ea326f362" providerId="ADAL" clId="{48012995-C89B-49CD-AE6A-12D28FEB78F6}" dt="2025-06-26T07:06:45.229" v="2024" actId="1076"/>
          <ac:picMkLst>
            <pc:docMk/>
            <pc:sldMk cId="2964441501" sldId="294"/>
            <ac:picMk id="4" creationId="{6DC390E8-F6C8-61AB-3A87-1C4A5A3B27A0}"/>
          </ac:picMkLst>
        </pc:picChg>
        <pc:picChg chg="add mod">
          <ac:chgData name="Vaibhav Gumaste" userId="002dad55-e538-4b5e-b773-084ea326f362" providerId="ADAL" clId="{48012995-C89B-49CD-AE6A-12D28FEB78F6}" dt="2025-06-26T07:06:41.314" v="2023" actId="14100"/>
          <ac:picMkLst>
            <pc:docMk/>
            <pc:sldMk cId="2964441501" sldId="294"/>
            <ac:picMk id="8" creationId="{C593329F-5686-6ADC-B6CB-6782FEB839F9}"/>
          </ac:picMkLst>
        </pc:picChg>
      </pc:sldChg>
      <pc:sldChg chg="addSp delSp modSp add mod ord">
        <pc:chgData name="Vaibhav Gumaste" userId="002dad55-e538-4b5e-b773-084ea326f362" providerId="ADAL" clId="{48012995-C89B-49CD-AE6A-12D28FEB78F6}" dt="2025-06-26T05:15:09.306" v="1394" actId="123"/>
        <pc:sldMkLst>
          <pc:docMk/>
          <pc:sldMk cId="2227708216" sldId="295"/>
        </pc:sldMkLst>
        <pc:spChg chg="mod">
          <ac:chgData name="Vaibhav Gumaste" userId="002dad55-e538-4b5e-b773-084ea326f362" providerId="ADAL" clId="{48012995-C89B-49CD-AE6A-12D28FEB78F6}" dt="2025-06-26T05:09:32.880" v="1364" actId="20577"/>
          <ac:spMkLst>
            <pc:docMk/>
            <pc:sldMk cId="2227708216" sldId="295"/>
            <ac:spMk id="2" creationId="{84EBE00F-5A24-44D2-11D9-E9E685ECB64F}"/>
          </ac:spMkLst>
        </pc:spChg>
        <pc:spChg chg="mod">
          <ac:chgData name="Vaibhav Gumaste" userId="002dad55-e538-4b5e-b773-084ea326f362" providerId="ADAL" clId="{48012995-C89B-49CD-AE6A-12D28FEB78F6}" dt="2025-06-26T05:15:09.306" v="1394" actId="123"/>
          <ac:spMkLst>
            <pc:docMk/>
            <pc:sldMk cId="2227708216" sldId="295"/>
            <ac:spMk id="3" creationId="{49611250-41A8-74C2-0B59-84F31B475053}"/>
          </ac:spMkLst>
        </pc:spChg>
        <pc:graphicFrameChg chg="del modGraphic">
          <ac:chgData name="Vaibhav Gumaste" userId="002dad55-e538-4b5e-b773-084ea326f362" providerId="ADAL" clId="{48012995-C89B-49CD-AE6A-12D28FEB78F6}" dt="2025-06-26T05:09:12.730" v="1346" actId="478"/>
          <ac:graphicFrameMkLst>
            <pc:docMk/>
            <pc:sldMk cId="2227708216" sldId="295"/>
            <ac:graphicFrameMk id="4" creationId="{062704B2-19C1-5243-CDC1-2D505DC417EC}"/>
          </ac:graphicFrameMkLst>
        </pc:graphicFrameChg>
        <pc:graphicFrameChg chg="add mod">
          <ac:chgData name="Vaibhav Gumaste" userId="002dad55-e538-4b5e-b773-084ea326f362" providerId="ADAL" clId="{48012995-C89B-49CD-AE6A-12D28FEB78F6}" dt="2025-06-26T05:09:28.445" v="1348" actId="1076"/>
          <ac:graphicFrameMkLst>
            <pc:docMk/>
            <pc:sldMk cId="2227708216" sldId="295"/>
            <ac:graphicFrameMk id="5" creationId="{DE7E8E76-2935-111B-69E2-359D11E16B9D}"/>
          </ac:graphicFrameMkLst>
        </pc:graphicFrameChg>
      </pc:sldChg>
      <pc:sldChg chg="addSp delSp modSp add mod">
        <pc:chgData name="Vaibhav Gumaste" userId="002dad55-e538-4b5e-b773-084ea326f362" providerId="ADAL" clId="{48012995-C89B-49CD-AE6A-12D28FEB78F6}" dt="2025-06-26T05:15:30.335" v="1398" actId="1076"/>
        <pc:sldMkLst>
          <pc:docMk/>
          <pc:sldMk cId="3411157764" sldId="296"/>
        </pc:sldMkLst>
        <pc:spChg chg="mod">
          <ac:chgData name="Vaibhav Gumaste" userId="002dad55-e538-4b5e-b773-084ea326f362" providerId="ADAL" clId="{48012995-C89B-49CD-AE6A-12D28FEB78F6}" dt="2025-06-26T05:10:31.452" v="1383" actId="20577"/>
          <ac:spMkLst>
            <pc:docMk/>
            <pc:sldMk cId="3411157764" sldId="296"/>
            <ac:spMk id="2" creationId="{BF47A1D1-0DFB-B815-D658-47F871486087}"/>
          </ac:spMkLst>
        </pc:spChg>
        <pc:spChg chg="mod">
          <ac:chgData name="Vaibhav Gumaste" userId="002dad55-e538-4b5e-b773-084ea326f362" providerId="ADAL" clId="{48012995-C89B-49CD-AE6A-12D28FEB78F6}" dt="2025-06-26T05:14:59.895" v="1391" actId="403"/>
          <ac:spMkLst>
            <pc:docMk/>
            <pc:sldMk cId="3411157764" sldId="296"/>
            <ac:spMk id="3" creationId="{38551C45-3662-BF99-3C30-1623587D3EA2}"/>
          </ac:spMkLst>
        </pc:spChg>
        <pc:graphicFrameChg chg="add mod">
          <ac:chgData name="Vaibhav Gumaste" userId="002dad55-e538-4b5e-b773-084ea326f362" providerId="ADAL" clId="{48012995-C89B-49CD-AE6A-12D28FEB78F6}" dt="2025-06-26T05:15:30.335" v="1398" actId="1076"/>
          <ac:graphicFrameMkLst>
            <pc:docMk/>
            <pc:sldMk cId="3411157764" sldId="296"/>
            <ac:graphicFrameMk id="4" creationId="{AA2A6F15-54E9-97C4-43D4-90A60CBC615F}"/>
          </ac:graphicFrameMkLst>
        </pc:graphicFrameChg>
        <pc:graphicFrameChg chg="del mod">
          <ac:chgData name="Vaibhav Gumaste" userId="002dad55-e538-4b5e-b773-084ea326f362" providerId="ADAL" clId="{48012995-C89B-49CD-AE6A-12D28FEB78F6}" dt="2025-06-26T05:15:25.591" v="1396" actId="478"/>
          <ac:graphicFrameMkLst>
            <pc:docMk/>
            <pc:sldMk cId="3411157764" sldId="296"/>
            <ac:graphicFrameMk id="5" creationId="{8B30FBF7-323E-758F-1EB1-5A794A7E366E}"/>
          </ac:graphicFrameMkLst>
        </pc:graphicFrameChg>
      </pc:sldChg>
      <pc:sldChg chg="addSp delSp modSp add mod ord">
        <pc:chgData name="Vaibhav Gumaste" userId="002dad55-e538-4b5e-b773-084ea326f362" providerId="ADAL" clId="{48012995-C89B-49CD-AE6A-12D28FEB78F6}" dt="2025-06-26T05:21:16.305" v="1465" actId="12385"/>
        <pc:sldMkLst>
          <pc:docMk/>
          <pc:sldMk cId="2934144223" sldId="297"/>
        </pc:sldMkLst>
        <pc:spChg chg="mod">
          <ac:chgData name="Vaibhav Gumaste" userId="002dad55-e538-4b5e-b773-084ea326f362" providerId="ADAL" clId="{48012995-C89B-49CD-AE6A-12D28FEB78F6}" dt="2025-06-26T05:20:59.103" v="1461" actId="20577"/>
          <ac:spMkLst>
            <pc:docMk/>
            <pc:sldMk cId="2934144223" sldId="297"/>
            <ac:spMk id="2" creationId="{4FF0502F-2B3C-2EDF-6C52-A5E8CFE4AB7E}"/>
          </ac:spMkLst>
        </pc:spChg>
        <pc:spChg chg="add del mod">
          <ac:chgData name="Vaibhav Gumaste" userId="002dad55-e538-4b5e-b773-084ea326f362" providerId="ADAL" clId="{48012995-C89B-49CD-AE6A-12D28FEB78F6}" dt="2025-06-26T05:21:02.890" v="1462" actId="478"/>
          <ac:spMkLst>
            <pc:docMk/>
            <pc:sldMk cId="2934144223" sldId="297"/>
            <ac:spMk id="4" creationId="{E620EB96-5BD1-CE30-651B-A27D05594065}"/>
          </ac:spMkLst>
        </pc:spChg>
        <pc:spChg chg="del">
          <ac:chgData name="Vaibhav Gumaste" userId="002dad55-e538-4b5e-b773-084ea326f362" providerId="ADAL" clId="{48012995-C89B-49CD-AE6A-12D28FEB78F6}" dt="2025-06-26T05:20:38.743" v="1404" actId="478"/>
          <ac:spMkLst>
            <pc:docMk/>
            <pc:sldMk cId="2934144223" sldId="297"/>
            <ac:spMk id="8" creationId="{0B5A4F31-AABA-C002-BE71-867DF2F2A2C5}"/>
          </ac:spMkLst>
        </pc:spChg>
        <pc:graphicFrameChg chg="add mod modGraphic">
          <ac:chgData name="Vaibhav Gumaste" userId="002dad55-e538-4b5e-b773-084ea326f362" providerId="ADAL" clId="{48012995-C89B-49CD-AE6A-12D28FEB78F6}" dt="2025-06-26T05:21:16.305" v="1465" actId="12385"/>
          <ac:graphicFrameMkLst>
            <pc:docMk/>
            <pc:sldMk cId="2934144223" sldId="297"/>
            <ac:graphicFrameMk id="5" creationId="{86BD7D91-3D8E-1DDD-E6D5-D28826AFCE12}"/>
          </ac:graphicFrameMkLst>
        </pc:graphicFrameChg>
        <pc:graphicFrameChg chg="del">
          <ac:chgData name="Vaibhav Gumaste" userId="002dad55-e538-4b5e-b773-084ea326f362" providerId="ADAL" clId="{48012995-C89B-49CD-AE6A-12D28FEB78F6}" dt="2025-06-26T05:20:38.743" v="1404" actId="478"/>
          <ac:graphicFrameMkLst>
            <pc:docMk/>
            <pc:sldMk cId="2934144223" sldId="297"/>
            <ac:graphicFrameMk id="9" creationId="{9B92B06D-9229-F9DA-03E6-A5253287F6F5}"/>
          </ac:graphicFrameMkLst>
        </pc:graphicFrameChg>
        <pc:graphicFrameChg chg="del">
          <ac:chgData name="Vaibhav Gumaste" userId="002dad55-e538-4b5e-b773-084ea326f362" providerId="ADAL" clId="{48012995-C89B-49CD-AE6A-12D28FEB78F6}" dt="2025-06-26T05:20:38.743" v="1404" actId="478"/>
          <ac:graphicFrameMkLst>
            <pc:docMk/>
            <pc:sldMk cId="2934144223" sldId="297"/>
            <ac:graphicFrameMk id="11" creationId="{EBA79589-4931-9788-64A5-76B63E14EFCB}"/>
          </ac:graphicFrameMkLst>
        </pc:graphicFrameChg>
      </pc:sldChg>
      <pc:sldChg chg="addSp delSp modSp add mod ord">
        <pc:chgData name="Vaibhav Gumaste" userId="002dad55-e538-4b5e-b773-084ea326f362" providerId="ADAL" clId="{48012995-C89B-49CD-AE6A-12D28FEB78F6}" dt="2025-06-26T05:21:48.555" v="1491" actId="20577"/>
        <pc:sldMkLst>
          <pc:docMk/>
          <pc:sldMk cId="760598069" sldId="298"/>
        </pc:sldMkLst>
        <pc:spChg chg="mod">
          <ac:chgData name="Vaibhav Gumaste" userId="002dad55-e538-4b5e-b773-084ea326f362" providerId="ADAL" clId="{48012995-C89B-49CD-AE6A-12D28FEB78F6}" dt="2025-06-26T05:21:48.555" v="1491" actId="20577"/>
          <ac:spMkLst>
            <pc:docMk/>
            <pc:sldMk cId="760598069" sldId="298"/>
            <ac:spMk id="2" creationId="{DF3EB8AA-3577-1A5E-C726-8D3AFF3116B8}"/>
          </ac:spMkLst>
        </pc:spChg>
        <pc:graphicFrameChg chg="add mod modGraphic">
          <ac:chgData name="Vaibhav Gumaste" userId="002dad55-e538-4b5e-b773-084ea326f362" providerId="ADAL" clId="{48012995-C89B-49CD-AE6A-12D28FEB78F6}" dt="2025-06-26T05:21:42.676" v="1472" actId="12385"/>
          <ac:graphicFrameMkLst>
            <pc:docMk/>
            <pc:sldMk cId="760598069" sldId="298"/>
            <ac:graphicFrameMk id="3" creationId="{9B234661-D792-7DAA-6102-2B5850E657EA}"/>
          </ac:graphicFrameMkLst>
        </pc:graphicFrameChg>
        <pc:graphicFrameChg chg="del">
          <ac:chgData name="Vaibhav Gumaste" userId="002dad55-e538-4b5e-b773-084ea326f362" providerId="ADAL" clId="{48012995-C89B-49CD-AE6A-12D28FEB78F6}" dt="2025-06-26T05:21:32.390" v="1469" actId="478"/>
          <ac:graphicFrameMkLst>
            <pc:docMk/>
            <pc:sldMk cId="760598069" sldId="298"/>
            <ac:graphicFrameMk id="5" creationId="{76652BE1-0682-556E-46A9-AC7C25552742}"/>
          </ac:graphicFrameMkLst>
        </pc:graphicFrameChg>
      </pc:sldChg>
      <pc:sldChg chg="addSp delSp modSp new del mod">
        <pc:chgData name="Vaibhav Gumaste" userId="002dad55-e538-4b5e-b773-084ea326f362" providerId="ADAL" clId="{48012995-C89B-49CD-AE6A-12D28FEB78F6}" dt="2025-06-26T06:53:50.959" v="2008" actId="47"/>
        <pc:sldMkLst>
          <pc:docMk/>
          <pc:sldMk cId="1948598230" sldId="299"/>
        </pc:sldMkLst>
        <pc:spChg chg="mod">
          <ac:chgData name="Vaibhav Gumaste" userId="002dad55-e538-4b5e-b773-084ea326f362" providerId="ADAL" clId="{48012995-C89B-49CD-AE6A-12D28FEB78F6}" dt="2025-06-26T06:52:44.291" v="1993" actId="20577"/>
          <ac:spMkLst>
            <pc:docMk/>
            <pc:sldMk cId="1948598230" sldId="299"/>
            <ac:spMk id="2" creationId="{41AE183C-F194-F911-A3E5-95BD2DA9AAF1}"/>
          </ac:spMkLst>
        </pc:spChg>
        <pc:spChg chg="del">
          <ac:chgData name="Vaibhav Gumaste" userId="002dad55-e538-4b5e-b773-084ea326f362" providerId="ADAL" clId="{48012995-C89B-49CD-AE6A-12D28FEB78F6}" dt="2025-06-26T06:52:50.710" v="1994" actId="478"/>
          <ac:spMkLst>
            <pc:docMk/>
            <pc:sldMk cId="1948598230" sldId="299"/>
            <ac:spMk id="3" creationId="{A9E45977-E7CB-9F97-5A88-1D7B815D0CCD}"/>
          </ac:spMkLst>
        </pc:spChg>
        <pc:graphicFrameChg chg="add mod">
          <ac:chgData name="Vaibhav Gumaste" userId="002dad55-e538-4b5e-b773-084ea326f362" providerId="ADAL" clId="{48012995-C89B-49CD-AE6A-12D28FEB78F6}" dt="2025-06-26T06:52:51.172" v="1995"/>
          <ac:graphicFrameMkLst>
            <pc:docMk/>
            <pc:sldMk cId="1948598230" sldId="299"/>
            <ac:graphicFrameMk id="4" creationId="{2C66C76C-2028-C1BA-749E-D55F23B84298}"/>
          </ac:graphicFrameMkLst>
        </pc:graphicFrameChg>
      </pc:sldChg>
      <pc:sldChg chg="addSp delSp modSp add mod ord">
        <pc:chgData name="Vaibhav Gumaste" userId="002dad55-e538-4b5e-b773-084ea326f362" providerId="ADAL" clId="{48012995-C89B-49CD-AE6A-12D28FEB78F6}" dt="2025-06-26T06:53:47.491" v="2007" actId="14100"/>
        <pc:sldMkLst>
          <pc:docMk/>
          <pc:sldMk cId="1033007302" sldId="300"/>
        </pc:sldMkLst>
        <pc:spChg chg="mod">
          <ac:chgData name="Vaibhav Gumaste" userId="002dad55-e538-4b5e-b773-084ea326f362" providerId="ADAL" clId="{48012995-C89B-49CD-AE6A-12D28FEB78F6}" dt="2025-06-26T06:53:15.783" v="2001"/>
          <ac:spMkLst>
            <pc:docMk/>
            <pc:sldMk cId="1033007302" sldId="300"/>
            <ac:spMk id="2" creationId="{1CB8B9B6-AC5C-69D5-0683-C6086D57A65A}"/>
          </ac:spMkLst>
        </pc:spChg>
        <pc:graphicFrameChg chg="add mod modGraphic">
          <ac:chgData name="Vaibhav Gumaste" userId="002dad55-e538-4b5e-b773-084ea326f362" providerId="ADAL" clId="{48012995-C89B-49CD-AE6A-12D28FEB78F6}" dt="2025-06-26T06:53:47.491" v="2007" actId="14100"/>
          <ac:graphicFrameMkLst>
            <pc:docMk/>
            <pc:sldMk cId="1033007302" sldId="300"/>
            <ac:graphicFrameMk id="3" creationId="{DC05E3E2-9C76-8BED-F0B2-48DBE119030C}"/>
          </ac:graphicFrameMkLst>
        </pc:graphicFrameChg>
        <pc:graphicFrameChg chg="del">
          <ac:chgData name="Vaibhav Gumaste" userId="002dad55-e538-4b5e-b773-084ea326f362" providerId="ADAL" clId="{48012995-C89B-49CD-AE6A-12D28FEB78F6}" dt="2025-06-26T06:53:21.692" v="2002" actId="478"/>
          <ac:graphicFrameMkLst>
            <pc:docMk/>
            <pc:sldMk cId="1033007302" sldId="300"/>
            <ac:graphicFrameMk id="4" creationId="{6EC0A30A-F218-2ED8-D0D2-B9C2F41DBD38}"/>
          </ac:graphicFrameMkLst>
        </pc:graphicFrameChg>
        <pc:picChg chg="del">
          <ac:chgData name="Vaibhav Gumaste" userId="002dad55-e538-4b5e-b773-084ea326f362" providerId="ADAL" clId="{48012995-C89B-49CD-AE6A-12D28FEB78F6}" dt="2025-06-26T06:53:21.692" v="2002" actId="478"/>
          <ac:picMkLst>
            <pc:docMk/>
            <pc:sldMk cId="1033007302" sldId="300"/>
            <ac:picMk id="6" creationId="{EABDC123-A32A-4879-10CD-37A0DC1664E7}"/>
          </ac:picMkLst>
        </pc:picChg>
        <pc:picChg chg="del">
          <ac:chgData name="Vaibhav Gumaste" userId="002dad55-e538-4b5e-b773-084ea326f362" providerId="ADAL" clId="{48012995-C89B-49CD-AE6A-12D28FEB78F6}" dt="2025-06-26T06:53:21.692" v="2002" actId="478"/>
          <ac:picMkLst>
            <pc:docMk/>
            <pc:sldMk cId="1033007302" sldId="300"/>
            <ac:picMk id="8" creationId="{015F4B21-68A6-1E7D-4D39-ED6776731174}"/>
          </ac:picMkLst>
        </pc:picChg>
        <pc:picChg chg="del">
          <ac:chgData name="Vaibhav Gumaste" userId="002dad55-e538-4b5e-b773-084ea326f362" providerId="ADAL" clId="{48012995-C89B-49CD-AE6A-12D28FEB78F6}" dt="2025-06-26T06:53:21.692" v="2002" actId="478"/>
          <ac:picMkLst>
            <pc:docMk/>
            <pc:sldMk cId="1033007302" sldId="300"/>
            <ac:picMk id="13" creationId="{EE834841-B5E6-D420-A872-FEF548B1EF6A}"/>
          </ac:picMkLst>
        </pc:picChg>
        <pc:picChg chg="del">
          <ac:chgData name="Vaibhav Gumaste" userId="002dad55-e538-4b5e-b773-084ea326f362" providerId="ADAL" clId="{48012995-C89B-49CD-AE6A-12D28FEB78F6}" dt="2025-06-26T06:53:21.692" v="2002" actId="478"/>
          <ac:picMkLst>
            <pc:docMk/>
            <pc:sldMk cId="1033007302" sldId="300"/>
            <ac:picMk id="15" creationId="{8EECAC58-4921-593B-861C-55BB782CA802}"/>
          </ac:picMkLst>
        </pc:picChg>
      </pc:sldChg>
    </pc:docChg>
  </pc:docChgLst>
  <pc:docChgLst>
    <pc:chgData name="mohammed.n@almoayyedcomputers.com" userId="S::urn:spo:guest#mohammed.n@almoayyedcomputers.com::" providerId="AD" clId="Web-{EA537D84-1245-1369-ACD1-56A61B3B13FA}"/>
    <pc:docChg chg="modSld">
      <pc:chgData name="mohammed.n@almoayyedcomputers.com" userId="S::urn:spo:guest#mohammed.n@almoayyedcomputers.com::" providerId="AD" clId="Web-{EA537D84-1245-1369-ACD1-56A61B3B13FA}" dt="2025-06-26T05:24:30.142" v="37"/>
      <pc:docMkLst>
        <pc:docMk/>
      </pc:docMkLst>
      <pc:sldChg chg="modSp">
        <pc:chgData name="mohammed.n@almoayyedcomputers.com" userId="S::urn:spo:guest#mohammed.n@almoayyedcomputers.com::" providerId="AD" clId="Web-{EA537D84-1245-1369-ACD1-56A61B3B13FA}" dt="2025-06-26T05:24:30.142" v="37"/>
        <pc:sldMkLst>
          <pc:docMk/>
          <pc:sldMk cId="760598069" sldId="298"/>
        </pc:sldMkLst>
        <pc:graphicFrameChg chg="mod modGraphic">
          <ac:chgData name="mohammed.n@almoayyedcomputers.com" userId="S::urn:spo:guest#mohammed.n@almoayyedcomputers.com::" providerId="AD" clId="Web-{EA537D84-1245-1369-ACD1-56A61B3B13FA}" dt="2025-06-26T05:24:30.142" v="37"/>
          <ac:graphicFrameMkLst>
            <pc:docMk/>
            <pc:sldMk cId="760598069" sldId="298"/>
            <ac:graphicFrameMk id="3" creationId="{9B234661-D792-7DAA-6102-2B5850E657EA}"/>
          </ac:graphicFrameMkLst>
        </pc:graphicFrameChg>
      </pc:sldChg>
    </pc:docChg>
  </pc:docChgLst>
  <pc:docChgLst>
    <pc:chgData name="alibin.akhtar@systemsltd.com" userId="S::urn:spo:guest#alibin.akhtar@systemsltd.com::" providerId="AD" clId="Web-{CEC95692-2618-568B-E3E9-835F08F041AE}"/>
    <pc:docChg chg="addSld modSld">
      <pc:chgData name="alibin.akhtar@systemsltd.com" userId="S::urn:spo:guest#alibin.akhtar@systemsltd.com::" providerId="AD" clId="Web-{CEC95692-2618-568B-E3E9-835F08F041AE}" dt="2025-06-25T19:34:46.518" v="127" actId="14100"/>
      <pc:docMkLst>
        <pc:docMk/>
      </pc:docMkLst>
      <pc:sldChg chg="addSp delSp modSp">
        <pc:chgData name="alibin.akhtar@systemsltd.com" userId="S::urn:spo:guest#alibin.akhtar@systemsltd.com::" providerId="AD" clId="Web-{CEC95692-2618-568B-E3E9-835F08F041AE}" dt="2025-06-25T19:34:46.518" v="127" actId="14100"/>
        <pc:sldMkLst>
          <pc:docMk/>
          <pc:sldMk cId="1647267372" sldId="263"/>
        </pc:sldMkLst>
        <pc:spChg chg="mod">
          <ac:chgData name="alibin.akhtar@systemsltd.com" userId="S::urn:spo:guest#alibin.akhtar@systemsltd.com::" providerId="AD" clId="Web-{CEC95692-2618-568B-E3E9-835F08F041AE}" dt="2025-06-25T19:30:16.810" v="75" actId="14100"/>
          <ac:spMkLst>
            <pc:docMk/>
            <pc:sldMk cId="1647267372" sldId="263"/>
            <ac:spMk id="2" creationId="{8144DF56-C8D6-8545-EFFC-65D9057A8538}"/>
          </ac:spMkLst>
        </pc:spChg>
        <pc:spChg chg="del">
          <ac:chgData name="alibin.akhtar@systemsltd.com" userId="S::urn:spo:guest#alibin.akhtar@systemsltd.com::" providerId="AD" clId="Web-{CEC95692-2618-568B-E3E9-835F08F041AE}" dt="2025-06-25T19:13:20.830" v="0"/>
          <ac:spMkLst>
            <pc:docMk/>
            <pc:sldMk cId="1647267372" sldId="263"/>
            <ac:spMk id="3" creationId="{A0FA43CE-C171-EB4B-1173-9154332AE38D}"/>
          </ac:spMkLst>
        </pc:spChg>
        <pc:picChg chg="add mod">
          <ac:chgData name="alibin.akhtar@systemsltd.com" userId="S::urn:spo:guest#alibin.akhtar@systemsltd.com::" providerId="AD" clId="Web-{CEC95692-2618-568B-E3E9-835F08F041AE}" dt="2025-06-25T19:19:19.809" v="11" actId="14100"/>
          <ac:picMkLst>
            <pc:docMk/>
            <pc:sldMk cId="1647267372" sldId="263"/>
            <ac:picMk id="4" creationId="{02126390-A328-C2F6-6B72-2DD671016475}"/>
          </ac:picMkLst>
        </pc:picChg>
        <pc:picChg chg="add mod">
          <ac:chgData name="alibin.akhtar@systemsltd.com" userId="S::urn:spo:guest#alibin.akhtar@systemsltd.com::" providerId="AD" clId="Web-{CEC95692-2618-568B-E3E9-835F08F041AE}" dt="2025-06-25T19:34:46.518" v="127" actId="14100"/>
          <ac:picMkLst>
            <pc:docMk/>
            <pc:sldMk cId="1647267372" sldId="263"/>
            <ac:picMk id="5" creationId="{BCDF90F1-1699-263B-A044-6EC6C35AAA0A}"/>
          </ac:picMkLst>
        </pc:picChg>
      </pc:sldChg>
      <pc:sldChg chg="addSp delSp modSp add mod replId setBg">
        <pc:chgData name="alibin.akhtar@systemsltd.com" userId="S::urn:spo:guest#alibin.akhtar@systemsltd.com::" providerId="AD" clId="Web-{CEC95692-2618-568B-E3E9-835F08F041AE}" dt="2025-06-25T19:34:16.376" v="125" actId="1076"/>
        <pc:sldMkLst>
          <pc:docMk/>
          <pc:sldMk cId="942307809" sldId="290"/>
        </pc:sldMkLst>
        <pc:spChg chg="mod ord">
          <ac:chgData name="alibin.akhtar@systemsltd.com" userId="S::urn:spo:guest#alibin.akhtar@systemsltd.com::" providerId="AD" clId="Web-{CEC95692-2618-568B-E3E9-835F08F041AE}" dt="2025-06-25T19:34:16.376" v="125" actId="1076"/>
          <ac:spMkLst>
            <pc:docMk/>
            <pc:sldMk cId="942307809" sldId="290"/>
            <ac:spMk id="2" creationId="{AB3B918B-BBF1-96B0-788E-8CB28C6FF8A7}"/>
          </ac:spMkLst>
        </pc:spChg>
        <pc:spChg chg="add del">
          <ac:chgData name="alibin.akhtar@systemsltd.com" userId="S::urn:spo:guest#alibin.akhtar@systemsltd.com::" providerId="AD" clId="Web-{CEC95692-2618-568B-E3E9-835F08F041AE}" dt="2025-06-25T19:25:16.116" v="28"/>
          <ac:spMkLst>
            <pc:docMk/>
            <pc:sldMk cId="942307809" sldId="290"/>
            <ac:spMk id="9" creationId="{27BDFED6-6E33-4606-AFE2-886ADB1C018E}"/>
          </ac:spMkLst>
        </pc:spChg>
        <pc:spChg chg="add del">
          <ac:chgData name="alibin.akhtar@systemsltd.com" userId="S::urn:spo:guest#alibin.akhtar@systemsltd.com::" providerId="AD" clId="Web-{CEC95692-2618-568B-E3E9-835F08F041AE}" dt="2025-06-25T19:25:16.116" v="28"/>
          <ac:spMkLst>
            <pc:docMk/>
            <pc:sldMk cId="942307809" sldId="290"/>
            <ac:spMk id="11" creationId="{890DEF05-784E-4B61-89E4-04C4ECF4E5A0}"/>
          </ac:spMkLst>
        </pc:spChg>
        <pc:picChg chg="add mod">
          <ac:chgData name="alibin.akhtar@systemsltd.com" userId="S::urn:spo:guest#alibin.akhtar@systemsltd.com::" providerId="AD" clId="Web-{CEC95692-2618-568B-E3E9-835F08F041AE}" dt="2025-06-25T19:28:00.253" v="59" actId="14100"/>
          <ac:picMkLst>
            <pc:docMk/>
            <pc:sldMk cId="942307809" sldId="290"/>
            <ac:picMk id="3" creationId="{E23D90B7-2E6A-2CB2-877E-F14361EF8BC1}"/>
          </ac:picMkLst>
        </pc:picChg>
        <pc:picChg chg="mod">
          <ac:chgData name="alibin.akhtar@systemsltd.com" userId="S::urn:spo:guest#alibin.akhtar@systemsltd.com::" providerId="AD" clId="Web-{CEC95692-2618-568B-E3E9-835F08F041AE}" dt="2025-06-25T19:25:16.116" v="28"/>
          <ac:picMkLst>
            <pc:docMk/>
            <pc:sldMk cId="942307809" sldId="290"/>
            <ac:picMk id="4" creationId="{2659C3A7-C8DF-FA39-934B-D0B5A472DFB6}"/>
          </ac:picMkLst>
        </pc:picChg>
        <pc:picChg chg="del">
          <ac:chgData name="alibin.akhtar@systemsltd.com" userId="S::urn:spo:guest#alibin.akhtar@systemsltd.com::" providerId="AD" clId="Web-{CEC95692-2618-568B-E3E9-835F08F041AE}" dt="2025-06-25T19:25:00.959" v="25"/>
          <ac:picMkLst>
            <pc:docMk/>
            <pc:sldMk cId="942307809" sldId="290"/>
            <ac:picMk id="5" creationId="{B14F2CE1-29B7-B19B-DEF0-3ADF6970C07F}"/>
          </ac:picMkLst>
        </pc:picChg>
        <pc:cxnChg chg="add del">
          <ac:chgData name="alibin.akhtar@systemsltd.com" userId="S::urn:spo:guest#alibin.akhtar@systemsltd.com::" providerId="AD" clId="Web-{CEC95692-2618-568B-E3E9-835F08F041AE}" dt="2025-06-25T19:25:16.116" v="28"/>
          <ac:cxnSpMkLst>
            <pc:docMk/>
            <pc:sldMk cId="942307809" sldId="290"/>
            <ac:cxnSpMk id="13" creationId="{C41BAEC7-F7B0-4224-8B18-8F74B7D87F0B}"/>
          </ac:cxnSpMkLst>
        </pc:cxnChg>
      </pc:sldChg>
      <pc:sldChg chg="addSp delSp modSp add replId">
        <pc:chgData name="alibin.akhtar@systemsltd.com" userId="S::urn:spo:guest#alibin.akhtar@systemsltd.com::" providerId="AD" clId="Web-{CEC95692-2618-568B-E3E9-835F08F041AE}" dt="2025-06-25T19:34:22.563" v="126" actId="1076"/>
        <pc:sldMkLst>
          <pc:docMk/>
          <pc:sldMk cId="3799505539" sldId="291"/>
        </pc:sldMkLst>
        <pc:spChg chg="mod">
          <ac:chgData name="alibin.akhtar@systemsltd.com" userId="S::urn:spo:guest#alibin.akhtar@systemsltd.com::" providerId="AD" clId="Web-{CEC95692-2618-568B-E3E9-835F08F041AE}" dt="2025-06-25T19:34:22.563" v="126" actId="1076"/>
          <ac:spMkLst>
            <pc:docMk/>
            <pc:sldMk cId="3799505539" sldId="291"/>
            <ac:spMk id="2" creationId="{973A4734-E1C7-9855-1139-A4B932E25492}"/>
          </ac:spMkLst>
        </pc:spChg>
        <pc:picChg chg="add mod">
          <ac:chgData name="alibin.akhtar@systemsltd.com" userId="S::urn:spo:guest#alibin.akhtar@systemsltd.com::" providerId="AD" clId="Web-{CEC95692-2618-568B-E3E9-835F08F041AE}" dt="2025-06-25T19:26:30.215" v="44" actId="14100"/>
          <ac:picMkLst>
            <pc:docMk/>
            <pc:sldMk cId="3799505539" sldId="291"/>
            <ac:picMk id="3" creationId="{3BE50317-DDFF-FF49-0CF8-598EDE98DC9C}"/>
          </ac:picMkLst>
        </pc:picChg>
        <pc:picChg chg="del">
          <ac:chgData name="alibin.akhtar@systemsltd.com" userId="S::urn:spo:guest#alibin.akhtar@systemsltd.com::" providerId="AD" clId="Web-{CEC95692-2618-568B-E3E9-835F08F041AE}" dt="2025-06-25T19:25:34.305" v="31"/>
          <ac:picMkLst>
            <pc:docMk/>
            <pc:sldMk cId="3799505539" sldId="291"/>
            <ac:picMk id="5" creationId="{2301B352-F908-4ADF-1D1F-3FE31EC3408D}"/>
          </ac:picMkLst>
        </pc:picChg>
      </pc:sldChg>
      <pc:sldChg chg="addSp delSp modSp add replId">
        <pc:chgData name="alibin.akhtar@systemsltd.com" userId="S::urn:spo:guest#alibin.akhtar@systemsltd.com::" providerId="AD" clId="Web-{CEC95692-2618-568B-E3E9-835F08F041AE}" dt="2025-06-25T19:34:08.516" v="124" actId="1076"/>
        <pc:sldMkLst>
          <pc:docMk/>
          <pc:sldMk cId="3124056951" sldId="292"/>
        </pc:sldMkLst>
        <pc:spChg chg="mod">
          <ac:chgData name="alibin.akhtar@systemsltd.com" userId="S::urn:spo:guest#alibin.akhtar@systemsltd.com::" providerId="AD" clId="Web-{CEC95692-2618-568B-E3E9-835F08F041AE}" dt="2025-06-25T19:34:08.516" v="124" actId="1076"/>
          <ac:spMkLst>
            <pc:docMk/>
            <pc:sldMk cId="3124056951" sldId="292"/>
            <ac:spMk id="2" creationId="{F7722822-5789-3A97-1D6A-CEF48BAA48BB}"/>
          </ac:spMkLst>
        </pc:spChg>
        <pc:picChg chg="add mod">
          <ac:chgData name="alibin.akhtar@systemsltd.com" userId="S::urn:spo:guest#alibin.akhtar@systemsltd.com::" providerId="AD" clId="Web-{CEC95692-2618-568B-E3E9-835F08F041AE}" dt="2025-06-25T19:27:14.093" v="57" actId="14100"/>
          <ac:picMkLst>
            <pc:docMk/>
            <pc:sldMk cId="3124056951" sldId="292"/>
            <ac:picMk id="3" creationId="{CF4468F4-648D-8490-11FA-102D7D3E15DD}"/>
          </ac:picMkLst>
        </pc:picChg>
        <pc:picChg chg="del">
          <ac:chgData name="alibin.akhtar@systemsltd.com" userId="S::urn:spo:guest#alibin.akhtar@systemsltd.com::" providerId="AD" clId="Web-{CEC95692-2618-568B-E3E9-835F08F041AE}" dt="2025-06-25T19:26:56.905" v="54"/>
          <ac:picMkLst>
            <pc:docMk/>
            <pc:sldMk cId="3124056951" sldId="292"/>
            <ac:picMk id="5" creationId="{1D80A745-E6BF-6FEF-0AFC-3325BC0CC62A}"/>
          </ac:picMkLst>
        </pc:picChg>
      </pc:sldChg>
    </pc:docChg>
  </pc:docChgLst>
  <pc:docChgLst>
    <pc:chgData name="alibin.akhtar@systemsltd.com" userId="S::urn:spo:guest#alibin.akhtar@systemsltd.com::" providerId="AD" clId="Web-{3EA24172-39C5-3F0A-5F0A-89D8492E7C42}"/>
    <pc:docChg chg="addSld modSld">
      <pc:chgData name="alibin.akhtar@systemsltd.com" userId="S::urn:spo:guest#alibin.akhtar@systemsltd.com::" providerId="AD" clId="Web-{3EA24172-39C5-3F0A-5F0A-89D8492E7C42}" dt="2025-06-25T13:10:28.052" v="26" actId="20577"/>
      <pc:docMkLst>
        <pc:docMk/>
      </pc:docMkLst>
      <pc:sldChg chg="modSp">
        <pc:chgData name="alibin.akhtar@systemsltd.com" userId="S::urn:spo:guest#alibin.akhtar@systemsltd.com::" providerId="AD" clId="Web-{3EA24172-39C5-3F0A-5F0A-89D8492E7C42}" dt="2025-06-25T13:09:32.032" v="1" actId="20577"/>
        <pc:sldMkLst>
          <pc:docMk/>
          <pc:sldMk cId="1647267372" sldId="263"/>
        </pc:sldMkLst>
        <pc:spChg chg="mod">
          <ac:chgData name="alibin.akhtar@systemsltd.com" userId="S::urn:spo:guest#alibin.akhtar@systemsltd.com::" providerId="AD" clId="Web-{3EA24172-39C5-3F0A-5F0A-89D8492E7C42}" dt="2025-06-25T13:09:32.032" v="1" actId="20577"/>
          <ac:spMkLst>
            <pc:docMk/>
            <pc:sldMk cId="1647267372" sldId="263"/>
            <ac:spMk id="2" creationId="{8144DF56-C8D6-8545-EFFC-65D9057A8538}"/>
          </ac:spMkLst>
        </pc:spChg>
      </pc:sldChg>
      <pc:sldChg chg="modSp add replId">
        <pc:chgData name="alibin.akhtar@systemsltd.com" userId="S::urn:spo:guest#alibin.akhtar@systemsltd.com::" providerId="AD" clId="Web-{3EA24172-39C5-3F0A-5F0A-89D8492E7C42}" dt="2025-06-25T13:09:59.862" v="11" actId="20577"/>
        <pc:sldMkLst>
          <pc:docMk/>
          <pc:sldMk cId="1840232564" sldId="279"/>
        </pc:sldMkLst>
        <pc:spChg chg="mod">
          <ac:chgData name="alibin.akhtar@systemsltd.com" userId="S::urn:spo:guest#alibin.akhtar@systemsltd.com::" providerId="AD" clId="Web-{3EA24172-39C5-3F0A-5F0A-89D8492E7C42}" dt="2025-06-25T13:09:59.862" v="11" actId="20577"/>
          <ac:spMkLst>
            <pc:docMk/>
            <pc:sldMk cId="1840232564" sldId="279"/>
            <ac:spMk id="2" creationId="{02BF0073-FF4C-792E-06D3-23FC26598C4F}"/>
          </ac:spMkLst>
        </pc:spChg>
      </pc:sldChg>
      <pc:sldChg chg="modSp add replId">
        <pc:chgData name="alibin.akhtar@systemsltd.com" userId="S::urn:spo:guest#alibin.akhtar@systemsltd.com::" providerId="AD" clId="Web-{3EA24172-39C5-3F0A-5F0A-89D8492E7C42}" dt="2025-06-25T13:10:28.052" v="26" actId="20577"/>
        <pc:sldMkLst>
          <pc:docMk/>
          <pc:sldMk cId="1208375007" sldId="280"/>
        </pc:sldMkLst>
        <pc:spChg chg="mod">
          <ac:chgData name="alibin.akhtar@systemsltd.com" userId="S::urn:spo:guest#alibin.akhtar@systemsltd.com::" providerId="AD" clId="Web-{3EA24172-39C5-3F0A-5F0A-89D8492E7C42}" dt="2025-06-25T13:10:28.052" v="26" actId="20577"/>
          <ac:spMkLst>
            <pc:docMk/>
            <pc:sldMk cId="1208375007" sldId="280"/>
            <ac:spMk id="2" creationId="{FA953622-1E33-19AA-665E-3723A4322869}"/>
          </ac:spMkLst>
        </pc:spChg>
      </pc:sldChg>
      <pc:sldChg chg="modSp add replId">
        <pc:chgData name="alibin.akhtar@systemsltd.com" userId="S::urn:spo:guest#alibin.akhtar@systemsltd.com::" providerId="AD" clId="Web-{3EA24172-39C5-3F0A-5F0A-89D8492E7C42}" dt="2025-06-25T13:10:23.208" v="19" actId="20577"/>
        <pc:sldMkLst>
          <pc:docMk/>
          <pc:sldMk cId="174282610" sldId="281"/>
        </pc:sldMkLst>
        <pc:spChg chg="mod">
          <ac:chgData name="alibin.akhtar@systemsltd.com" userId="S::urn:spo:guest#alibin.akhtar@systemsltd.com::" providerId="AD" clId="Web-{3EA24172-39C5-3F0A-5F0A-89D8492E7C42}" dt="2025-06-25T13:10:23.208" v="19" actId="20577"/>
          <ac:spMkLst>
            <pc:docMk/>
            <pc:sldMk cId="174282610" sldId="281"/>
            <ac:spMk id="2" creationId="{4FEC1841-6E58-2BF8-C71A-10678D98E2DC}"/>
          </ac:spMkLst>
        </pc:spChg>
      </pc:sldChg>
    </pc:docChg>
  </pc:docChgLst>
  <pc:docChgLst>
    <pc:chgData name="c.dineshkumar@accenture.com" userId="S::urn:spo:guest#c.dineshkumar@accenture.com::" providerId="AD" clId="Web-{0988FC81-F456-1213-3E19-C5EDB9F351EC}"/>
    <pc:docChg chg="modSld">
      <pc:chgData name="c.dineshkumar@accenture.com" userId="S::urn:spo:guest#c.dineshkumar@accenture.com::" providerId="AD" clId="Web-{0988FC81-F456-1213-3E19-C5EDB9F351EC}" dt="2025-06-26T06:41:23.821" v="2"/>
      <pc:docMkLst>
        <pc:docMk/>
      </pc:docMkLst>
      <pc:sldChg chg="delSp modSp">
        <pc:chgData name="c.dineshkumar@accenture.com" userId="S::urn:spo:guest#c.dineshkumar@accenture.com::" providerId="AD" clId="Web-{0988FC81-F456-1213-3E19-C5EDB9F351EC}" dt="2025-06-26T06:41:23.821" v="2"/>
        <pc:sldMkLst>
          <pc:docMk/>
          <pc:sldMk cId="2964441501" sldId="294"/>
        </pc:sldMkLst>
        <pc:picChg chg="del mod modCrop">
          <ac:chgData name="c.dineshkumar@accenture.com" userId="S::urn:spo:guest#c.dineshkumar@accenture.com::" providerId="AD" clId="Web-{0988FC81-F456-1213-3E19-C5EDB9F351EC}" dt="2025-06-26T06:41:23.821" v="2"/>
          <ac:picMkLst>
            <pc:docMk/>
            <pc:sldMk cId="2964441501" sldId="294"/>
            <ac:picMk id="3" creationId="{B945674B-1C37-087D-5E13-EDDDCBB44C2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_116_FF1C1A6C.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VM Scope</c:v>
                </c:pt>
              </c:strCache>
            </c:strRef>
          </c:tx>
          <c:dLbls>
            <c:spPr>
              <a:noFill/>
              <a:ln>
                <a:noFill/>
              </a:ln>
              <a:effectLst/>
            </c:spPr>
            <c:showLegendKey val="0"/>
            <c:showVal val="1"/>
            <c:showCatName val="1"/>
            <c:showSerName val="0"/>
            <c:showPercent val="1"/>
            <c:showBubbleSize val="0"/>
            <c:showLeaderLines val="1"/>
            <c:extLst>
              <c:ext xmlns:c15="http://schemas.microsoft.com/office/drawing/2012/chart" uri="{CE6537A1-D6FC-4f65-9D91-7224C49458BB}"/>
            </c:extLst>
          </c:dLbls>
          <c:cat>
            <c:strRef>
              <c:f>Sheet1!$A$2:$A$3</c:f>
              <c:strCache>
                <c:ptCount val="2"/>
                <c:pt idx="0">
                  <c:v>In-Scope</c:v>
                </c:pt>
                <c:pt idx="1">
                  <c:v>Out-of-Scope</c:v>
                </c:pt>
              </c:strCache>
            </c:strRef>
          </c:cat>
          <c:val>
            <c:numRef>
              <c:f>Sheet1!$B$2:$B$3</c:f>
              <c:numCache>
                <c:formatCode>General</c:formatCode>
                <c:ptCount val="2"/>
                <c:pt idx="0">
                  <c:v>36800</c:v>
                </c:pt>
                <c:pt idx="1">
                  <c:v>3000</c:v>
                </c:pt>
              </c:numCache>
            </c:numRef>
          </c:val>
          <c:extLst>
            <c:ext xmlns:c16="http://schemas.microsoft.com/office/drawing/2014/chart" uri="{C3380CC4-5D6E-409C-BE32-E72D297353CC}">
              <c16:uniqueId val="{00000000-7DBA-405F-A40B-B446ABBC26FB}"/>
            </c:ext>
          </c:extLst>
        </c:ser>
        <c:dLbls>
          <c:showLegendKey val="0"/>
          <c:showVal val="1"/>
          <c:showCatName val="1"/>
          <c:showSerName val="0"/>
          <c:showPercent val="1"/>
          <c:showBubbleSize val="0"/>
          <c:showLeaderLines val="1"/>
        </c:dLbls>
        <c:firstSliceAng val="0"/>
      </c:pieChart>
    </c:plotArea>
    <c:plotVisOnly val="1"/>
    <c:dispBlanksAs val="gap"/>
    <c:showDLblsOverMax val="1"/>
  </c:chart>
  <c:txPr>
    <a:bodyPr/>
    <a:lstStyle/>
    <a:p>
      <a:pPr>
        <a:defRPr sz="14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D3C7-8E32-A043-0C01-7226193AE3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AE7F95DE-6A7A-1994-E8B8-816775594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1FD1F6C5-DD61-2D7E-3A0A-FE72EC36ADC0}"/>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283AD719-62A6-10CA-0B99-80A3EC165090}"/>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1E78D2C-0DD1-97F8-BACE-D53558BEA46E}"/>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311984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8AFE-F5EC-1717-DD18-D4BD83AF1EA9}"/>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3DD9540-771E-9659-E725-DA9076C52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05775F5-4DCD-3DD8-0DF5-099A75596E18}"/>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631AEA07-C360-D80F-FE54-2E7BBA5713C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202EE28-18ED-4E30-4D84-475C235BE303}"/>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2280859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55D40-523B-BA6A-E7AF-728A2957CF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62D4FE-CCEC-34E7-43EF-BAC2F9B90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FB84200-ADA3-1E08-71F4-5070FA5FB2D6}"/>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5CA7C18C-7E4D-16A7-5F8E-40A27C1CF2A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74C71AE-1941-EFAF-F513-53895C6DC5BB}"/>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31292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6153-14F1-118D-83FB-633D6D8B67D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1D66BE2-CD7C-018B-6F19-0029E5588A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923AFE-2025-5CF9-3418-7B0C721F2740}"/>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C0DF6169-7195-0488-FAF0-5887E0244CA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B5C17C3-8F9F-097F-F941-D661D6BCDE46}"/>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292256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A31B-4F3D-6343-F3C7-21ACAB49A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282B00B0-8673-BEB3-A3E4-EC2F17560E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7AB93-2810-CE83-672E-10D65A4D1938}"/>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87F8CE38-2E0B-F51F-E964-A9BE2FB211E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5B1B4FA-331F-2494-6783-CBBAEBFEEAC9}"/>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305269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B824-114D-D1F6-86B9-E78207B4640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73B847BF-0AAC-2987-882C-EEFD68C8C1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D642AAE0-7B8A-BD6A-F8A2-6A411EA7F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DD83931-851F-95A2-C09E-97C6005BB4B6}"/>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6" name="Footer Placeholder 5">
            <a:extLst>
              <a:ext uri="{FF2B5EF4-FFF2-40B4-BE49-F238E27FC236}">
                <a16:creationId xmlns:a16="http://schemas.microsoft.com/office/drawing/2014/main" id="{9D087B88-6C79-D2CB-16D0-F41F2BD2EE1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ED70C87-CDFC-3B7B-6A72-3AC0E6A93B33}"/>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132928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81AD-0E5B-E056-F42E-F2A8FD37E44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093956E-EE04-8E69-FE26-8C8785A1A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05DB8-CFB1-D346-D616-99E44CDEA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5E827D6F-028E-C072-D436-C534246D4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48FBF-5757-B821-CE53-81EDA55780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A6175FC-3B8B-CF49-6489-45A24FE1BB97}"/>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8" name="Footer Placeholder 7">
            <a:extLst>
              <a:ext uri="{FF2B5EF4-FFF2-40B4-BE49-F238E27FC236}">
                <a16:creationId xmlns:a16="http://schemas.microsoft.com/office/drawing/2014/main" id="{D8423AB5-E6C8-375F-6C43-131EB8B41F6A}"/>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00FD53BB-F12A-5FBE-2F47-9348681EF338}"/>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136152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1BBB-E11D-3FF3-6515-E8A7626F9FC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9931988D-B024-4EE8-D48B-E43937846458}"/>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4" name="Footer Placeholder 3">
            <a:extLst>
              <a:ext uri="{FF2B5EF4-FFF2-40B4-BE49-F238E27FC236}">
                <a16:creationId xmlns:a16="http://schemas.microsoft.com/office/drawing/2014/main" id="{80EA9A9C-71B3-6247-F90D-F085BD55D0D2}"/>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8792EE66-6209-2427-9CD3-9953EF07D2D0}"/>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61152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4F690-C00E-7A14-9F6C-D87B2CE31EEB}"/>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3" name="Footer Placeholder 2">
            <a:extLst>
              <a:ext uri="{FF2B5EF4-FFF2-40B4-BE49-F238E27FC236}">
                <a16:creationId xmlns:a16="http://schemas.microsoft.com/office/drawing/2014/main" id="{1FBF810D-EF14-D8DB-035B-ADB2874132F8}"/>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71E59B6D-8CD8-7CE6-CF20-6FD4E4B4F987}"/>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211427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B086-03D1-FBE0-EBDB-BD6440FA9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29456B81-C1D6-A0DC-DF50-DEA410717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CAFD6FF7-71E7-C0DD-5F4E-62B174AFF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5CC7E-0490-5A3B-1D9E-094C33AA34BF}"/>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6" name="Footer Placeholder 5">
            <a:extLst>
              <a:ext uri="{FF2B5EF4-FFF2-40B4-BE49-F238E27FC236}">
                <a16:creationId xmlns:a16="http://schemas.microsoft.com/office/drawing/2014/main" id="{B87A5992-CF33-1457-1704-BBFE0EB18EBE}"/>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2E7EB05-6179-B2AA-D172-B4437E08E813}"/>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339273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899D-E1DF-D13B-7C43-C7B5AF080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D269122A-4B57-3DBD-BB95-A168EF5C4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F94A46F0-C557-ECAA-0A1F-A4EDC00B0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DC51D-2FEB-E6BA-557B-C3B092D0928F}"/>
              </a:ext>
            </a:extLst>
          </p:cNvPr>
          <p:cNvSpPr>
            <a:spLocks noGrp="1"/>
          </p:cNvSpPr>
          <p:nvPr>
            <p:ph type="dt" sz="half" idx="10"/>
          </p:nvPr>
        </p:nvSpPr>
        <p:spPr/>
        <p:txBody>
          <a:bodyPr/>
          <a:lstStyle/>
          <a:p>
            <a:fld id="{568AD993-CD30-4120-B644-421A3903DC9F}" type="datetimeFigureOut">
              <a:rPr lang="en-AE" smtClean="0"/>
              <a:t>26/06/2025</a:t>
            </a:fld>
            <a:endParaRPr lang="en-AE"/>
          </a:p>
        </p:txBody>
      </p:sp>
      <p:sp>
        <p:nvSpPr>
          <p:cNvPr id="6" name="Footer Placeholder 5">
            <a:extLst>
              <a:ext uri="{FF2B5EF4-FFF2-40B4-BE49-F238E27FC236}">
                <a16:creationId xmlns:a16="http://schemas.microsoft.com/office/drawing/2014/main" id="{773CAC95-4C13-3E50-7144-AFE6839290B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C39ECB07-F91B-6ED0-1144-EBE81DC235DF}"/>
              </a:ext>
            </a:extLst>
          </p:cNvPr>
          <p:cNvSpPr>
            <a:spLocks noGrp="1"/>
          </p:cNvSpPr>
          <p:nvPr>
            <p:ph type="sldNum" sz="quarter" idx="12"/>
          </p:nvPr>
        </p:nvSpPr>
        <p:spPr/>
        <p:txBody>
          <a:bodyPr/>
          <a:lstStyle/>
          <a:p>
            <a:fld id="{C0D71808-ACB5-4631-A924-C09ECA1EF9CB}" type="slidenum">
              <a:rPr lang="en-AE" smtClean="0"/>
              <a:t>‹#›</a:t>
            </a:fld>
            <a:endParaRPr lang="en-AE"/>
          </a:p>
        </p:txBody>
      </p:sp>
    </p:spTree>
    <p:extLst>
      <p:ext uri="{BB962C8B-B14F-4D97-AF65-F5344CB8AC3E}">
        <p14:creationId xmlns:p14="http://schemas.microsoft.com/office/powerpoint/2010/main" val="380749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E2158-86BB-417B-AEE1-4C240C0DD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E34BA15-F7BA-AD40-1B1E-62FEDC0C3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51FA5FB-FF04-6290-B426-4E6F55A1E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8AD993-CD30-4120-B644-421A3903DC9F}" type="datetimeFigureOut">
              <a:rPr lang="en-AE" smtClean="0"/>
              <a:t>26/06/2025</a:t>
            </a:fld>
            <a:endParaRPr lang="en-AE"/>
          </a:p>
        </p:txBody>
      </p:sp>
      <p:sp>
        <p:nvSpPr>
          <p:cNvPr id="5" name="Footer Placeholder 4">
            <a:extLst>
              <a:ext uri="{FF2B5EF4-FFF2-40B4-BE49-F238E27FC236}">
                <a16:creationId xmlns:a16="http://schemas.microsoft.com/office/drawing/2014/main" id="{43DDD423-27D3-F6A6-F5EA-8DE723D33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9732F2A0-6AA1-FAEA-44A4-A0F2050F9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D71808-ACB5-4631-A924-C09ECA1EF9CB}" type="slidenum">
              <a:rPr lang="en-AE" smtClean="0"/>
              <a:t>‹#›</a:t>
            </a:fld>
            <a:endParaRPr lang="en-AE"/>
          </a:p>
        </p:txBody>
      </p:sp>
    </p:spTree>
    <p:extLst>
      <p:ext uri="{BB962C8B-B14F-4D97-AF65-F5344CB8AC3E}">
        <p14:creationId xmlns:p14="http://schemas.microsoft.com/office/powerpoint/2010/main" val="131775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Digital financial graph">
            <a:extLst>
              <a:ext uri="{FF2B5EF4-FFF2-40B4-BE49-F238E27FC236}">
                <a16:creationId xmlns:a16="http://schemas.microsoft.com/office/drawing/2014/main" id="{08CBC602-EB2F-81F6-5033-2D089A112A3D}"/>
              </a:ext>
            </a:extLst>
          </p:cNvPr>
          <p:cNvPicPr>
            <a:picLocks noChangeAspect="1"/>
          </p:cNvPicPr>
          <p:nvPr/>
        </p:nvPicPr>
        <p:blipFill>
          <a:blip r:embed="rId2"/>
          <a:srcRect/>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7D064F0-6D2A-219C-C000-14ABD99E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06" y="0"/>
            <a:ext cx="4903694" cy="6858001"/>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AEB7A-2421-3425-E4BB-1D8B92AC3628}"/>
              </a:ext>
            </a:extLst>
          </p:cNvPr>
          <p:cNvSpPr>
            <a:spLocks noGrp="1"/>
          </p:cNvSpPr>
          <p:nvPr>
            <p:ph type="ctrTitle"/>
          </p:nvPr>
        </p:nvSpPr>
        <p:spPr>
          <a:xfrm>
            <a:off x="7620001" y="822960"/>
            <a:ext cx="4286054" cy="3474720"/>
          </a:xfrm>
        </p:spPr>
        <p:txBody>
          <a:bodyPr anchor="b">
            <a:normAutofit/>
          </a:bodyPr>
          <a:lstStyle/>
          <a:p>
            <a:pPr algn="l"/>
            <a:r>
              <a:rPr lang="en-US" sz="4800"/>
              <a:t>Virtualization Migration Assessment For</a:t>
            </a:r>
            <a:br>
              <a:rPr lang="en-US" sz="4800"/>
            </a:br>
            <a:r>
              <a:rPr lang="en-US" sz="4800"/>
              <a:t>Telecom IT</a:t>
            </a:r>
            <a:endParaRPr lang="en-AE" sz="4800"/>
          </a:p>
        </p:txBody>
      </p:sp>
    </p:spTree>
    <p:extLst>
      <p:ext uri="{BB962C8B-B14F-4D97-AF65-F5344CB8AC3E}">
        <p14:creationId xmlns:p14="http://schemas.microsoft.com/office/powerpoint/2010/main" val="2227452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466D-3C70-B86C-3229-A1A03DC7E6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15DC5-4E03-5938-B160-9F61718C5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FBC90-0804-B12B-137D-3E40C622428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VM Workload Analysis</a:t>
            </a:r>
          </a:p>
        </p:txBody>
      </p:sp>
      <p:sp>
        <p:nvSpPr>
          <p:cNvPr id="8" name="Content Placeholder 2">
            <a:extLst>
              <a:ext uri="{FF2B5EF4-FFF2-40B4-BE49-F238E27FC236}">
                <a16:creationId xmlns:a16="http://schemas.microsoft.com/office/drawing/2014/main" id="{C355DE34-D362-A668-829E-1B0795B7C1FC}"/>
              </a:ext>
            </a:extLst>
          </p:cNvPr>
          <p:cNvSpPr>
            <a:spLocks noGrp="1"/>
          </p:cNvSpPr>
          <p:nvPr>
            <p:ph idx="1"/>
          </p:nvPr>
        </p:nvSpPr>
        <p:spPr>
          <a:xfrm>
            <a:off x="179832" y="1542161"/>
            <a:ext cx="4657344" cy="4351338"/>
          </a:xfrm>
        </p:spPr>
        <p:txBody>
          <a:bodyPr>
            <a:normAutofit/>
          </a:bodyPr>
          <a:lstStyle/>
          <a:p>
            <a:r>
              <a:rPr lang="en-US" sz="1400"/>
              <a:t>Prioritize migration of 'Easy' workloads (RHEL, Ubuntu, Windows Server 2019/2022)</a:t>
            </a:r>
          </a:p>
          <a:p>
            <a:r>
              <a:rPr lang="en-US" sz="1400"/>
              <a:t>Validate 'Medium' complexity workloads (Windows Server 2016) early in a test environment</a:t>
            </a:r>
          </a:p>
          <a:p>
            <a:r>
              <a:rPr lang="en-US" sz="1400"/>
              <a:t>Refactor, modernize, or retire 'Hard' workloads (Vista, XP, 2003, Solaris, Unix)</a:t>
            </a:r>
          </a:p>
          <a:p>
            <a:r>
              <a:rPr lang="en-US" sz="1400"/>
              <a:t>Use OpenShift Virtualization Migration Toolkit (MTV) for phased and automated migration</a:t>
            </a:r>
          </a:p>
        </p:txBody>
      </p:sp>
      <p:graphicFrame>
        <p:nvGraphicFramePr>
          <p:cNvPr id="9" name="Table 8">
            <a:extLst>
              <a:ext uri="{FF2B5EF4-FFF2-40B4-BE49-F238E27FC236}">
                <a16:creationId xmlns:a16="http://schemas.microsoft.com/office/drawing/2014/main" id="{5C0FA106-6A20-7335-6219-7F98D773FCA6}"/>
              </a:ext>
            </a:extLst>
          </p:cNvPr>
          <p:cNvGraphicFramePr>
            <a:graphicFrameLocks noGrp="1"/>
          </p:cNvGraphicFramePr>
          <p:nvPr>
            <p:extLst>
              <p:ext uri="{D42A27DB-BD31-4B8C-83A1-F6EECF244321}">
                <p14:modId xmlns:p14="http://schemas.microsoft.com/office/powerpoint/2010/main" val="888545142"/>
              </p:ext>
            </p:extLst>
          </p:nvPr>
        </p:nvGraphicFramePr>
        <p:xfrm>
          <a:off x="4749776" y="1752472"/>
          <a:ext cx="7148628" cy="4351340"/>
        </p:xfrm>
        <a:graphic>
          <a:graphicData uri="http://schemas.openxmlformats.org/drawingml/2006/table">
            <a:tbl>
              <a:tblPr firstRow="1">
                <a:tableStyleId>{5C22544A-7EE6-4342-B048-85BDC9FD1C3A}</a:tableStyleId>
              </a:tblPr>
              <a:tblGrid>
                <a:gridCol w="1787157">
                  <a:extLst>
                    <a:ext uri="{9D8B030D-6E8A-4147-A177-3AD203B41FA5}">
                      <a16:colId xmlns:a16="http://schemas.microsoft.com/office/drawing/2014/main" val="1708933848"/>
                    </a:ext>
                  </a:extLst>
                </a:gridCol>
                <a:gridCol w="1787157">
                  <a:extLst>
                    <a:ext uri="{9D8B030D-6E8A-4147-A177-3AD203B41FA5}">
                      <a16:colId xmlns:a16="http://schemas.microsoft.com/office/drawing/2014/main" val="4127573129"/>
                    </a:ext>
                  </a:extLst>
                </a:gridCol>
                <a:gridCol w="1222246">
                  <a:extLst>
                    <a:ext uri="{9D8B030D-6E8A-4147-A177-3AD203B41FA5}">
                      <a16:colId xmlns:a16="http://schemas.microsoft.com/office/drawing/2014/main" val="425865681"/>
                    </a:ext>
                  </a:extLst>
                </a:gridCol>
                <a:gridCol w="2352068">
                  <a:extLst>
                    <a:ext uri="{9D8B030D-6E8A-4147-A177-3AD203B41FA5}">
                      <a16:colId xmlns:a16="http://schemas.microsoft.com/office/drawing/2014/main" val="1608117545"/>
                    </a:ext>
                  </a:extLst>
                </a:gridCol>
              </a:tblGrid>
              <a:tr h="248648">
                <a:tc>
                  <a:txBody>
                    <a:bodyPr/>
                    <a:lstStyle/>
                    <a:p>
                      <a:r>
                        <a:rPr lang="en-US" sz="1200" b="1"/>
                        <a:t>OS / Workload</a:t>
                      </a:r>
                    </a:p>
                  </a:txBody>
                  <a:tcPr marL="62162" marR="62162" marT="31081" marB="31081" anchor="ctr"/>
                </a:tc>
                <a:tc>
                  <a:txBody>
                    <a:bodyPr/>
                    <a:lstStyle/>
                    <a:p>
                      <a:r>
                        <a:rPr lang="en-US" sz="1200" b="1"/>
                        <a:t>Count</a:t>
                      </a:r>
                    </a:p>
                  </a:txBody>
                  <a:tcPr marL="62162" marR="62162" marT="31081" marB="31081" anchor="ctr"/>
                </a:tc>
                <a:tc>
                  <a:txBody>
                    <a:bodyPr/>
                    <a:lstStyle/>
                    <a:p>
                      <a:r>
                        <a:rPr lang="en-US" sz="1200" b="1"/>
                        <a:t>Complexity</a:t>
                      </a:r>
                    </a:p>
                  </a:txBody>
                  <a:tcPr marL="62162" marR="62162" marT="31081" marB="31081" anchor="ctr"/>
                </a:tc>
                <a:tc>
                  <a:txBody>
                    <a:bodyPr/>
                    <a:lstStyle/>
                    <a:p>
                      <a:r>
                        <a:rPr lang="en-US" sz="1200" b="1"/>
                        <a:t>Notes</a:t>
                      </a:r>
                    </a:p>
                  </a:txBody>
                  <a:tcPr marL="62162" marR="62162" marT="31081" marB="31081" anchor="ctr"/>
                </a:tc>
                <a:extLst>
                  <a:ext uri="{0D108BD9-81ED-4DB2-BD59-A6C34878D82A}">
                    <a16:rowId xmlns:a16="http://schemas.microsoft.com/office/drawing/2014/main" val="4183834024"/>
                  </a:ext>
                </a:extLst>
              </a:tr>
              <a:tr h="248648">
                <a:tc>
                  <a:txBody>
                    <a:bodyPr/>
                    <a:lstStyle/>
                    <a:p>
                      <a:r>
                        <a:rPr lang="en-US" sz="1200"/>
                        <a:t>Windows Vista</a:t>
                      </a:r>
                    </a:p>
                  </a:txBody>
                  <a:tcPr marL="62162" marR="62162" marT="31081" marB="31081" anchor="ctr"/>
                </a:tc>
                <a:tc>
                  <a:txBody>
                    <a:bodyPr/>
                    <a:lstStyle/>
                    <a:p>
                      <a:r>
                        <a:rPr lang="en-AE" sz="1200"/>
                        <a:t>560</a:t>
                      </a:r>
                    </a:p>
                  </a:txBody>
                  <a:tcPr marL="62162" marR="62162" marT="31081" marB="31081" anchor="ctr"/>
                </a:tc>
                <a:tc>
                  <a:txBody>
                    <a:bodyPr/>
                    <a:lstStyle/>
                    <a:p>
                      <a:r>
                        <a:rPr lang="en-AE" sz="1200"/>
                        <a:t>❌ </a:t>
                      </a:r>
                      <a:r>
                        <a:rPr lang="en-US" sz="1200"/>
                        <a:t>Hard</a:t>
                      </a:r>
                    </a:p>
                  </a:txBody>
                  <a:tcPr marL="62162" marR="62162" marT="31081" marB="31081" anchor="ctr"/>
                </a:tc>
                <a:tc>
                  <a:txBody>
                    <a:bodyPr/>
                    <a:lstStyle/>
                    <a:p>
                      <a:r>
                        <a:rPr lang="en-US" sz="1200"/>
                        <a:t>Unsupported legacy OS</a:t>
                      </a:r>
                    </a:p>
                  </a:txBody>
                  <a:tcPr marL="62162" marR="62162" marT="31081" marB="31081" anchor="ctr"/>
                </a:tc>
                <a:extLst>
                  <a:ext uri="{0D108BD9-81ED-4DB2-BD59-A6C34878D82A}">
                    <a16:rowId xmlns:a16="http://schemas.microsoft.com/office/drawing/2014/main" val="700786886"/>
                  </a:ext>
                </a:extLst>
              </a:tr>
              <a:tr h="248648">
                <a:tc>
                  <a:txBody>
                    <a:bodyPr/>
                    <a:lstStyle/>
                    <a:p>
                      <a:r>
                        <a:rPr lang="en-US" sz="1200"/>
                        <a:t>Windows XP</a:t>
                      </a:r>
                    </a:p>
                  </a:txBody>
                  <a:tcPr marL="62162" marR="62162" marT="31081" marB="31081" anchor="ctr"/>
                </a:tc>
                <a:tc>
                  <a:txBody>
                    <a:bodyPr/>
                    <a:lstStyle/>
                    <a:p>
                      <a:r>
                        <a:rPr lang="en-AE" sz="1200"/>
                        <a:t>840</a:t>
                      </a:r>
                    </a:p>
                  </a:txBody>
                  <a:tcPr marL="62162" marR="62162" marT="31081" marB="31081" anchor="ctr"/>
                </a:tc>
                <a:tc>
                  <a:txBody>
                    <a:bodyPr/>
                    <a:lstStyle/>
                    <a:p>
                      <a:r>
                        <a:rPr lang="en-AE" sz="1200"/>
                        <a:t>❌ </a:t>
                      </a:r>
                      <a:r>
                        <a:rPr lang="en-US" sz="1200"/>
                        <a:t>Hard</a:t>
                      </a:r>
                    </a:p>
                  </a:txBody>
                  <a:tcPr marL="62162" marR="62162" marT="31081" marB="31081" anchor="ctr"/>
                </a:tc>
                <a:tc>
                  <a:txBody>
                    <a:bodyPr/>
                    <a:lstStyle/>
                    <a:p>
                      <a:r>
                        <a:rPr lang="en-US" sz="1200"/>
                        <a:t>Unsupported legacy OS</a:t>
                      </a:r>
                    </a:p>
                  </a:txBody>
                  <a:tcPr marL="62162" marR="62162" marT="31081" marB="31081" anchor="ctr"/>
                </a:tc>
                <a:extLst>
                  <a:ext uri="{0D108BD9-81ED-4DB2-BD59-A6C34878D82A}">
                    <a16:rowId xmlns:a16="http://schemas.microsoft.com/office/drawing/2014/main" val="92944207"/>
                  </a:ext>
                </a:extLst>
              </a:tr>
              <a:tr h="621620">
                <a:tc>
                  <a:txBody>
                    <a:bodyPr/>
                    <a:lstStyle/>
                    <a:p>
                      <a:r>
                        <a:rPr lang="en-US" sz="1200"/>
                        <a:t>Windows Server 2003</a:t>
                      </a:r>
                    </a:p>
                  </a:txBody>
                  <a:tcPr marL="62162" marR="62162" marT="31081" marB="31081" anchor="ctr"/>
                </a:tc>
                <a:tc>
                  <a:txBody>
                    <a:bodyPr/>
                    <a:lstStyle/>
                    <a:p>
                      <a:r>
                        <a:rPr lang="en-AE" sz="1200"/>
                        <a:t>2,800</a:t>
                      </a:r>
                    </a:p>
                  </a:txBody>
                  <a:tcPr marL="62162" marR="62162" marT="31081" marB="31081" anchor="ctr"/>
                </a:tc>
                <a:tc>
                  <a:txBody>
                    <a:bodyPr/>
                    <a:lstStyle/>
                    <a:p>
                      <a:r>
                        <a:rPr lang="en-AE" sz="1200"/>
                        <a:t>❌ </a:t>
                      </a:r>
                      <a:r>
                        <a:rPr lang="en-US" sz="1200"/>
                        <a:t>Hard</a:t>
                      </a:r>
                    </a:p>
                  </a:txBody>
                  <a:tcPr marL="62162" marR="62162" marT="31081" marB="31081" anchor="ctr"/>
                </a:tc>
                <a:tc>
                  <a:txBody>
                    <a:bodyPr/>
                    <a:lstStyle/>
                    <a:p>
                      <a:r>
                        <a:rPr lang="en-US" sz="1200"/>
                        <a:t>EOL; incompatible without heavy modification</a:t>
                      </a:r>
                    </a:p>
                  </a:txBody>
                  <a:tcPr marL="62162" marR="62162" marT="31081" marB="31081" anchor="ctr"/>
                </a:tc>
                <a:extLst>
                  <a:ext uri="{0D108BD9-81ED-4DB2-BD59-A6C34878D82A}">
                    <a16:rowId xmlns:a16="http://schemas.microsoft.com/office/drawing/2014/main" val="3946878254"/>
                  </a:ext>
                </a:extLst>
              </a:tr>
              <a:tr h="435134">
                <a:tc>
                  <a:txBody>
                    <a:bodyPr/>
                    <a:lstStyle/>
                    <a:p>
                      <a:r>
                        <a:rPr lang="en-US" sz="1200"/>
                        <a:t>Windows Server 2016</a:t>
                      </a:r>
                    </a:p>
                  </a:txBody>
                  <a:tcPr marL="62162" marR="62162" marT="31081" marB="31081" anchor="ctr"/>
                </a:tc>
                <a:tc>
                  <a:txBody>
                    <a:bodyPr/>
                    <a:lstStyle/>
                    <a:p>
                      <a:r>
                        <a:rPr lang="en-AE" sz="1200"/>
                        <a:t>12,600</a:t>
                      </a:r>
                    </a:p>
                  </a:txBody>
                  <a:tcPr marL="62162" marR="62162" marT="31081" marB="31081" anchor="ctr"/>
                </a:tc>
                <a:tc>
                  <a:txBody>
                    <a:bodyPr/>
                    <a:lstStyle/>
                    <a:p>
                      <a:r>
                        <a:rPr lang="en-US" sz="1200"/>
                        <a:t>⚠️ Medium</a:t>
                      </a:r>
                    </a:p>
                  </a:txBody>
                  <a:tcPr marL="62162" marR="62162" marT="31081" marB="31081" anchor="ctr"/>
                </a:tc>
                <a:tc>
                  <a:txBody>
                    <a:bodyPr/>
                    <a:lstStyle/>
                    <a:p>
                      <a:r>
                        <a:rPr lang="en-US" sz="1200"/>
                        <a:t>Needs validation for drivers &amp; services</a:t>
                      </a:r>
                    </a:p>
                  </a:txBody>
                  <a:tcPr marL="62162" marR="62162" marT="31081" marB="31081" anchor="ctr"/>
                </a:tc>
                <a:extLst>
                  <a:ext uri="{0D108BD9-81ED-4DB2-BD59-A6C34878D82A}">
                    <a16:rowId xmlns:a16="http://schemas.microsoft.com/office/drawing/2014/main" val="503144300"/>
                  </a:ext>
                </a:extLst>
              </a:tr>
              <a:tr h="248648">
                <a:tc>
                  <a:txBody>
                    <a:bodyPr/>
                    <a:lstStyle/>
                    <a:p>
                      <a:r>
                        <a:rPr lang="en-US" sz="1200"/>
                        <a:t>Windows Server 2019</a:t>
                      </a:r>
                    </a:p>
                  </a:txBody>
                  <a:tcPr marL="62162" marR="62162" marT="31081" marB="31081" anchor="ctr"/>
                </a:tc>
                <a:tc>
                  <a:txBody>
                    <a:bodyPr/>
                    <a:lstStyle/>
                    <a:p>
                      <a:r>
                        <a:rPr lang="en-AE" sz="1200"/>
                        <a:t>5,600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Supported and stable</a:t>
                      </a:r>
                    </a:p>
                  </a:txBody>
                  <a:tcPr marL="62162" marR="62162" marT="31081" marB="31081" anchor="ctr"/>
                </a:tc>
                <a:extLst>
                  <a:ext uri="{0D108BD9-81ED-4DB2-BD59-A6C34878D82A}">
                    <a16:rowId xmlns:a16="http://schemas.microsoft.com/office/drawing/2014/main" val="1407169904"/>
                  </a:ext>
                </a:extLst>
              </a:tr>
              <a:tr h="435134">
                <a:tc>
                  <a:txBody>
                    <a:bodyPr/>
                    <a:lstStyle/>
                    <a:p>
                      <a:r>
                        <a:rPr lang="en-US" sz="1200"/>
                        <a:t>Windows Server 2022</a:t>
                      </a:r>
                    </a:p>
                  </a:txBody>
                  <a:tcPr marL="62162" marR="62162" marT="31081" marB="31081" anchor="ctr"/>
                </a:tc>
                <a:tc>
                  <a:txBody>
                    <a:bodyPr/>
                    <a:lstStyle/>
                    <a:p>
                      <a:r>
                        <a:rPr lang="en-AE" sz="1200"/>
                        <a:t>5,600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Fully compatible with OpenShift Virtualization</a:t>
                      </a:r>
                    </a:p>
                  </a:txBody>
                  <a:tcPr marL="62162" marR="62162" marT="31081" marB="31081" anchor="ctr"/>
                </a:tc>
                <a:extLst>
                  <a:ext uri="{0D108BD9-81ED-4DB2-BD59-A6C34878D82A}">
                    <a16:rowId xmlns:a16="http://schemas.microsoft.com/office/drawing/2014/main" val="541499839"/>
                  </a:ext>
                </a:extLst>
              </a:tr>
              <a:tr h="248648">
                <a:tc>
                  <a:txBody>
                    <a:bodyPr/>
                    <a:lstStyle/>
                    <a:p>
                      <a:r>
                        <a:rPr lang="en-US" sz="1200"/>
                        <a:t>RHEL 7</a:t>
                      </a:r>
                    </a:p>
                  </a:txBody>
                  <a:tcPr marL="62162" marR="62162" marT="31081" marB="31081" anchor="ctr"/>
                </a:tc>
                <a:tc>
                  <a:txBody>
                    <a:bodyPr/>
                    <a:lstStyle/>
                    <a:p>
                      <a:r>
                        <a:rPr lang="en-AE" sz="1200"/>
                        <a:t>3,500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Fully supported</a:t>
                      </a:r>
                    </a:p>
                  </a:txBody>
                  <a:tcPr marL="62162" marR="62162" marT="31081" marB="31081" anchor="ctr"/>
                </a:tc>
                <a:extLst>
                  <a:ext uri="{0D108BD9-81ED-4DB2-BD59-A6C34878D82A}">
                    <a16:rowId xmlns:a16="http://schemas.microsoft.com/office/drawing/2014/main" val="2471737038"/>
                  </a:ext>
                </a:extLst>
              </a:tr>
              <a:tr h="435134">
                <a:tc>
                  <a:txBody>
                    <a:bodyPr/>
                    <a:lstStyle/>
                    <a:p>
                      <a:r>
                        <a:rPr lang="en-US" sz="1200"/>
                        <a:t>Ubuntu Server (modern)</a:t>
                      </a:r>
                    </a:p>
                  </a:txBody>
                  <a:tcPr marL="62162" marR="62162" marT="31081" marB="31081" anchor="ctr"/>
                </a:tc>
                <a:tc>
                  <a:txBody>
                    <a:bodyPr/>
                    <a:lstStyle/>
                    <a:p>
                      <a:r>
                        <a:rPr lang="en-AE" sz="1200"/>
                        <a:t>2,500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Supported; verify version (18.04 or newer)</a:t>
                      </a:r>
                    </a:p>
                  </a:txBody>
                  <a:tcPr marL="62162" marR="62162" marT="31081" marB="31081" anchor="ctr"/>
                </a:tc>
                <a:extLst>
                  <a:ext uri="{0D108BD9-81ED-4DB2-BD59-A6C34878D82A}">
                    <a16:rowId xmlns:a16="http://schemas.microsoft.com/office/drawing/2014/main" val="1886053203"/>
                  </a:ext>
                </a:extLst>
              </a:tr>
              <a:tr h="248648">
                <a:tc>
                  <a:txBody>
                    <a:bodyPr/>
                    <a:lstStyle/>
                    <a:p>
                      <a:r>
                        <a:rPr lang="en-US" sz="1200"/>
                        <a:t>RHEL 8</a:t>
                      </a:r>
                    </a:p>
                  </a:txBody>
                  <a:tcPr marL="62162" marR="62162" marT="31081" marB="31081" anchor="ctr"/>
                </a:tc>
                <a:tc>
                  <a:txBody>
                    <a:bodyPr/>
                    <a:lstStyle/>
                    <a:p>
                      <a:r>
                        <a:rPr lang="en-AE" sz="1200"/>
                        <a:t>3,000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Kubernetes-friendly</a:t>
                      </a:r>
                    </a:p>
                  </a:txBody>
                  <a:tcPr marL="62162" marR="62162" marT="31081" marB="31081" anchor="ctr"/>
                </a:tc>
                <a:extLst>
                  <a:ext uri="{0D108BD9-81ED-4DB2-BD59-A6C34878D82A}">
                    <a16:rowId xmlns:a16="http://schemas.microsoft.com/office/drawing/2014/main" val="264594494"/>
                  </a:ext>
                </a:extLst>
              </a:tr>
              <a:tr h="248648">
                <a:tc>
                  <a:txBody>
                    <a:bodyPr/>
                    <a:lstStyle/>
                    <a:p>
                      <a:r>
                        <a:rPr lang="en-US" sz="1200"/>
                        <a:t>RHEL 9</a:t>
                      </a:r>
                    </a:p>
                  </a:txBody>
                  <a:tcPr marL="62162" marR="62162" marT="31081" marB="31081" anchor="ctr"/>
                </a:tc>
                <a:tc>
                  <a:txBody>
                    <a:bodyPr/>
                    <a:lstStyle/>
                    <a:p>
                      <a:r>
                        <a:rPr lang="en-AE" sz="1200"/>
                        <a:t>1,000</a:t>
                      </a:r>
                    </a:p>
                  </a:txBody>
                  <a:tcPr marL="62162" marR="62162" marT="31081" marB="31081" anchor="ctr"/>
                </a:tc>
                <a:tc>
                  <a:txBody>
                    <a:bodyPr/>
                    <a:lstStyle/>
                    <a:p>
                      <a:r>
                        <a:rPr lang="en-AE" sz="1200"/>
                        <a:t>✅ </a:t>
                      </a:r>
                      <a:r>
                        <a:rPr lang="en-US" sz="1200"/>
                        <a:t>Easy</a:t>
                      </a:r>
                    </a:p>
                  </a:txBody>
                  <a:tcPr marL="62162" marR="62162" marT="31081" marB="31081" anchor="ctr"/>
                </a:tc>
                <a:tc>
                  <a:txBody>
                    <a:bodyPr/>
                    <a:lstStyle/>
                    <a:p>
                      <a:r>
                        <a:rPr lang="en-US" sz="1200"/>
                        <a:t>Fully supported</a:t>
                      </a:r>
                    </a:p>
                  </a:txBody>
                  <a:tcPr marL="62162" marR="62162" marT="31081" marB="31081" anchor="ctr"/>
                </a:tc>
                <a:extLst>
                  <a:ext uri="{0D108BD9-81ED-4DB2-BD59-A6C34878D82A}">
                    <a16:rowId xmlns:a16="http://schemas.microsoft.com/office/drawing/2014/main" val="1431828531"/>
                  </a:ext>
                </a:extLst>
              </a:tr>
              <a:tr h="248648">
                <a:tc>
                  <a:txBody>
                    <a:bodyPr/>
                    <a:lstStyle/>
                    <a:p>
                      <a:r>
                        <a:rPr lang="en-US" sz="1200"/>
                        <a:t>Solaris</a:t>
                      </a:r>
                    </a:p>
                  </a:txBody>
                  <a:tcPr marL="62162" marR="62162" marT="31081" marB="31081" anchor="ctr"/>
                </a:tc>
                <a:tc>
                  <a:txBody>
                    <a:bodyPr/>
                    <a:lstStyle/>
                    <a:p>
                      <a:r>
                        <a:rPr lang="en-AE" sz="1200"/>
                        <a:t>600</a:t>
                      </a:r>
                    </a:p>
                  </a:txBody>
                  <a:tcPr marL="62162" marR="62162" marT="31081" marB="31081" anchor="ctr"/>
                </a:tc>
                <a:tc>
                  <a:txBody>
                    <a:bodyPr/>
                    <a:lstStyle/>
                    <a:p>
                      <a:r>
                        <a:rPr lang="en-AE" sz="1200"/>
                        <a:t>❌ </a:t>
                      </a:r>
                      <a:r>
                        <a:rPr lang="en-US" sz="1200"/>
                        <a:t>Hard</a:t>
                      </a:r>
                    </a:p>
                  </a:txBody>
                  <a:tcPr marL="62162" marR="62162" marT="31081" marB="31081" anchor="ctr"/>
                </a:tc>
                <a:tc>
                  <a:txBody>
                    <a:bodyPr/>
                    <a:lstStyle/>
                    <a:p>
                      <a:r>
                        <a:rPr lang="en-US" sz="1200"/>
                        <a:t>Unsupported</a:t>
                      </a:r>
                    </a:p>
                  </a:txBody>
                  <a:tcPr marL="62162" marR="62162" marT="31081" marB="31081" anchor="ctr"/>
                </a:tc>
                <a:extLst>
                  <a:ext uri="{0D108BD9-81ED-4DB2-BD59-A6C34878D82A}">
                    <a16:rowId xmlns:a16="http://schemas.microsoft.com/office/drawing/2014/main" val="3504183623"/>
                  </a:ext>
                </a:extLst>
              </a:tr>
              <a:tr h="435134">
                <a:tc>
                  <a:txBody>
                    <a:bodyPr/>
                    <a:lstStyle/>
                    <a:p>
                      <a:r>
                        <a:rPr lang="en-US" sz="1200"/>
                        <a:t>Other Unix (AIX, HP-UX)</a:t>
                      </a:r>
                    </a:p>
                  </a:txBody>
                  <a:tcPr marL="62162" marR="62162" marT="31081" marB="31081" anchor="ctr"/>
                </a:tc>
                <a:tc>
                  <a:txBody>
                    <a:bodyPr/>
                    <a:lstStyle/>
                    <a:p>
                      <a:r>
                        <a:rPr lang="en-AE" sz="1200"/>
                        <a:t>1,400</a:t>
                      </a:r>
                    </a:p>
                  </a:txBody>
                  <a:tcPr marL="62162" marR="62162" marT="31081" marB="31081" anchor="ctr"/>
                </a:tc>
                <a:tc>
                  <a:txBody>
                    <a:bodyPr/>
                    <a:lstStyle/>
                    <a:p>
                      <a:r>
                        <a:rPr lang="en-AE" sz="1200"/>
                        <a:t>❌ </a:t>
                      </a:r>
                      <a:r>
                        <a:rPr lang="en-US" sz="1200"/>
                        <a:t>Hard</a:t>
                      </a:r>
                    </a:p>
                  </a:txBody>
                  <a:tcPr marL="62162" marR="62162" marT="31081" marB="31081" anchor="ctr"/>
                </a:tc>
                <a:tc>
                  <a:txBody>
                    <a:bodyPr/>
                    <a:lstStyle/>
                    <a:p>
                      <a:r>
                        <a:rPr lang="en-US" sz="1200"/>
                        <a:t>Unsupported; needs refactoring</a:t>
                      </a:r>
                    </a:p>
                  </a:txBody>
                  <a:tcPr marL="62162" marR="62162" marT="31081" marB="31081" anchor="ctr"/>
                </a:tc>
                <a:extLst>
                  <a:ext uri="{0D108BD9-81ED-4DB2-BD59-A6C34878D82A}">
                    <a16:rowId xmlns:a16="http://schemas.microsoft.com/office/drawing/2014/main" val="3034602208"/>
                  </a:ext>
                </a:extLst>
              </a:tr>
            </a:tbl>
          </a:graphicData>
        </a:graphic>
      </p:graphicFrame>
      <p:graphicFrame>
        <p:nvGraphicFramePr>
          <p:cNvPr id="11" name="Chart 10">
            <a:extLst>
              <a:ext uri="{FF2B5EF4-FFF2-40B4-BE49-F238E27FC236}">
                <a16:creationId xmlns:a16="http://schemas.microsoft.com/office/drawing/2014/main" id="{C3F8C094-4E1E-2B9C-4E33-3B57B091E3CC}"/>
              </a:ext>
            </a:extLst>
          </p:cNvPr>
          <p:cNvGraphicFramePr>
            <a:graphicFrameLocks noGrp="1"/>
          </p:cNvGraphicFramePr>
          <p:nvPr>
            <p:extLst>
              <p:ext uri="{D42A27DB-BD31-4B8C-83A1-F6EECF244321}">
                <p14:modId xmlns:p14="http://schemas.microsoft.com/office/powerpoint/2010/main" val="286227084"/>
              </p:ext>
            </p:extLst>
          </p:nvPr>
        </p:nvGraphicFramePr>
        <p:xfrm>
          <a:off x="428584" y="3864930"/>
          <a:ext cx="3868840" cy="29016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00318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DEF7F-2E91-0C9E-13B1-913F2D3EC727}"/>
              </a:ext>
            </a:extLst>
          </p:cNvPr>
          <p:cNvSpPr>
            <a:spLocks noGrp="1"/>
          </p:cNvSpPr>
          <p:nvPr>
            <p:ph type="title"/>
          </p:nvPr>
        </p:nvSpPr>
        <p:spPr/>
        <p:txBody>
          <a:bodyPr/>
          <a:lstStyle/>
          <a:p>
            <a:r>
              <a:rPr lang="en-US"/>
              <a:t>Phased Approach</a:t>
            </a:r>
            <a:endParaRPr lang="en-AE"/>
          </a:p>
        </p:txBody>
      </p:sp>
      <p:sp>
        <p:nvSpPr>
          <p:cNvPr id="3" name="Content Placeholder 2">
            <a:extLst>
              <a:ext uri="{FF2B5EF4-FFF2-40B4-BE49-F238E27FC236}">
                <a16:creationId xmlns:a16="http://schemas.microsoft.com/office/drawing/2014/main" id="{89977339-BA39-BF73-41FD-57FB78FA17B5}"/>
              </a:ext>
            </a:extLst>
          </p:cNvPr>
          <p:cNvSpPr>
            <a:spLocks noGrp="1"/>
          </p:cNvSpPr>
          <p:nvPr>
            <p:ph idx="1"/>
          </p:nvPr>
        </p:nvSpPr>
        <p:spPr/>
        <p:txBody>
          <a:bodyPr/>
          <a:lstStyle/>
          <a:p>
            <a:r>
              <a:rPr lang="en-US"/>
              <a:t>Foundation Phase + Expansion Phase</a:t>
            </a:r>
            <a:endParaRPr lang="en-AE"/>
          </a:p>
        </p:txBody>
      </p:sp>
    </p:spTree>
    <p:extLst>
      <p:ext uri="{BB962C8B-B14F-4D97-AF65-F5344CB8AC3E}">
        <p14:creationId xmlns:p14="http://schemas.microsoft.com/office/powerpoint/2010/main" val="792752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50DE2D-6970-7840-5F0F-4CF6DB776A6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BD8B3C9-F768-E363-D499-DA1AF3F123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B0C8B7A6-F99F-53AB-939A-8EFE3C51C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19233C-91FB-6F9B-CD65-53EF8FC7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502D3678-5F88-0305-0FDF-732502172E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F355F4-5CAA-760B-2921-605B8DF68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EBE00F-5A24-44D2-11D9-E9E685ECB64F}"/>
              </a:ext>
            </a:extLst>
          </p:cNvPr>
          <p:cNvSpPr>
            <a:spLocks noGrp="1"/>
          </p:cNvSpPr>
          <p:nvPr>
            <p:ph type="title"/>
          </p:nvPr>
        </p:nvSpPr>
        <p:spPr>
          <a:xfrm>
            <a:off x="755484" y="739835"/>
            <a:ext cx="3702580" cy="1616203"/>
          </a:xfrm>
        </p:spPr>
        <p:txBody>
          <a:bodyPr anchor="b">
            <a:normAutofit/>
          </a:bodyPr>
          <a:lstStyle/>
          <a:p>
            <a:r>
              <a:rPr lang="en-US" sz="3200" kern="1200">
                <a:solidFill>
                  <a:schemeClr val="bg1"/>
                </a:solidFill>
                <a:latin typeface="+mj-lt"/>
                <a:ea typeface="+mj-ea"/>
                <a:cs typeface="+mj-cs"/>
              </a:rPr>
              <a:t>Foundation Phase</a:t>
            </a:r>
            <a:endParaRPr lang="en-AE" sz="3200">
              <a:solidFill>
                <a:srgbClr val="FFFFFF"/>
              </a:solidFill>
            </a:endParaRPr>
          </a:p>
        </p:txBody>
      </p:sp>
      <p:sp>
        <p:nvSpPr>
          <p:cNvPr id="3" name="Content Placeholder 2">
            <a:extLst>
              <a:ext uri="{FF2B5EF4-FFF2-40B4-BE49-F238E27FC236}">
                <a16:creationId xmlns:a16="http://schemas.microsoft.com/office/drawing/2014/main" id="{49611250-41A8-74C2-0B59-84F31B475053}"/>
              </a:ext>
            </a:extLst>
          </p:cNvPr>
          <p:cNvSpPr>
            <a:spLocks noGrp="1"/>
          </p:cNvSpPr>
          <p:nvPr>
            <p:ph idx="1"/>
          </p:nvPr>
        </p:nvSpPr>
        <p:spPr>
          <a:xfrm>
            <a:off x="755484" y="2459116"/>
            <a:ext cx="3702579" cy="3524823"/>
          </a:xfrm>
        </p:spPr>
        <p:txBody>
          <a:bodyPr>
            <a:normAutofit/>
          </a:bodyPr>
          <a:lstStyle/>
          <a:p>
            <a:pPr marL="0" indent="0" algn="just">
              <a:lnSpc>
                <a:spcPct val="110000"/>
              </a:lnSpc>
              <a:buNone/>
            </a:pPr>
            <a:r>
              <a:rPr lang="en-US" sz="1200">
                <a:solidFill>
                  <a:schemeClr val="bg1"/>
                </a:solidFill>
              </a:rPr>
              <a:t>The </a:t>
            </a:r>
            <a:r>
              <a:rPr lang="en-US" sz="1200" b="1">
                <a:solidFill>
                  <a:schemeClr val="bg1"/>
                </a:solidFill>
              </a:rPr>
              <a:t>Foundation Phase</a:t>
            </a:r>
            <a:r>
              <a:rPr lang="en-US" sz="1200">
                <a:solidFill>
                  <a:schemeClr val="bg1"/>
                </a:solidFill>
              </a:rPr>
              <a:t>, spanning 6 months, establishes the technical and operational groundwork for the Telco’s migration from VMware to OpenShift Virtualization on bare metal. This phase includes a comprehensive assessment of existing infrastructure, deployment of pilot OpenShift clusters across selected data centers, and integration with existing network and storage systems. Key focus areas include the setup of </a:t>
            </a:r>
            <a:r>
              <a:rPr lang="en-US" sz="1200" b="1" err="1">
                <a:solidFill>
                  <a:schemeClr val="bg1"/>
                </a:solidFill>
              </a:rPr>
              <a:t>GitOps</a:t>
            </a:r>
            <a:r>
              <a:rPr lang="en-US" sz="1200" b="1">
                <a:solidFill>
                  <a:schemeClr val="bg1"/>
                </a:solidFill>
              </a:rPr>
              <a:t>-based automation</a:t>
            </a:r>
            <a:r>
              <a:rPr lang="en-US" sz="1200">
                <a:solidFill>
                  <a:schemeClr val="bg1"/>
                </a:solidFill>
              </a:rPr>
              <a:t>, </a:t>
            </a:r>
            <a:r>
              <a:rPr lang="en-US" sz="1200" b="1">
                <a:solidFill>
                  <a:schemeClr val="bg1"/>
                </a:solidFill>
              </a:rPr>
              <a:t>initial workload migration</a:t>
            </a:r>
            <a:r>
              <a:rPr lang="en-US" sz="1200">
                <a:solidFill>
                  <a:schemeClr val="bg1"/>
                </a:solidFill>
              </a:rPr>
              <a:t> (targeting modern Windows/Linux systems), and upskilling teams on OpenShift, virtualization, and CI/CD tools. The outcome of this phase is a validated, production-ready OpenShift platform capable of running both </a:t>
            </a:r>
            <a:r>
              <a:rPr lang="en-US" sz="1200" b="1">
                <a:solidFill>
                  <a:schemeClr val="bg1"/>
                </a:solidFill>
              </a:rPr>
              <a:t>VM and container workloads</a:t>
            </a:r>
            <a:r>
              <a:rPr lang="en-US" sz="1200">
                <a:solidFill>
                  <a:schemeClr val="bg1"/>
                </a:solidFill>
              </a:rPr>
              <a:t>, supported by hardened security controls, and a clear roadmap for large-scale expansion.</a:t>
            </a:r>
            <a:endParaRPr lang="en-US" sz="1800">
              <a:solidFill>
                <a:schemeClr val="bg1"/>
              </a:solidFill>
            </a:endParaRPr>
          </a:p>
        </p:txBody>
      </p:sp>
      <p:graphicFrame>
        <p:nvGraphicFramePr>
          <p:cNvPr id="5" name="Table 4">
            <a:extLst>
              <a:ext uri="{FF2B5EF4-FFF2-40B4-BE49-F238E27FC236}">
                <a16:creationId xmlns:a16="http://schemas.microsoft.com/office/drawing/2014/main" id="{DE7E8E76-2935-111B-69E2-359D11E16B9D}"/>
              </a:ext>
            </a:extLst>
          </p:cNvPr>
          <p:cNvGraphicFramePr>
            <a:graphicFrameLocks noGrp="1"/>
          </p:cNvGraphicFramePr>
          <p:nvPr>
            <p:extLst>
              <p:ext uri="{D42A27DB-BD31-4B8C-83A1-F6EECF244321}">
                <p14:modId xmlns:p14="http://schemas.microsoft.com/office/powerpoint/2010/main" val="2974629233"/>
              </p:ext>
            </p:extLst>
          </p:nvPr>
        </p:nvGraphicFramePr>
        <p:xfrm>
          <a:off x="5623560" y="1081078"/>
          <a:ext cx="6386169" cy="4552010"/>
        </p:xfrm>
        <a:graphic>
          <a:graphicData uri="http://schemas.openxmlformats.org/drawingml/2006/table">
            <a:tbl>
              <a:tblPr firstRow="1">
                <a:tableStyleId>{5C22544A-7EE6-4342-B048-85BDC9FD1C3A}</a:tableStyleId>
              </a:tblPr>
              <a:tblGrid>
                <a:gridCol w="2128723">
                  <a:extLst>
                    <a:ext uri="{9D8B030D-6E8A-4147-A177-3AD203B41FA5}">
                      <a16:colId xmlns:a16="http://schemas.microsoft.com/office/drawing/2014/main" val="4231314626"/>
                    </a:ext>
                  </a:extLst>
                </a:gridCol>
                <a:gridCol w="2128723">
                  <a:extLst>
                    <a:ext uri="{9D8B030D-6E8A-4147-A177-3AD203B41FA5}">
                      <a16:colId xmlns:a16="http://schemas.microsoft.com/office/drawing/2014/main" val="2268692509"/>
                    </a:ext>
                  </a:extLst>
                </a:gridCol>
                <a:gridCol w="2128723">
                  <a:extLst>
                    <a:ext uri="{9D8B030D-6E8A-4147-A177-3AD203B41FA5}">
                      <a16:colId xmlns:a16="http://schemas.microsoft.com/office/drawing/2014/main" val="3606830159"/>
                    </a:ext>
                  </a:extLst>
                </a:gridCol>
              </a:tblGrid>
              <a:tr h="93077">
                <a:tc>
                  <a:txBody>
                    <a:bodyPr/>
                    <a:lstStyle/>
                    <a:p>
                      <a:r>
                        <a:rPr lang="en-US" sz="1600" b="1"/>
                        <a:t>Milestone</a:t>
                      </a:r>
                      <a:endParaRPr lang="en-US" sz="1600"/>
                    </a:p>
                  </a:txBody>
                  <a:tcPr marL="23269" marR="23269" marT="11635" marB="11635" anchor="ctr"/>
                </a:tc>
                <a:tc>
                  <a:txBody>
                    <a:bodyPr/>
                    <a:lstStyle/>
                    <a:p>
                      <a:r>
                        <a:rPr lang="en-US" sz="1600" b="1"/>
                        <a:t>Description</a:t>
                      </a:r>
                      <a:endParaRPr lang="en-US" sz="1600"/>
                    </a:p>
                  </a:txBody>
                  <a:tcPr marL="23269" marR="23269" marT="11635" marB="11635" anchor="ctr"/>
                </a:tc>
                <a:tc>
                  <a:txBody>
                    <a:bodyPr/>
                    <a:lstStyle/>
                    <a:p>
                      <a:r>
                        <a:rPr lang="en-US" sz="1600" b="1"/>
                        <a:t>Duration</a:t>
                      </a:r>
                      <a:endParaRPr lang="en-US" sz="1600"/>
                    </a:p>
                  </a:txBody>
                  <a:tcPr marL="23269" marR="23269" marT="11635" marB="11635" anchor="ctr"/>
                </a:tc>
                <a:extLst>
                  <a:ext uri="{0D108BD9-81ED-4DB2-BD59-A6C34878D82A}">
                    <a16:rowId xmlns:a16="http://schemas.microsoft.com/office/drawing/2014/main" val="1478940193"/>
                  </a:ext>
                </a:extLst>
              </a:tr>
              <a:tr h="302499">
                <a:tc>
                  <a:txBody>
                    <a:bodyPr/>
                    <a:lstStyle/>
                    <a:p>
                      <a:r>
                        <a:rPr lang="en-US" sz="1600"/>
                        <a:t>M1.1 Environment Assessment</a:t>
                      </a:r>
                    </a:p>
                  </a:txBody>
                  <a:tcPr marL="23269" marR="23269" marT="11635" marB="11635" anchor="ctr"/>
                </a:tc>
                <a:tc>
                  <a:txBody>
                    <a:bodyPr/>
                    <a:lstStyle/>
                    <a:p>
                      <a:r>
                        <a:rPr lang="en-US" sz="1600"/>
                        <a:t>Inventory, workload profiling, infrastructure readiness</a:t>
                      </a:r>
                    </a:p>
                  </a:txBody>
                  <a:tcPr marL="23269" marR="23269" marT="11635" marB="11635" anchor="ctr"/>
                </a:tc>
                <a:tc>
                  <a:txBody>
                    <a:bodyPr/>
                    <a:lstStyle/>
                    <a:p>
                      <a:r>
                        <a:rPr lang="en-US" sz="1600"/>
                        <a:t>4 weeks</a:t>
                      </a:r>
                    </a:p>
                  </a:txBody>
                  <a:tcPr marL="23269" marR="23269" marT="11635" marB="11635" anchor="ctr"/>
                </a:tc>
                <a:extLst>
                  <a:ext uri="{0D108BD9-81ED-4DB2-BD59-A6C34878D82A}">
                    <a16:rowId xmlns:a16="http://schemas.microsoft.com/office/drawing/2014/main" val="891396307"/>
                  </a:ext>
                </a:extLst>
              </a:tr>
              <a:tr h="302499">
                <a:tc>
                  <a:txBody>
                    <a:bodyPr/>
                    <a:lstStyle/>
                    <a:p>
                      <a:r>
                        <a:rPr lang="en-US" sz="1600"/>
                        <a:t>M1.2 OpenShift Cluster Setup</a:t>
                      </a:r>
                    </a:p>
                  </a:txBody>
                  <a:tcPr marL="23269" marR="23269" marT="11635" marB="11635" anchor="ctr"/>
                </a:tc>
                <a:tc>
                  <a:txBody>
                    <a:bodyPr/>
                    <a:lstStyle/>
                    <a:p>
                      <a:r>
                        <a:rPr lang="en-US" sz="1600"/>
                        <a:t>Deploy OpenShift clusters on bare metal, storage integration</a:t>
                      </a:r>
                    </a:p>
                  </a:txBody>
                  <a:tcPr marL="23269" marR="23269" marT="11635" marB="11635" anchor="ctr"/>
                </a:tc>
                <a:tc>
                  <a:txBody>
                    <a:bodyPr/>
                    <a:lstStyle/>
                    <a:p>
                      <a:r>
                        <a:rPr lang="en-US" sz="1600"/>
                        <a:t>6 weeks</a:t>
                      </a:r>
                    </a:p>
                  </a:txBody>
                  <a:tcPr marL="23269" marR="23269" marT="11635" marB="11635" anchor="ctr"/>
                </a:tc>
                <a:extLst>
                  <a:ext uri="{0D108BD9-81ED-4DB2-BD59-A6C34878D82A}">
                    <a16:rowId xmlns:a16="http://schemas.microsoft.com/office/drawing/2014/main" val="1555640384"/>
                  </a:ext>
                </a:extLst>
              </a:tr>
              <a:tr h="302499">
                <a:tc>
                  <a:txBody>
                    <a:bodyPr/>
                    <a:lstStyle/>
                    <a:p>
                      <a:r>
                        <a:rPr lang="en-US" sz="1600"/>
                        <a:t>M1.3 Network Configuration</a:t>
                      </a:r>
                    </a:p>
                  </a:txBody>
                  <a:tcPr marL="23269" marR="23269" marT="11635" marB="11635" anchor="ctr"/>
                </a:tc>
                <a:tc>
                  <a:txBody>
                    <a:bodyPr/>
                    <a:lstStyle/>
                    <a:p>
                      <a:r>
                        <a:rPr lang="en-US" sz="1600"/>
                        <a:t>Configure Juniper leaf-spine fabric, VLANs, security policies</a:t>
                      </a:r>
                    </a:p>
                  </a:txBody>
                  <a:tcPr marL="23269" marR="23269" marT="11635" marB="11635" anchor="ctr"/>
                </a:tc>
                <a:tc>
                  <a:txBody>
                    <a:bodyPr/>
                    <a:lstStyle/>
                    <a:p>
                      <a:r>
                        <a:rPr lang="en-US" sz="1600"/>
                        <a:t>4 weeks</a:t>
                      </a:r>
                    </a:p>
                  </a:txBody>
                  <a:tcPr marL="23269" marR="23269" marT="11635" marB="11635" anchor="ctr"/>
                </a:tc>
                <a:extLst>
                  <a:ext uri="{0D108BD9-81ED-4DB2-BD59-A6C34878D82A}">
                    <a16:rowId xmlns:a16="http://schemas.microsoft.com/office/drawing/2014/main" val="43540274"/>
                  </a:ext>
                </a:extLst>
              </a:tr>
              <a:tr h="232692">
                <a:tc>
                  <a:txBody>
                    <a:bodyPr/>
                    <a:lstStyle/>
                    <a:p>
                      <a:r>
                        <a:rPr lang="en-US" sz="1600"/>
                        <a:t>M1.4 Pilot Migration &amp; Testing</a:t>
                      </a:r>
                    </a:p>
                  </a:txBody>
                  <a:tcPr marL="23269" marR="23269" marT="11635" marB="11635" anchor="ctr"/>
                </a:tc>
                <a:tc>
                  <a:txBody>
                    <a:bodyPr/>
                    <a:lstStyle/>
                    <a:p>
                      <a:r>
                        <a:rPr lang="en-US" sz="1600"/>
                        <a:t>Migrate pilot workloads, validate performance</a:t>
                      </a:r>
                    </a:p>
                  </a:txBody>
                  <a:tcPr marL="23269" marR="23269" marT="11635" marB="11635" anchor="ctr"/>
                </a:tc>
                <a:tc>
                  <a:txBody>
                    <a:bodyPr/>
                    <a:lstStyle/>
                    <a:p>
                      <a:r>
                        <a:rPr lang="en-US" sz="1600"/>
                        <a:t>6 weeks</a:t>
                      </a:r>
                    </a:p>
                  </a:txBody>
                  <a:tcPr marL="23269" marR="23269" marT="11635" marB="11635" anchor="ctr"/>
                </a:tc>
                <a:extLst>
                  <a:ext uri="{0D108BD9-81ED-4DB2-BD59-A6C34878D82A}">
                    <a16:rowId xmlns:a16="http://schemas.microsoft.com/office/drawing/2014/main" val="1657939089"/>
                  </a:ext>
                </a:extLst>
              </a:tr>
              <a:tr h="232692">
                <a:tc>
                  <a:txBody>
                    <a:bodyPr/>
                    <a:lstStyle/>
                    <a:p>
                      <a:r>
                        <a:rPr lang="en-US" sz="1600"/>
                        <a:t>M1.5 Automation &amp; GitOps Pipeline Setup</a:t>
                      </a:r>
                    </a:p>
                  </a:txBody>
                  <a:tcPr marL="23269" marR="23269" marT="11635" marB="11635" anchor="ctr"/>
                </a:tc>
                <a:tc>
                  <a:txBody>
                    <a:bodyPr/>
                    <a:lstStyle/>
                    <a:p>
                      <a:r>
                        <a:rPr lang="en-US" sz="1600"/>
                        <a:t>Implement GitOps workflows and tooling</a:t>
                      </a:r>
                    </a:p>
                  </a:txBody>
                  <a:tcPr marL="23269" marR="23269" marT="11635" marB="11635" anchor="ctr"/>
                </a:tc>
                <a:tc>
                  <a:txBody>
                    <a:bodyPr/>
                    <a:lstStyle/>
                    <a:p>
                      <a:r>
                        <a:rPr lang="en-US" sz="1600"/>
                        <a:t>8 weeks</a:t>
                      </a:r>
                    </a:p>
                  </a:txBody>
                  <a:tcPr marL="23269" marR="23269" marT="11635" marB="11635" anchor="ctr"/>
                </a:tc>
                <a:extLst>
                  <a:ext uri="{0D108BD9-81ED-4DB2-BD59-A6C34878D82A}">
                    <a16:rowId xmlns:a16="http://schemas.microsoft.com/office/drawing/2014/main" val="1624505598"/>
                  </a:ext>
                </a:extLst>
              </a:tr>
              <a:tr h="302499">
                <a:tc>
                  <a:txBody>
                    <a:bodyPr/>
                    <a:lstStyle/>
                    <a:p>
                      <a:r>
                        <a:rPr lang="en-US" sz="1600"/>
                        <a:t>M1.6 Training &amp; Enablement</a:t>
                      </a:r>
                    </a:p>
                  </a:txBody>
                  <a:tcPr marL="23269" marR="23269" marT="11635" marB="11635" anchor="ctr"/>
                </a:tc>
                <a:tc>
                  <a:txBody>
                    <a:bodyPr/>
                    <a:lstStyle/>
                    <a:p>
                      <a:r>
                        <a:rPr lang="en-US" sz="1600"/>
                        <a:t>Train teams on OpenShift, virtualization, GitOps</a:t>
                      </a:r>
                    </a:p>
                  </a:txBody>
                  <a:tcPr marL="23269" marR="23269" marT="11635" marB="11635" anchor="ctr"/>
                </a:tc>
                <a:tc>
                  <a:txBody>
                    <a:bodyPr/>
                    <a:lstStyle/>
                    <a:p>
                      <a:r>
                        <a:rPr lang="en-US" sz="1600"/>
                        <a:t>4 weeks</a:t>
                      </a:r>
                    </a:p>
                  </a:txBody>
                  <a:tcPr marL="23269" marR="23269" marT="11635" marB="11635" anchor="ctr"/>
                </a:tc>
                <a:extLst>
                  <a:ext uri="{0D108BD9-81ED-4DB2-BD59-A6C34878D82A}">
                    <a16:rowId xmlns:a16="http://schemas.microsoft.com/office/drawing/2014/main" val="1407900751"/>
                  </a:ext>
                </a:extLst>
              </a:tr>
            </a:tbl>
          </a:graphicData>
        </a:graphic>
      </p:graphicFrame>
    </p:spTree>
    <p:extLst>
      <p:ext uri="{BB962C8B-B14F-4D97-AF65-F5344CB8AC3E}">
        <p14:creationId xmlns:p14="http://schemas.microsoft.com/office/powerpoint/2010/main" val="2227708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78286-46DA-8533-00D3-B094994473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AB3A654-E55E-A96C-2F70-C25C88617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0502F-2B3C-2EDF-6C52-A5E8CFE4AB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Foundation Phase- Cost Break-Up</a:t>
            </a:r>
          </a:p>
        </p:txBody>
      </p:sp>
      <p:graphicFrame>
        <p:nvGraphicFramePr>
          <p:cNvPr id="5" name="Table 4">
            <a:extLst>
              <a:ext uri="{FF2B5EF4-FFF2-40B4-BE49-F238E27FC236}">
                <a16:creationId xmlns:a16="http://schemas.microsoft.com/office/drawing/2014/main" id="{86BD7D91-3D8E-1DDD-E6D5-D28826AFCE12}"/>
              </a:ext>
            </a:extLst>
          </p:cNvPr>
          <p:cNvGraphicFramePr>
            <a:graphicFrameLocks noGrp="1"/>
          </p:cNvGraphicFramePr>
          <p:nvPr>
            <p:extLst>
              <p:ext uri="{D42A27DB-BD31-4B8C-83A1-F6EECF244321}">
                <p14:modId xmlns:p14="http://schemas.microsoft.com/office/powerpoint/2010/main" val="1652210042"/>
              </p:ext>
            </p:extLst>
          </p:nvPr>
        </p:nvGraphicFramePr>
        <p:xfrm>
          <a:off x="1091961" y="1825626"/>
          <a:ext cx="10008078" cy="4351336"/>
        </p:xfrm>
        <a:graphic>
          <a:graphicData uri="http://schemas.openxmlformats.org/drawingml/2006/table">
            <a:tbl>
              <a:tblPr firstRow="1">
                <a:tableStyleId>{5C22544A-7EE6-4342-B048-85BDC9FD1C3A}</a:tableStyleId>
              </a:tblPr>
              <a:tblGrid>
                <a:gridCol w="3336026">
                  <a:extLst>
                    <a:ext uri="{9D8B030D-6E8A-4147-A177-3AD203B41FA5}">
                      <a16:colId xmlns:a16="http://schemas.microsoft.com/office/drawing/2014/main" val="2958926063"/>
                    </a:ext>
                  </a:extLst>
                </a:gridCol>
                <a:gridCol w="3336026">
                  <a:extLst>
                    <a:ext uri="{9D8B030D-6E8A-4147-A177-3AD203B41FA5}">
                      <a16:colId xmlns:a16="http://schemas.microsoft.com/office/drawing/2014/main" val="2190358701"/>
                    </a:ext>
                  </a:extLst>
                </a:gridCol>
                <a:gridCol w="3336026">
                  <a:extLst>
                    <a:ext uri="{9D8B030D-6E8A-4147-A177-3AD203B41FA5}">
                      <a16:colId xmlns:a16="http://schemas.microsoft.com/office/drawing/2014/main" val="580341872"/>
                    </a:ext>
                  </a:extLst>
                </a:gridCol>
              </a:tblGrid>
              <a:tr h="348107">
                <a:tc>
                  <a:txBody>
                    <a:bodyPr/>
                    <a:lstStyle/>
                    <a:p>
                      <a:r>
                        <a:rPr lang="en-US" sz="1700"/>
                        <a:t>Cost Category</a:t>
                      </a:r>
                    </a:p>
                  </a:txBody>
                  <a:tcPr marL="87027" marR="87027" marT="43513" marB="43513" anchor="ctr"/>
                </a:tc>
                <a:tc>
                  <a:txBody>
                    <a:bodyPr/>
                    <a:lstStyle/>
                    <a:p>
                      <a:r>
                        <a:rPr lang="en-US" sz="1700"/>
                        <a:t>Description</a:t>
                      </a:r>
                    </a:p>
                  </a:txBody>
                  <a:tcPr marL="87027" marR="87027" marT="43513" marB="43513" anchor="ctr"/>
                </a:tc>
                <a:tc>
                  <a:txBody>
                    <a:bodyPr/>
                    <a:lstStyle/>
                    <a:p>
                      <a:r>
                        <a:rPr lang="en-US" sz="1700"/>
                        <a:t>Estimated Cost (USD)</a:t>
                      </a:r>
                    </a:p>
                  </a:txBody>
                  <a:tcPr marL="87027" marR="87027" marT="43513" marB="43513" anchor="ctr"/>
                </a:tc>
                <a:extLst>
                  <a:ext uri="{0D108BD9-81ED-4DB2-BD59-A6C34878D82A}">
                    <a16:rowId xmlns:a16="http://schemas.microsoft.com/office/drawing/2014/main" val="3420660944"/>
                  </a:ext>
                </a:extLst>
              </a:tr>
              <a:tr h="609187">
                <a:tc>
                  <a:txBody>
                    <a:bodyPr/>
                    <a:lstStyle/>
                    <a:p>
                      <a:r>
                        <a:rPr lang="en-US" sz="1700"/>
                        <a:t>Hardware Refresh (30%)</a:t>
                      </a:r>
                    </a:p>
                  </a:txBody>
                  <a:tcPr marL="87027" marR="87027" marT="43513" marB="43513" anchor="ctr"/>
                </a:tc>
                <a:tc>
                  <a:txBody>
                    <a:bodyPr/>
                    <a:lstStyle/>
                    <a:p>
                      <a:r>
                        <a:rPr lang="en-US" sz="1700"/>
                        <a:t>Selective new hardware purchase and reuse validation</a:t>
                      </a:r>
                    </a:p>
                  </a:txBody>
                  <a:tcPr marL="87027" marR="87027" marT="43513" marB="43513" anchor="ctr"/>
                </a:tc>
                <a:tc>
                  <a:txBody>
                    <a:bodyPr/>
                    <a:lstStyle/>
                    <a:p>
                      <a:r>
                        <a:rPr lang="en-AE" sz="1700"/>
                        <a:t>$3,500,000</a:t>
                      </a:r>
                    </a:p>
                  </a:txBody>
                  <a:tcPr marL="87027" marR="87027" marT="43513" marB="43513" anchor="ctr"/>
                </a:tc>
                <a:extLst>
                  <a:ext uri="{0D108BD9-81ED-4DB2-BD59-A6C34878D82A}">
                    <a16:rowId xmlns:a16="http://schemas.microsoft.com/office/drawing/2014/main" val="979145878"/>
                  </a:ext>
                </a:extLst>
              </a:tr>
              <a:tr h="609187">
                <a:tc>
                  <a:txBody>
                    <a:bodyPr/>
                    <a:lstStyle/>
                    <a:p>
                      <a:r>
                        <a:rPr lang="en-US" sz="1700"/>
                        <a:t>OpenShift Cluster Setup</a:t>
                      </a:r>
                    </a:p>
                  </a:txBody>
                  <a:tcPr marL="87027" marR="87027" marT="43513" marB="43513" anchor="ctr"/>
                </a:tc>
                <a:tc>
                  <a:txBody>
                    <a:bodyPr/>
                    <a:lstStyle/>
                    <a:p>
                      <a:r>
                        <a:rPr lang="en-US" sz="1700"/>
                        <a:t>Bare metal OpenShift + KubeVirt deployment &amp; integration</a:t>
                      </a:r>
                    </a:p>
                  </a:txBody>
                  <a:tcPr marL="87027" marR="87027" marT="43513" marB="43513" anchor="ctr"/>
                </a:tc>
                <a:tc>
                  <a:txBody>
                    <a:bodyPr/>
                    <a:lstStyle/>
                    <a:p>
                      <a:r>
                        <a:rPr lang="en-AE" sz="1700"/>
                        <a:t>$1,000,000</a:t>
                      </a:r>
                    </a:p>
                  </a:txBody>
                  <a:tcPr marL="87027" marR="87027" marT="43513" marB="43513" anchor="ctr"/>
                </a:tc>
                <a:extLst>
                  <a:ext uri="{0D108BD9-81ED-4DB2-BD59-A6C34878D82A}">
                    <a16:rowId xmlns:a16="http://schemas.microsoft.com/office/drawing/2014/main" val="2704949413"/>
                  </a:ext>
                </a:extLst>
              </a:tr>
              <a:tr h="609187">
                <a:tc>
                  <a:txBody>
                    <a:bodyPr/>
                    <a:lstStyle/>
                    <a:p>
                      <a:r>
                        <a:rPr lang="en-US" sz="1700"/>
                        <a:t>Storage &amp; Network Integration</a:t>
                      </a:r>
                    </a:p>
                  </a:txBody>
                  <a:tcPr marL="87027" marR="87027" marT="43513" marB="43513" anchor="ctr"/>
                </a:tc>
                <a:tc>
                  <a:txBody>
                    <a:bodyPr/>
                    <a:lstStyle/>
                    <a:p>
                      <a:r>
                        <a:rPr lang="it-IT" sz="1700"/>
                        <a:t>Multi-vendor storage integration &amp; network config</a:t>
                      </a:r>
                    </a:p>
                  </a:txBody>
                  <a:tcPr marL="87027" marR="87027" marT="43513" marB="43513" anchor="ctr"/>
                </a:tc>
                <a:tc>
                  <a:txBody>
                    <a:bodyPr/>
                    <a:lstStyle/>
                    <a:p>
                      <a:r>
                        <a:rPr lang="en-AE" sz="1700"/>
                        <a:t>$1,600,000</a:t>
                      </a:r>
                    </a:p>
                  </a:txBody>
                  <a:tcPr marL="87027" marR="87027" marT="43513" marB="43513" anchor="ctr"/>
                </a:tc>
                <a:extLst>
                  <a:ext uri="{0D108BD9-81ED-4DB2-BD59-A6C34878D82A}">
                    <a16:rowId xmlns:a16="http://schemas.microsoft.com/office/drawing/2014/main" val="1837084883"/>
                  </a:ext>
                </a:extLst>
              </a:tr>
              <a:tr h="609187">
                <a:tc>
                  <a:txBody>
                    <a:bodyPr/>
                    <a:lstStyle/>
                    <a:p>
                      <a:r>
                        <a:rPr lang="en-US" sz="1700"/>
                        <a:t>Pilot Migration &amp; Testing</a:t>
                      </a:r>
                    </a:p>
                  </a:txBody>
                  <a:tcPr marL="87027" marR="87027" marT="43513" marB="43513" anchor="ctr"/>
                </a:tc>
                <a:tc>
                  <a:txBody>
                    <a:bodyPr/>
                    <a:lstStyle/>
                    <a:p>
                      <a:r>
                        <a:rPr lang="en-US" sz="1700"/>
                        <a:t>Workload profiling and pilot migrations</a:t>
                      </a:r>
                    </a:p>
                  </a:txBody>
                  <a:tcPr marL="87027" marR="87027" marT="43513" marB="43513" anchor="ctr"/>
                </a:tc>
                <a:tc>
                  <a:txBody>
                    <a:bodyPr/>
                    <a:lstStyle/>
                    <a:p>
                      <a:r>
                        <a:rPr lang="en-AE" sz="1700"/>
                        <a:t>$1,200,000</a:t>
                      </a:r>
                    </a:p>
                  </a:txBody>
                  <a:tcPr marL="87027" marR="87027" marT="43513" marB="43513" anchor="ctr"/>
                </a:tc>
                <a:extLst>
                  <a:ext uri="{0D108BD9-81ED-4DB2-BD59-A6C34878D82A}">
                    <a16:rowId xmlns:a16="http://schemas.microsoft.com/office/drawing/2014/main" val="679084777"/>
                  </a:ext>
                </a:extLst>
              </a:tr>
              <a:tr h="609187">
                <a:tc>
                  <a:txBody>
                    <a:bodyPr/>
                    <a:lstStyle/>
                    <a:p>
                      <a:r>
                        <a:rPr lang="en-US" sz="1700"/>
                        <a:t>Automation &amp; GitOps Setup</a:t>
                      </a:r>
                    </a:p>
                  </a:txBody>
                  <a:tcPr marL="87027" marR="87027" marT="43513" marB="43513" anchor="ctr"/>
                </a:tc>
                <a:tc>
                  <a:txBody>
                    <a:bodyPr/>
                    <a:lstStyle/>
                    <a:p>
                      <a:r>
                        <a:rPr lang="en-US" sz="1700"/>
                        <a:t>Pipeline development, GitOps tooling &amp; training</a:t>
                      </a:r>
                    </a:p>
                  </a:txBody>
                  <a:tcPr marL="87027" marR="87027" marT="43513" marB="43513" anchor="ctr"/>
                </a:tc>
                <a:tc>
                  <a:txBody>
                    <a:bodyPr/>
                    <a:lstStyle/>
                    <a:p>
                      <a:r>
                        <a:rPr lang="en-AE" sz="1700"/>
                        <a:t>$1,000,000</a:t>
                      </a:r>
                    </a:p>
                  </a:txBody>
                  <a:tcPr marL="87027" marR="87027" marT="43513" marB="43513" anchor="ctr"/>
                </a:tc>
                <a:extLst>
                  <a:ext uri="{0D108BD9-81ED-4DB2-BD59-A6C34878D82A}">
                    <a16:rowId xmlns:a16="http://schemas.microsoft.com/office/drawing/2014/main" val="2539054398"/>
                  </a:ext>
                </a:extLst>
              </a:tr>
              <a:tr h="609187">
                <a:tc>
                  <a:txBody>
                    <a:bodyPr/>
                    <a:lstStyle/>
                    <a:p>
                      <a:r>
                        <a:rPr lang="en-US" sz="1700"/>
                        <a:t>Project Management &amp; Contingency</a:t>
                      </a:r>
                    </a:p>
                  </a:txBody>
                  <a:tcPr marL="87027" marR="87027" marT="43513" marB="43513" anchor="ctr"/>
                </a:tc>
                <a:tc>
                  <a:txBody>
                    <a:bodyPr/>
                    <a:lstStyle/>
                    <a:p>
                      <a:r>
                        <a:rPr lang="en-US" sz="1700"/>
                        <a:t>Governance and risk buffers</a:t>
                      </a:r>
                    </a:p>
                  </a:txBody>
                  <a:tcPr marL="87027" marR="87027" marT="43513" marB="43513" anchor="ctr"/>
                </a:tc>
                <a:tc>
                  <a:txBody>
                    <a:bodyPr/>
                    <a:lstStyle/>
                    <a:p>
                      <a:r>
                        <a:rPr lang="en-AE" sz="1700"/>
                        <a:t>$3,200,000</a:t>
                      </a:r>
                    </a:p>
                  </a:txBody>
                  <a:tcPr marL="87027" marR="87027" marT="43513" marB="43513" anchor="ctr"/>
                </a:tc>
                <a:extLst>
                  <a:ext uri="{0D108BD9-81ED-4DB2-BD59-A6C34878D82A}">
                    <a16:rowId xmlns:a16="http://schemas.microsoft.com/office/drawing/2014/main" val="3487036539"/>
                  </a:ext>
                </a:extLst>
              </a:tr>
              <a:tr h="348107">
                <a:tc>
                  <a:txBody>
                    <a:bodyPr/>
                    <a:lstStyle/>
                    <a:p>
                      <a:r>
                        <a:rPr lang="en-US" sz="1700" b="1"/>
                        <a:t>Total Foundation Phase</a:t>
                      </a:r>
                      <a:endParaRPr lang="en-US" sz="1700"/>
                    </a:p>
                  </a:txBody>
                  <a:tcPr marL="87027" marR="87027" marT="43513" marB="43513" anchor="ctr"/>
                </a:tc>
                <a:tc>
                  <a:txBody>
                    <a:bodyPr/>
                    <a:lstStyle/>
                    <a:p>
                      <a:endParaRPr lang="en-AE" sz="1700"/>
                    </a:p>
                  </a:txBody>
                  <a:tcPr marL="87027" marR="87027" marT="43513" marB="43513" anchor="ctr"/>
                </a:tc>
                <a:tc>
                  <a:txBody>
                    <a:bodyPr/>
                    <a:lstStyle/>
                    <a:p>
                      <a:r>
                        <a:rPr lang="en-AE" sz="1700" b="1"/>
                        <a:t>$11,500,000</a:t>
                      </a:r>
                      <a:endParaRPr lang="en-AE" sz="1700"/>
                    </a:p>
                  </a:txBody>
                  <a:tcPr marL="87027" marR="87027" marT="43513" marB="43513" anchor="ctr"/>
                </a:tc>
                <a:extLst>
                  <a:ext uri="{0D108BD9-81ED-4DB2-BD59-A6C34878D82A}">
                    <a16:rowId xmlns:a16="http://schemas.microsoft.com/office/drawing/2014/main" val="3978900052"/>
                  </a:ext>
                </a:extLst>
              </a:tr>
            </a:tbl>
          </a:graphicData>
        </a:graphic>
      </p:graphicFrame>
    </p:spTree>
    <p:extLst>
      <p:ext uri="{BB962C8B-B14F-4D97-AF65-F5344CB8AC3E}">
        <p14:creationId xmlns:p14="http://schemas.microsoft.com/office/powerpoint/2010/main" val="2934144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83B22-9551-D074-77D6-1A439DCA2144}"/>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7F287C4-BC1C-92F1-5086-080846F19D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65006C38-993C-1EC9-C421-27D738B1E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45CCFE-5E8F-55B4-ECEC-4CC9000C1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A4DA76-BA60-6594-F959-F212A5CF0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202C07-AC14-2E8B-E717-C97011D18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F47A1D1-0DFB-B815-D658-47F871486087}"/>
              </a:ext>
            </a:extLst>
          </p:cNvPr>
          <p:cNvSpPr>
            <a:spLocks noGrp="1"/>
          </p:cNvSpPr>
          <p:nvPr>
            <p:ph type="title"/>
          </p:nvPr>
        </p:nvSpPr>
        <p:spPr>
          <a:xfrm>
            <a:off x="755484" y="739835"/>
            <a:ext cx="3702580" cy="1616203"/>
          </a:xfrm>
        </p:spPr>
        <p:txBody>
          <a:bodyPr anchor="b">
            <a:normAutofit/>
          </a:bodyPr>
          <a:lstStyle/>
          <a:p>
            <a:r>
              <a:rPr lang="en-US" sz="3200" kern="1200">
                <a:solidFill>
                  <a:schemeClr val="bg1"/>
                </a:solidFill>
                <a:latin typeface="+mj-lt"/>
                <a:ea typeface="+mj-ea"/>
                <a:cs typeface="+mj-cs"/>
              </a:rPr>
              <a:t>Expansion Phase</a:t>
            </a:r>
            <a:endParaRPr lang="en-AE" sz="3200">
              <a:solidFill>
                <a:srgbClr val="FFFFFF"/>
              </a:solidFill>
            </a:endParaRPr>
          </a:p>
        </p:txBody>
      </p:sp>
      <p:sp>
        <p:nvSpPr>
          <p:cNvPr id="3" name="Content Placeholder 2">
            <a:extLst>
              <a:ext uri="{FF2B5EF4-FFF2-40B4-BE49-F238E27FC236}">
                <a16:creationId xmlns:a16="http://schemas.microsoft.com/office/drawing/2014/main" id="{38551C45-3662-BF99-3C30-1623587D3EA2}"/>
              </a:ext>
            </a:extLst>
          </p:cNvPr>
          <p:cNvSpPr>
            <a:spLocks noGrp="1"/>
          </p:cNvSpPr>
          <p:nvPr>
            <p:ph idx="1"/>
          </p:nvPr>
        </p:nvSpPr>
        <p:spPr>
          <a:xfrm>
            <a:off x="755484" y="2459116"/>
            <a:ext cx="3702579" cy="3524823"/>
          </a:xfrm>
        </p:spPr>
        <p:txBody>
          <a:bodyPr>
            <a:normAutofit/>
          </a:bodyPr>
          <a:lstStyle/>
          <a:p>
            <a:pPr marL="0" indent="0" algn="just">
              <a:lnSpc>
                <a:spcPct val="110000"/>
              </a:lnSpc>
              <a:buNone/>
            </a:pPr>
            <a:r>
              <a:rPr lang="en-US" sz="1200">
                <a:solidFill>
                  <a:schemeClr val="bg1"/>
                </a:solidFill>
              </a:rPr>
              <a:t>The </a:t>
            </a:r>
            <a:r>
              <a:rPr lang="en-US" sz="1200" b="1">
                <a:solidFill>
                  <a:schemeClr val="bg1"/>
                </a:solidFill>
              </a:rPr>
              <a:t>Expansion Phase</a:t>
            </a:r>
            <a:r>
              <a:rPr lang="en-US" sz="1200">
                <a:solidFill>
                  <a:schemeClr val="bg1"/>
                </a:solidFill>
              </a:rPr>
              <a:t>, running over </a:t>
            </a:r>
            <a:r>
              <a:rPr lang="en-US" sz="1200" b="1">
                <a:solidFill>
                  <a:schemeClr val="bg1"/>
                </a:solidFill>
              </a:rPr>
              <a:t>35–40 months</a:t>
            </a:r>
            <a:r>
              <a:rPr lang="en-US" sz="1200">
                <a:solidFill>
                  <a:schemeClr val="bg1"/>
                </a:solidFill>
              </a:rPr>
              <a:t>, focuses on scaling the OpenShift Virtualization platform across all </a:t>
            </a:r>
            <a:r>
              <a:rPr lang="en-US" sz="1200" b="1">
                <a:solidFill>
                  <a:schemeClr val="bg1"/>
                </a:solidFill>
              </a:rPr>
              <a:t>12 data centers</a:t>
            </a:r>
            <a:r>
              <a:rPr lang="en-US" sz="1200">
                <a:solidFill>
                  <a:schemeClr val="bg1"/>
                </a:solidFill>
              </a:rPr>
              <a:t>, enabling the migration of over </a:t>
            </a:r>
            <a:r>
              <a:rPr lang="en-US" sz="1200" b="1">
                <a:solidFill>
                  <a:schemeClr val="bg1"/>
                </a:solidFill>
              </a:rPr>
              <a:t>1440 hypervisors</a:t>
            </a:r>
            <a:r>
              <a:rPr lang="en-US" sz="1200">
                <a:solidFill>
                  <a:schemeClr val="bg1"/>
                </a:solidFill>
              </a:rPr>
              <a:t> and thousands of workloads, including critical </a:t>
            </a:r>
            <a:r>
              <a:rPr lang="en-US" sz="1200" b="1">
                <a:solidFill>
                  <a:schemeClr val="bg1"/>
                </a:solidFill>
              </a:rPr>
              <a:t>telco (</a:t>
            </a:r>
            <a:r>
              <a:rPr lang="en-US" sz="1200" b="1" err="1">
                <a:solidFill>
                  <a:schemeClr val="bg1"/>
                </a:solidFill>
              </a:rPr>
              <a:t>vEPC</a:t>
            </a:r>
            <a:r>
              <a:rPr lang="en-US" sz="1200" b="1">
                <a:solidFill>
                  <a:schemeClr val="bg1"/>
                </a:solidFill>
              </a:rPr>
              <a:t>, </a:t>
            </a:r>
            <a:r>
              <a:rPr lang="en-US" sz="1200" b="1" err="1">
                <a:solidFill>
                  <a:schemeClr val="bg1"/>
                </a:solidFill>
              </a:rPr>
              <a:t>vRAN</a:t>
            </a:r>
            <a:r>
              <a:rPr lang="en-US" sz="1200" b="1">
                <a:solidFill>
                  <a:schemeClr val="bg1"/>
                </a:solidFill>
              </a:rPr>
              <a:t>)</a:t>
            </a:r>
            <a:r>
              <a:rPr lang="en-US" sz="1200">
                <a:solidFill>
                  <a:schemeClr val="bg1"/>
                </a:solidFill>
              </a:rPr>
              <a:t> and </a:t>
            </a:r>
            <a:r>
              <a:rPr lang="en-US" sz="1200" b="1">
                <a:solidFill>
                  <a:schemeClr val="bg1"/>
                </a:solidFill>
              </a:rPr>
              <a:t>IT workloads</a:t>
            </a:r>
            <a:r>
              <a:rPr lang="en-US" sz="1200">
                <a:solidFill>
                  <a:schemeClr val="bg1"/>
                </a:solidFill>
              </a:rPr>
              <a:t> (e.g., SQL, .NET, JBoss). During this phase, the platform is extended zone-by-zone, with full implementation of </a:t>
            </a:r>
            <a:r>
              <a:rPr lang="en-US" sz="1200" b="1">
                <a:solidFill>
                  <a:schemeClr val="bg1"/>
                </a:solidFill>
              </a:rPr>
              <a:t>multi-zone high availability</a:t>
            </a:r>
            <a:r>
              <a:rPr lang="en-US" sz="1200">
                <a:solidFill>
                  <a:schemeClr val="bg1"/>
                </a:solidFill>
              </a:rPr>
              <a:t>, </a:t>
            </a:r>
            <a:r>
              <a:rPr lang="en-US" sz="1200" b="1">
                <a:solidFill>
                  <a:schemeClr val="bg1"/>
                </a:solidFill>
              </a:rPr>
              <a:t>disaster recovery</a:t>
            </a:r>
            <a:r>
              <a:rPr lang="en-US" sz="1200">
                <a:solidFill>
                  <a:schemeClr val="bg1"/>
                </a:solidFill>
              </a:rPr>
              <a:t>, and </a:t>
            </a:r>
            <a:r>
              <a:rPr lang="en-US" sz="1200" b="1" err="1">
                <a:solidFill>
                  <a:schemeClr val="bg1"/>
                </a:solidFill>
              </a:rPr>
              <a:t>GitOps</a:t>
            </a:r>
            <a:r>
              <a:rPr lang="en-US" sz="1200" b="1">
                <a:solidFill>
                  <a:schemeClr val="bg1"/>
                </a:solidFill>
              </a:rPr>
              <a:t> automation</a:t>
            </a:r>
            <a:r>
              <a:rPr lang="en-US" sz="1200">
                <a:solidFill>
                  <a:schemeClr val="bg1"/>
                </a:solidFill>
              </a:rPr>
              <a:t> across environments. Security and compliance frameworks are further hardened, and operational workflows are stabilized. This phase completes the full transition from VMware, achieves significant cost reduction, and positions the Telco for </a:t>
            </a:r>
            <a:r>
              <a:rPr lang="en-US" sz="1200" b="1">
                <a:solidFill>
                  <a:schemeClr val="bg1"/>
                </a:solidFill>
              </a:rPr>
              <a:t>cloud-native agility, hybrid readiness, and long-term operational efficiency</a:t>
            </a:r>
            <a:r>
              <a:rPr lang="en-US" sz="1200">
                <a:solidFill>
                  <a:schemeClr val="bg1"/>
                </a:solidFill>
              </a:rPr>
              <a:t>.</a:t>
            </a:r>
            <a:endParaRPr lang="en-US">
              <a:solidFill>
                <a:schemeClr val="bg1"/>
              </a:solidFill>
            </a:endParaRPr>
          </a:p>
        </p:txBody>
      </p:sp>
      <p:graphicFrame>
        <p:nvGraphicFramePr>
          <p:cNvPr id="4" name="Table 3">
            <a:extLst>
              <a:ext uri="{FF2B5EF4-FFF2-40B4-BE49-F238E27FC236}">
                <a16:creationId xmlns:a16="http://schemas.microsoft.com/office/drawing/2014/main" id="{AA2A6F15-54E9-97C4-43D4-90A60CBC615F}"/>
              </a:ext>
            </a:extLst>
          </p:cNvPr>
          <p:cNvGraphicFramePr>
            <a:graphicFrameLocks noGrp="1"/>
          </p:cNvGraphicFramePr>
          <p:nvPr>
            <p:extLst>
              <p:ext uri="{D42A27DB-BD31-4B8C-83A1-F6EECF244321}">
                <p14:modId xmlns:p14="http://schemas.microsoft.com/office/powerpoint/2010/main" val="3808420406"/>
              </p:ext>
            </p:extLst>
          </p:nvPr>
        </p:nvGraphicFramePr>
        <p:xfrm>
          <a:off x="5502060" y="902243"/>
          <a:ext cx="5934456" cy="5093440"/>
        </p:xfrm>
        <a:graphic>
          <a:graphicData uri="http://schemas.openxmlformats.org/drawingml/2006/table">
            <a:tbl>
              <a:tblPr firstRow="1">
                <a:tableStyleId>{5C22544A-7EE6-4342-B048-85BDC9FD1C3A}</a:tableStyleId>
              </a:tblPr>
              <a:tblGrid>
                <a:gridCol w="1871262">
                  <a:extLst>
                    <a:ext uri="{9D8B030D-6E8A-4147-A177-3AD203B41FA5}">
                      <a16:colId xmlns:a16="http://schemas.microsoft.com/office/drawing/2014/main" val="3898350431"/>
                    </a:ext>
                  </a:extLst>
                </a:gridCol>
                <a:gridCol w="1871262">
                  <a:extLst>
                    <a:ext uri="{9D8B030D-6E8A-4147-A177-3AD203B41FA5}">
                      <a16:colId xmlns:a16="http://schemas.microsoft.com/office/drawing/2014/main" val="1342813584"/>
                    </a:ext>
                  </a:extLst>
                </a:gridCol>
                <a:gridCol w="2191932">
                  <a:extLst>
                    <a:ext uri="{9D8B030D-6E8A-4147-A177-3AD203B41FA5}">
                      <a16:colId xmlns:a16="http://schemas.microsoft.com/office/drawing/2014/main" val="589125000"/>
                    </a:ext>
                  </a:extLst>
                </a:gridCol>
              </a:tblGrid>
              <a:tr h="93077">
                <a:tc>
                  <a:txBody>
                    <a:bodyPr/>
                    <a:lstStyle/>
                    <a:p>
                      <a:r>
                        <a:rPr lang="en-US" sz="1400" b="1"/>
                        <a:t>Milestone</a:t>
                      </a:r>
                      <a:endParaRPr lang="en-US" sz="1400"/>
                    </a:p>
                  </a:txBody>
                  <a:tcPr marL="23269" marR="23269" marT="11635" marB="11635" anchor="ctr"/>
                </a:tc>
                <a:tc>
                  <a:txBody>
                    <a:bodyPr/>
                    <a:lstStyle/>
                    <a:p>
                      <a:r>
                        <a:rPr lang="en-US" sz="1400" b="1"/>
                        <a:t>Description</a:t>
                      </a:r>
                      <a:endParaRPr lang="en-US" sz="1400"/>
                    </a:p>
                  </a:txBody>
                  <a:tcPr marL="23269" marR="23269" marT="11635" marB="11635" anchor="ctr"/>
                </a:tc>
                <a:tc>
                  <a:txBody>
                    <a:bodyPr/>
                    <a:lstStyle/>
                    <a:p>
                      <a:r>
                        <a:rPr lang="en-US" sz="1400" b="1"/>
                        <a:t>Duration</a:t>
                      </a:r>
                      <a:endParaRPr lang="en-US" sz="1400"/>
                    </a:p>
                  </a:txBody>
                  <a:tcPr marL="23269" marR="23269" marT="11635" marB="11635" anchor="ctr"/>
                </a:tc>
                <a:extLst>
                  <a:ext uri="{0D108BD9-81ED-4DB2-BD59-A6C34878D82A}">
                    <a16:rowId xmlns:a16="http://schemas.microsoft.com/office/drawing/2014/main" val="4172414855"/>
                  </a:ext>
                </a:extLst>
              </a:tr>
              <a:tr h="302499">
                <a:tc>
                  <a:txBody>
                    <a:bodyPr/>
                    <a:lstStyle/>
                    <a:p>
                      <a:r>
                        <a:rPr lang="en-US" sz="1400"/>
                        <a:t>M2.1 Scale OpenShift Across Sites</a:t>
                      </a:r>
                    </a:p>
                  </a:txBody>
                  <a:tcPr marL="23269" marR="23269" marT="11635" marB="11635" anchor="ctr"/>
                </a:tc>
                <a:tc>
                  <a:txBody>
                    <a:bodyPr/>
                    <a:lstStyle/>
                    <a:p>
                      <a:r>
                        <a:rPr lang="en-US" sz="1400"/>
                        <a:t>Deploy and configure clusters in all 12 data centers</a:t>
                      </a:r>
                    </a:p>
                  </a:txBody>
                  <a:tcPr marL="23269" marR="23269" marT="11635" marB="11635" anchor="ctr"/>
                </a:tc>
                <a:tc>
                  <a:txBody>
                    <a:bodyPr/>
                    <a:lstStyle/>
                    <a:p>
                      <a:r>
                        <a:rPr lang="en-US" sz="1400"/>
                        <a:t>12 months</a:t>
                      </a:r>
                    </a:p>
                  </a:txBody>
                  <a:tcPr marL="23269" marR="23269" marT="11635" marB="11635" anchor="ctr"/>
                </a:tc>
                <a:extLst>
                  <a:ext uri="{0D108BD9-81ED-4DB2-BD59-A6C34878D82A}">
                    <a16:rowId xmlns:a16="http://schemas.microsoft.com/office/drawing/2014/main" val="1792761314"/>
                  </a:ext>
                </a:extLst>
              </a:tr>
              <a:tr h="302499">
                <a:tc>
                  <a:txBody>
                    <a:bodyPr/>
                    <a:lstStyle/>
                    <a:p>
                      <a:r>
                        <a:rPr lang="en-US" sz="1400"/>
                        <a:t>M2.2 Bulk Workload Migration</a:t>
                      </a:r>
                    </a:p>
                  </a:txBody>
                  <a:tcPr marL="23269" marR="23269" marT="11635" marB="11635" anchor="ctr"/>
                </a:tc>
                <a:tc>
                  <a:txBody>
                    <a:bodyPr/>
                    <a:lstStyle/>
                    <a:p>
                      <a:r>
                        <a:rPr lang="en-US" sz="1400"/>
                        <a:t>Migrate IT and telco workloads (vEPC, vRAN, databases, apps)</a:t>
                      </a:r>
                    </a:p>
                  </a:txBody>
                  <a:tcPr marL="23269" marR="23269" marT="11635" marB="11635" anchor="ctr"/>
                </a:tc>
                <a:tc>
                  <a:txBody>
                    <a:bodyPr/>
                    <a:lstStyle/>
                    <a:p>
                      <a:r>
                        <a:rPr lang="en-US" sz="1400"/>
                        <a:t>18-24 months</a:t>
                      </a:r>
                    </a:p>
                  </a:txBody>
                  <a:tcPr marL="23269" marR="23269" marT="11635" marB="11635" anchor="ctr"/>
                </a:tc>
                <a:extLst>
                  <a:ext uri="{0D108BD9-81ED-4DB2-BD59-A6C34878D82A}">
                    <a16:rowId xmlns:a16="http://schemas.microsoft.com/office/drawing/2014/main" val="925085752"/>
                  </a:ext>
                </a:extLst>
              </a:tr>
              <a:tr h="302499">
                <a:tc>
                  <a:txBody>
                    <a:bodyPr/>
                    <a:lstStyle/>
                    <a:p>
                      <a:r>
                        <a:rPr lang="en-US" sz="1400"/>
                        <a:t>M2.3 DR &amp; Backup Setup</a:t>
                      </a:r>
                    </a:p>
                  </a:txBody>
                  <a:tcPr marL="23269" marR="23269" marT="11635" marB="11635" anchor="ctr"/>
                </a:tc>
                <a:tc>
                  <a:txBody>
                    <a:bodyPr/>
                    <a:lstStyle/>
                    <a:p>
                      <a:r>
                        <a:rPr lang="en-US" sz="1400"/>
                        <a:t>Implement disaster recovery and backup solutions</a:t>
                      </a:r>
                    </a:p>
                  </a:txBody>
                  <a:tcPr marL="23269" marR="23269" marT="11635" marB="11635" anchor="ctr"/>
                </a:tc>
                <a:tc>
                  <a:txBody>
                    <a:bodyPr/>
                    <a:lstStyle/>
                    <a:p>
                      <a:r>
                        <a:rPr lang="en-US" sz="1400"/>
                        <a:t>6 months</a:t>
                      </a:r>
                    </a:p>
                  </a:txBody>
                  <a:tcPr marL="23269" marR="23269" marT="11635" marB="11635" anchor="ctr"/>
                </a:tc>
                <a:extLst>
                  <a:ext uri="{0D108BD9-81ED-4DB2-BD59-A6C34878D82A}">
                    <a16:rowId xmlns:a16="http://schemas.microsoft.com/office/drawing/2014/main" val="210089540"/>
                  </a:ext>
                </a:extLst>
              </a:tr>
              <a:tr h="302499">
                <a:tc>
                  <a:txBody>
                    <a:bodyPr/>
                    <a:lstStyle/>
                    <a:p>
                      <a:r>
                        <a:rPr lang="en-US" sz="1400"/>
                        <a:t>M2.4 Security Hardening &amp; Compliance</a:t>
                      </a:r>
                    </a:p>
                  </a:txBody>
                  <a:tcPr marL="23269" marR="23269" marT="11635" marB="11635" anchor="ctr"/>
                </a:tc>
                <a:tc>
                  <a:txBody>
                    <a:bodyPr/>
                    <a:lstStyle/>
                    <a:p>
                      <a:r>
                        <a:rPr lang="en-US" sz="1400"/>
                        <a:t>Apply security policies, audits, and compliance checks</a:t>
                      </a:r>
                    </a:p>
                  </a:txBody>
                  <a:tcPr marL="23269" marR="23269" marT="11635" marB="11635" anchor="ctr"/>
                </a:tc>
                <a:tc>
                  <a:txBody>
                    <a:bodyPr/>
                    <a:lstStyle/>
                    <a:p>
                      <a:r>
                        <a:rPr lang="en-US" sz="1400"/>
                        <a:t>8 months</a:t>
                      </a:r>
                    </a:p>
                  </a:txBody>
                  <a:tcPr marL="23269" marR="23269" marT="11635" marB="11635" anchor="ctr"/>
                </a:tc>
                <a:extLst>
                  <a:ext uri="{0D108BD9-81ED-4DB2-BD59-A6C34878D82A}">
                    <a16:rowId xmlns:a16="http://schemas.microsoft.com/office/drawing/2014/main" val="1867302230"/>
                  </a:ext>
                </a:extLst>
              </a:tr>
              <a:tr h="232692">
                <a:tc>
                  <a:txBody>
                    <a:bodyPr/>
                    <a:lstStyle/>
                    <a:p>
                      <a:r>
                        <a:rPr lang="en-US" sz="1400"/>
                        <a:t>M2.5 Expand Automation &amp; Monitoring</a:t>
                      </a:r>
                    </a:p>
                  </a:txBody>
                  <a:tcPr marL="23269" marR="23269" marT="11635" marB="11635" anchor="ctr"/>
                </a:tc>
                <a:tc>
                  <a:txBody>
                    <a:bodyPr/>
                    <a:lstStyle/>
                    <a:p>
                      <a:r>
                        <a:rPr lang="en-US" sz="1400"/>
                        <a:t>Extend GitOps, CI/CD, monitoring to all workloads</a:t>
                      </a:r>
                    </a:p>
                  </a:txBody>
                  <a:tcPr marL="23269" marR="23269" marT="11635" marB="11635" anchor="ctr"/>
                </a:tc>
                <a:tc>
                  <a:txBody>
                    <a:bodyPr/>
                    <a:lstStyle/>
                    <a:p>
                      <a:r>
                        <a:rPr lang="en-US" sz="1400"/>
                        <a:t>12 months</a:t>
                      </a:r>
                    </a:p>
                  </a:txBody>
                  <a:tcPr marL="23269" marR="23269" marT="11635" marB="11635" anchor="ctr"/>
                </a:tc>
                <a:extLst>
                  <a:ext uri="{0D108BD9-81ED-4DB2-BD59-A6C34878D82A}">
                    <a16:rowId xmlns:a16="http://schemas.microsoft.com/office/drawing/2014/main" val="2965389148"/>
                  </a:ext>
                </a:extLst>
              </a:tr>
              <a:tr h="302499">
                <a:tc>
                  <a:txBody>
                    <a:bodyPr/>
                    <a:lstStyle/>
                    <a:p>
                      <a:r>
                        <a:rPr lang="en-US" sz="1400"/>
                        <a:t>M2.6 Ongoing Training &amp; Support</a:t>
                      </a:r>
                    </a:p>
                  </a:txBody>
                  <a:tcPr marL="23269" marR="23269" marT="11635" marB="11635" anchor="ctr"/>
                </a:tc>
                <a:tc>
                  <a:txBody>
                    <a:bodyPr/>
                    <a:lstStyle/>
                    <a:p>
                      <a:r>
                        <a:rPr lang="en-US" sz="1400"/>
                        <a:t>Continuous skill development and operational support</a:t>
                      </a:r>
                    </a:p>
                  </a:txBody>
                  <a:tcPr marL="23269" marR="23269" marT="11635" marB="11635" anchor="ctr"/>
                </a:tc>
                <a:tc>
                  <a:txBody>
                    <a:bodyPr/>
                    <a:lstStyle/>
                    <a:p>
                      <a:r>
                        <a:rPr lang="en-US" sz="1400"/>
                        <a:t>Ongoing</a:t>
                      </a:r>
                    </a:p>
                  </a:txBody>
                  <a:tcPr marL="23269" marR="23269" marT="11635" marB="11635" anchor="ctr"/>
                </a:tc>
                <a:extLst>
                  <a:ext uri="{0D108BD9-81ED-4DB2-BD59-A6C34878D82A}">
                    <a16:rowId xmlns:a16="http://schemas.microsoft.com/office/drawing/2014/main" val="1565089725"/>
                  </a:ext>
                </a:extLst>
              </a:tr>
              <a:tr h="372307">
                <a:tc>
                  <a:txBody>
                    <a:bodyPr/>
                    <a:lstStyle/>
                    <a:p>
                      <a:r>
                        <a:rPr lang="en-US" sz="1400"/>
                        <a:t>M2.7 Stabilization &amp; Optimization</a:t>
                      </a:r>
                    </a:p>
                  </a:txBody>
                  <a:tcPr marL="23269" marR="23269" marT="11635" marB="11635" anchor="ctr"/>
                </a:tc>
                <a:tc>
                  <a:txBody>
                    <a:bodyPr/>
                    <a:lstStyle/>
                    <a:p>
                      <a:r>
                        <a:rPr lang="en-US" sz="1400"/>
                        <a:t>Performance tuning, cost optimization, operational handover</a:t>
                      </a:r>
                    </a:p>
                  </a:txBody>
                  <a:tcPr marL="23269" marR="23269" marT="11635" marB="11635" anchor="ctr"/>
                </a:tc>
                <a:tc>
                  <a:txBody>
                    <a:bodyPr/>
                    <a:lstStyle/>
                    <a:p>
                      <a:r>
                        <a:rPr lang="en-US" sz="1400"/>
                        <a:t>6 months</a:t>
                      </a:r>
                    </a:p>
                  </a:txBody>
                  <a:tcPr marL="23269" marR="23269" marT="11635" marB="11635" anchor="ctr"/>
                </a:tc>
                <a:extLst>
                  <a:ext uri="{0D108BD9-81ED-4DB2-BD59-A6C34878D82A}">
                    <a16:rowId xmlns:a16="http://schemas.microsoft.com/office/drawing/2014/main" val="1754592433"/>
                  </a:ext>
                </a:extLst>
              </a:tr>
            </a:tbl>
          </a:graphicData>
        </a:graphic>
      </p:graphicFrame>
    </p:spTree>
    <p:extLst>
      <p:ext uri="{BB962C8B-B14F-4D97-AF65-F5344CB8AC3E}">
        <p14:creationId xmlns:p14="http://schemas.microsoft.com/office/powerpoint/2010/main" val="3411157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E08346-A65B-F8C6-E16C-F85FC14C066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57BE38-F904-4B0E-C8C5-568613539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EB8AA-3577-1A5E-C726-8D3AFF3116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Expansion Phase- Cost Break-Up</a:t>
            </a:r>
          </a:p>
        </p:txBody>
      </p:sp>
      <p:graphicFrame>
        <p:nvGraphicFramePr>
          <p:cNvPr id="3" name="Table 2">
            <a:extLst>
              <a:ext uri="{FF2B5EF4-FFF2-40B4-BE49-F238E27FC236}">
                <a16:creationId xmlns:a16="http://schemas.microsoft.com/office/drawing/2014/main" id="{9B234661-D792-7DAA-6102-2B5850E657EA}"/>
              </a:ext>
            </a:extLst>
          </p:cNvPr>
          <p:cNvGraphicFramePr>
            <a:graphicFrameLocks noGrp="1"/>
          </p:cNvGraphicFramePr>
          <p:nvPr>
            <p:extLst>
              <p:ext uri="{D42A27DB-BD31-4B8C-83A1-F6EECF244321}">
                <p14:modId xmlns:p14="http://schemas.microsoft.com/office/powerpoint/2010/main" val="3649326256"/>
              </p:ext>
            </p:extLst>
          </p:nvPr>
        </p:nvGraphicFramePr>
        <p:xfrm>
          <a:off x="1375209" y="1825625"/>
          <a:ext cx="9441582" cy="4351338"/>
        </p:xfrm>
        <a:graphic>
          <a:graphicData uri="http://schemas.openxmlformats.org/drawingml/2006/table">
            <a:tbl>
              <a:tblPr firstRow="1">
                <a:tableStyleId>{5C22544A-7EE6-4342-B048-85BDC9FD1C3A}</a:tableStyleId>
              </a:tblPr>
              <a:tblGrid>
                <a:gridCol w="3147194">
                  <a:extLst>
                    <a:ext uri="{9D8B030D-6E8A-4147-A177-3AD203B41FA5}">
                      <a16:colId xmlns:a16="http://schemas.microsoft.com/office/drawing/2014/main" val="3435948639"/>
                    </a:ext>
                  </a:extLst>
                </a:gridCol>
                <a:gridCol w="3147194">
                  <a:extLst>
                    <a:ext uri="{9D8B030D-6E8A-4147-A177-3AD203B41FA5}">
                      <a16:colId xmlns:a16="http://schemas.microsoft.com/office/drawing/2014/main" val="2045261819"/>
                    </a:ext>
                  </a:extLst>
                </a:gridCol>
                <a:gridCol w="3147194">
                  <a:extLst>
                    <a:ext uri="{9D8B030D-6E8A-4147-A177-3AD203B41FA5}">
                      <a16:colId xmlns:a16="http://schemas.microsoft.com/office/drawing/2014/main" val="82873439"/>
                    </a:ext>
                  </a:extLst>
                </a:gridCol>
              </a:tblGrid>
              <a:tr h="328403">
                <a:tc>
                  <a:txBody>
                    <a:bodyPr/>
                    <a:lstStyle/>
                    <a:p>
                      <a:r>
                        <a:rPr lang="en-US" sz="1600"/>
                        <a:t>Cost Category</a:t>
                      </a:r>
                    </a:p>
                  </a:txBody>
                  <a:tcPr marL="82101" marR="82101" marT="41050" marB="41050" anchor="ctr"/>
                </a:tc>
                <a:tc>
                  <a:txBody>
                    <a:bodyPr/>
                    <a:lstStyle/>
                    <a:p>
                      <a:r>
                        <a:rPr lang="en-US" sz="1600"/>
                        <a:t>Description</a:t>
                      </a:r>
                    </a:p>
                  </a:txBody>
                  <a:tcPr marL="82101" marR="82101" marT="41050" marB="41050" anchor="ctr"/>
                </a:tc>
                <a:tc>
                  <a:txBody>
                    <a:bodyPr/>
                    <a:lstStyle/>
                    <a:p>
                      <a:r>
                        <a:rPr lang="en-US" sz="1600"/>
                        <a:t>ROM Cost (USD)</a:t>
                      </a:r>
                    </a:p>
                  </a:txBody>
                  <a:tcPr marL="82101" marR="82101" marT="41050" marB="41050" anchor="ctr"/>
                </a:tc>
                <a:extLst>
                  <a:ext uri="{0D108BD9-81ED-4DB2-BD59-A6C34878D82A}">
                    <a16:rowId xmlns:a16="http://schemas.microsoft.com/office/drawing/2014/main" val="1750241072"/>
                  </a:ext>
                </a:extLst>
              </a:tr>
              <a:tr h="821007">
                <a:tc>
                  <a:txBody>
                    <a:bodyPr/>
                    <a:lstStyle/>
                    <a:p>
                      <a:r>
                        <a:rPr lang="en-US" sz="1600"/>
                        <a:t>Hardware Support for remaining hardware</a:t>
                      </a:r>
                    </a:p>
                  </a:txBody>
                  <a:tcPr marL="82101" marR="82101" marT="41050" marB="41050" anchor="ctr"/>
                </a:tc>
                <a:tc>
                  <a:txBody>
                    <a:bodyPr/>
                    <a:lstStyle/>
                    <a:p>
                      <a:r>
                        <a:rPr lang="en-US" sz="1600"/>
                        <a:t>Remaining hardware procurement aligned to refresh cycles</a:t>
                      </a:r>
                    </a:p>
                  </a:txBody>
                  <a:tcPr marL="82101" marR="82101" marT="41050" marB="41050" anchor="ctr"/>
                </a:tc>
                <a:tc>
                  <a:txBody>
                    <a:bodyPr/>
                    <a:lstStyle/>
                    <a:p>
                      <a:r>
                        <a:rPr lang="en-AE" sz="1600"/>
                        <a:t>$4,000,000</a:t>
                      </a:r>
                      <a:endParaRPr lang="en-US"/>
                    </a:p>
                  </a:txBody>
                  <a:tcPr marL="82101" marR="82101" marT="41050" marB="41050" anchor="ctr"/>
                </a:tc>
                <a:extLst>
                  <a:ext uri="{0D108BD9-81ED-4DB2-BD59-A6C34878D82A}">
                    <a16:rowId xmlns:a16="http://schemas.microsoft.com/office/drawing/2014/main" val="217390090"/>
                  </a:ext>
                </a:extLst>
              </a:tr>
              <a:tr h="574705">
                <a:tc>
                  <a:txBody>
                    <a:bodyPr/>
                    <a:lstStyle/>
                    <a:p>
                      <a:r>
                        <a:rPr lang="en-US" sz="1600"/>
                        <a:t>Workload Migration</a:t>
                      </a:r>
                    </a:p>
                  </a:txBody>
                  <a:tcPr marL="82101" marR="82101" marT="41050" marB="41050" anchor="ctr"/>
                </a:tc>
                <a:tc>
                  <a:txBody>
                    <a:bodyPr/>
                    <a:lstStyle/>
                    <a:p>
                      <a:r>
                        <a:rPr lang="en-US" sz="1600"/>
                        <a:t>Bulk migration of IT &amp; Telco workloads</a:t>
                      </a:r>
                    </a:p>
                  </a:txBody>
                  <a:tcPr marL="82101" marR="82101" marT="41050" marB="41050" anchor="ctr"/>
                </a:tc>
                <a:tc>
                  <a:txBody>
                    <a:bodyPr/>
                    <a:lstStyle/>
                    <a:p>
                      <a:r>
                        <a:rPr lang="en-AE" sz="1600"/>
                        <a:t>$15,000,000</a:t>
                      </a:r>
                    </a:p>
                  </a:txBody>
                  <a:tcPr marL="82101" marR="82101" marT="41050" marB="41050" anchor="ctr"/>
                </a:tc>
                <a:extLst>
                  <a:ext uri="{0D108BD9-81ED-4DB2-BD59-A6C34878D82A}">
                    <a16:rowId xmlns:a16="http://schemas.microsoft.com/office/drawing/2014/main" val="4252023034"/>
                  </a:ext>
                </a:extLst>
              </a:tr>
              <a:tr h="574705">
                <a:tc>
                  <a:txBody>
                    <a:bodyPr/>
                    <a:lstStyle/>
                    <a:p>
                      <a:r>
                        <a:rPr lang="en-US" sz="1600"/>
                        <a:t>DR &amp; Backup Implementation</a:t>
                      </a:r>
                    </a:p>
                  </a:txBody>
                  <a:tcPr marL="82101" marR="82101" marT="41050" marB="41050" anchor="ctr"/>
                </a:tc>
                <a:tc>
                  <a:txBody>
                    <a:bodyPr/>
                    <a:lstStyle/>
                    <a:p>
                      <a:r>
                        <a:rPr lang="en-US" sz="1600"/>
                        <a:t>Multi-zone disaster recovery setup</a:t>
                      </a:r>
                    </a:p>
                  </a:txBody>
                  <a:tcPr marL="82101" marR="82101" marT="41050" marB="41050" anchor="ctr"/>
                </a:tc>
                <a:tc>
                  <a:txBody>
                    <a:bodyPr/>
                    <a:lstStyle/>
                    <a:p>
                      <a:r>
                        <a:rPr lang="en-AE" sz="1600"/>
                        <a:t>$1,200,000</a:t>
                      </a:r>
                    </a:p>
                  </a:txBody>
                  <a:tcPr marL="82101" marR="82101" marT="41050" marB="41050" anchor="ctr"/>
                </a:tc>
                <a:extLst>
                  <a:ext uri="{0D108BD9-81ED-4DB2-BD59-A6C34878D82A}">
                    <a16:rowId xmlns:a16="http://schemas.microsoft.com/office/drawing/2014/main" val="2273882503"/>
                  </a:ext>
                </a:extLst>
              </a:tr>
              <a:tr h="574705">
                <a:tc>
                  <a:txBody>
                    <a:bodyPr/>
                    <a:lstStyle/>
                    <a:p>
                      <a:r>
                        <a:rPr lang="en-US" sz="1600"/>
                        <a:t>Automation &amp; CI/CD Expansion</a:t>
                      </a:r>
                    </a:p>
                  </a:txBody>
                  <a:tcPr marL="82101" marR="82101" marT="41050" marB="41050" anchor="ctr"/>
                </a:tc>
                <a:tc>
                  <a:txBody>
                    <a:bodyPr/>
                    <a:lstStyle/>
                    <a:p>
                      <a:r>
                        <a:rPr lang="en-US" sz="1600"/>
                        <a:t>Enhanced GitOps pipelines &amp; monitoring</a:t>
                      </a:r>
                    </a:p>
                  </a:txBody>
                  <a:tcPr marL="82101" marR="82101" marT="41050" marB="41050" anchor="ctr"/>
                </a:tc>
                <a:tc>
                  <a:txBody>
                    <a:bodyPr/>
                    <a:lstStyle/>
                    <a:p>
                      <a:r>
                        <a:rPr lang="en-AE" sz="1600"/>
                        <a:t>$2,000,000</a:t>
                      </a:r>
                    </a:p>
                  </a:txBody>
                  <a:tcPr marL="82101" marR="82101" marT="41050" marB="41050" anchor="ctr"/>
                </a:tc>
                <a:extLst>
                  <a:ext uri="{0D108BD9-81ED-4DB2-BD59-A6C34878D82A}">
                    <a16:rowId xmlns:a16="http://schemas.microsoft.com/office/drawing/2014/main" val="1829890770"/>
                  </a:ext>
                </a:extLst>
              </a:tr>
              <a:tr h="574705">
                <a:tc>
                  <a:txBody>
                    <a:bodyPr/>
                    <a:lstStyle/>
                    <a:p>
                      <a:r>
                        <a:rPr lang="en-US" sz="1600"/>
                        <a:t>Security &amp; Compliance</a:t>
                      </a:r>
                    </a:p>
                  </a:txBody>
                  <a:tcPr marL="82101" marR="82101" marT="41050" marB="41050" anchor="ctr"/>
                </a:tc>
                <a:tc>
                  <a:txBody>
                    <a:bodyPr/>
                    <a:lstStyle/>
                    <a:p>
                      <a:r>
                        <a:rPr lang="en-US" sz="1600"/>
                        <a:t>Hardening, auditing, policy enforcement</a:t>
                      </a:r>
                    </a:p>
                  </a:txBody>
                  <a:tcPr marL="82101" marR="82101" marT="41050" marB="41050" anchor="ctr"/>
                </a:tc>
                <a:tc>
                  <a:txBody>
                    <a:bodyPr/>
                    <a:lstStyle/>
                    <a:p>
                      <a:r>
                        <a:rPr lang="en-AE" sz="1600"/>
                        <a:t>$1,000,000</a:t>
                      </a:r>
                    </a:p>
                  </a:txBody>
                  <a:tcPr marL="82101" marR="82101" marT="41050" marB="41050" anchor="ctr"/>
                </a:tc>
                <a:extLst>
                  <a:ext uri="{0D108BD9-81ED-4DB2-BD59-A6C34878D82A}">
                    <a16:rowId xmlns:a16="http://schemas.microsoft.com/office/drawing/2014/main" val="1804782006"/>
                  </a:ext>
                </a:extLst>
              </a:tr>
              <a:tr h="574705">
                <a:tc>
                  <a:txBody>
                    <a:bodyPr/>
                    <a:lstStyle/>
                    <a:p>
                      <a:r>
                        <a:rPr lang="en-US" sz="1600"/>
                        <a:t>Operational Support</a:t>
                      </a:r>
                    </a:p>
                  </a:txBody>
                  <a:tcPr marL="82101" marR="82101" marT="41050" marB="41050" anchor="ctr"/>
                </a:tc>
                <a:tc>
                  <a:txBody>
                    <a:bodyPr/>
                    <a:lstStyle/>
                    <a:p>
                      <a:r>
                        <a:rPr lang="en-US" sz="1600"/>
                        <a:t>Extended support &amp; troubleshooting</a:t>
                      </a:r>
                    </a:p>
                  </a:txBody>
                  <a:tcPr marL="82101" marR="82101" marT="41050" marB="41050" anchor="ctr"/>
                </a:tc>
                <a:tc>
                  <a:txBody>
                    <a:bodyPr/>
                    <a:lstStyle/>
                    <a:p>
                      <a:r>
                        <a:rPr lang="en-AE" sz="1600"/>
                        <a:t>$6,500,000</a:t>
                      </a:r>
                    </a:p>
                  </a:txBody>
                  <a:tcPr marL="82101" marR="82101" marT="41050" marB="41050" anchor="ctr"/>
                </a:tc>
                <a:extLst>
                  <a:ext uri="{0D108BD9-81ED-4DB2-BD59-A6C34878D82A}">
                    <a16:rowId xmlns:a16="http://schemas.microsoft.com/office/drawing/2014/main" val="3513006718"/>
                  </a:ext>
                </a:extLst>
              </a:tr>
              <a:tr h="328403">
                <a:tc>
                  <a:txBody>
                    <a:bodyPr/>
                    <a:lstStyle/>
                    <a:p>
                      <a:r>
                        <a:rPr lang="en-US" sz="1600" b="1"/>
                        <a:t>Total Expansion Phase</a:t>
                      </a:r>
                      <a:endParaRPr lang="en-US" sz="1600"/>
                    </a:p>
                  </a:txBody>
                  <a:tcPr marL="82101" marR="82101" marT="41050" marB="41050" anchor="ctr"/>
                </a:tc>
                <a:tc>
                  <a:txBody>
                    <a:bodyPr/>
                    <a:lstStyle/>
                    <a:p>
                      <a:endParaRPr lang="en-AE" sz="1600"/>
                    </a:p>
                  </a:txBody>
                  <a:tcPr marL="82101" marR="82101" marT="41050" marB="41050" anchor="ctr"/>
                </a:tc>
                <a:tc>
                  <a:txBody>
                    <a:bodyPr/>
                    <a:lstStyle/>
                    <a:p>
                      <a:r>
                        <a:rPr lang="en-AE" sz="1600" b="1"/>
                        <a:t>$29,700,000</a:t>
                      </a:r>
                      <a:endParaRPr lang="en-AE" sz="1600"/>
                    </a:p>
                  </a:txBody>
                  <a:tcPr marL="82101" marR="82101" marT="41050" marB="41050" anchor="ctr"/>
                </a:tc>
                <a:extLst>
                  <a:ext uri="{0D108BD9-81ED-4DB2-BD59-A6C34878D82A}">
                    <a16:rowId xmlns:a16="http://schemas.microsoft.com/office/drawing/2014/main" val="2659637342"/>
                  </a:ext>
                </a:extLst>
              </a:tr>
            </a:tbl>
          </a:graphicData>
        </a:graphic>
      </p:graphicFrame>
    </p:spTree>
    <p:extLst>
      <p:ext uri="{BB962C8B-B14F-4D97-AF65-F5344CB8AC3E}">
        <p14:creationId xmlns:p14="http://schemas.microsoft.com/office/powerpoint/2010/main" val="760598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8ABDD1-2BD5-2CAA-5166-83A31D4731A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F048F8D-3654-3858-B8F9-FEDEFD38E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E120C-C7FF-BF1A-AA32-0331B32F7E43}"/>
              </a:ext>
            </a:extLst>
          </p:cNvPr>
          <p:cNvSpPr>
            <a:spLocks noGrp="1"/>
          </p:cNvSpPr>
          <p:nvPr>
            <p:ph type="title"/>
          </p:nvPr>
        </p:nvSpPr>
        <p:spPr>
          <a:xfrm>
            <a:off x="533013" y="267171"/>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Telco’s Migration Timeline with Containerization</a:t>
            </a:r>
          </a:p>
        </p:txBody>
      </p:sp>
      <p:pic>
        <p:nvPicPr>
          <p:cNvPr id="3" name="Picture 2" descr="A screenshot of a graph&#10;&#10;AI-generated content may be incorrect.">
            <a:extLst>
              <a:ext uri="{FF2B5EF4-FFF2-40B4-BE49-F238E27FC236}">
                <a16:creationId xmlns:a16="http://schemas.microsoft.com/office/drawing/2014/main" id="{560A8B1A-D371-8A73-0231-2318432A4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5" b="90470"/>
          <a:stretch>
            <a:fillRect/>
          </a:stretch>
        </p:blipFill>
        <p:spPr bwMode="auto">
          <a:xfrm>
            <a:off x="270866" y="1384820"/>
            <a:ext cx="9522873" cy="5079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ue rectangles on a white background&#10;&#10;AI-generated content may be incorrect.">
            <a:extLst>
              <a:ext uri="{FF2B5EF4-FFF2-40B4-BE49-F238E27FC236}">
                <a16:creationId xmlns:a16="http://schemas.microsoft.com/office/drawing/2014/main" id="{73631191-6592-5639-7193-6FC10363061E}"/>
              </a:ext>
            </a:extLst>
          </p:cNvPr>
          <p:cNvPicPr>
            <a:picLocks noChangeAspect="1"/>
          </p:cNvPicPr>
          <p:nvPr/>
        </p:nvPicPr>
        <p:blipFill>
          <a:blip r:embed="rId3"/>
          <a:stretch>
            <a:fillRect/>
          </a:stretch>
        </p:blipFill>
        <p:spPr>
          <a:xfrm>
            <a:off x="2779536" y="2151357"/>
            <a:ext cx="1778706" cy="1548695"/>
          </a:xfrm>
          <a:prstGeom prst="rect">
            <a:avLst/>
          </a:prstGeom>
        </p:spPr>
      </p:pic>
      <p:pic>
        <p:nvPicPr>
          <p:cNvPr id="6" name="Picture 5" descr="A white background with black text&#10;&#10;AI-generated content may be incorrect.">
            <a:extLst>
              <a:ext uri="{FF2B5EF4-FFF2-40B4-BE49-F238E27FC236}">
                <a16:creationId xmlns:a16="http://schemas.microsoft.com/office/drawing/2014/main" id="{5699F631-48B1-1BE7-2659-26D3856EA99E}"/>
              </a:ext>
            </a:extLst>
          </p:cNvPr>
          <p:cNvPicPr>
            <a:picLocks noChangeAspect="1"/>
          </p:cNvPicPr>
          <p:nvPr/>
        </p:nvPicPr>
        <p:blipFill>
          <a:blip r:embed="rId4"/>
          <a:stretch>
            <a:fillRect/>
          </a:stretch>
        </p:blipFill>
        <p:spPr>
          <a:xfrm>
            <a:off x="-3646" y="1847262"/>
            <a:ext cx="2956514" cy="188407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53AE5E6C-0DCE-E791-8ED2-9C67BA7A61E1}"/>
              </a:ext>
            </a:extLst>
          </p:cNvPr>
          <p:cNvPicPr>
            <a:picLocks noChangeAspect="1"/>
          </p:cNvPicPr>
          <p:nvPr/>
        </p:nvPicPr>
        <p:blipFill>
          <a:blip r:embed="rId5"/>
          <a:stretch>
            <a:fillRect/>
          </a:stretch>
        </p:blipFill>
        <p:spPr>
          <a:xfrm>
            <a:off x="103834" y="3707107"/>
            <a:ext cx="2670998" cy="1969677"/>
          </a:xfrm>
          <a:prstGeom prst="rect">
            <a:avLst/>
          </a:prstGeom>
        </p:spPr>
      </p:pic>
      <p:pic>
        <p:nvPicPr>
          <p:cNvPr id="11" name="Picture 10" descr="A blue lines on a white background&#10;&#10;AI-generated content may be incorrect.">
            <a:extLst>
              <a:ext uri="{FF2B5EF4-FFF2-40B4-BE49-F238E27FC236}">
                <a16:creationId xmlns:a16="http://schemas.microsoft.com/office/drawing/2014/main" id="{D3BFB392-CF29-4300-FB9E-71D154E23C14}"/>
              </a:ext>
            </a:extLst>
          </p:cNvPr>
          <p:cNvPicPr>
            <a:picLocks noChangeAspect="1"/>
          </p:cNvPicPr>
          <p:nvPr/>
        </p:nvPicPr>
        <p:blipFill>
          <a:blip r:embed="rId6"/>
          <a:stretch>
            <a:fillRect/>
          </a:stretch>
        </p:blipFill>
        <p:spPr>
          <a:xfrm>
            <a:off x="4232509" y="3880555"/>
            <a:ext cx="5641388" cy="1773297"/>
          </a:xfrm>
          <a:prstGeom prst="rect">
            <a:avLst/>
          </a:prstGeom>
        </p:spPr>
      </p:pic>
      <p:pic>
        <p:nvPicPr>
          <p:cNvPr id="14" name="Picture 13" descr="A white surface with black dots&#10;&#10;AI-generated content may be incorrect.">
            <a:extLst>
              <a:ext uri="{FF2B5EF4-FFF2-40B4-BE49-F238E27FC236}">
                <a16:creationId xmlns:a16="http://schemas.microsoft.com/office/drawing/2014/main" id="{44275947-9DB5-D2AC-8ACF-A0E83EB99FE4}"/>
              </a:ext>
            </a:extLst>
          </p:cNvPr>
          <p:cNvPicPr>
            <a:picLocks noChangeAspect="1"/>
          </p:cNvPicPr>
          <p:nvPr/>
        </p:nvPicPr>
        <p:blipFill>
          <a:blip r:embed="rId7"/>
          <a:stretch>
            <a:fillRect/>
          </a:stretch>
        </p:blipFill>
        <p:spPr>
          <a:xfrm>
            <a:off x="4233098" y="4510499"/>
            <a:ext cx="800100" cy="819150"/>
          </a:xfrm>
          <a:prstGeom prst="rect">
            <a:avLst/>
          </a:prstGeom>
        </p:spPr>
      </p:pic>
      <p:pic>
        <p:nvPicPr>
          <p:cNvPr id="16" name="Picture 15">
            <a:extLst>
              <a:ext uri="{FF2B5EF4-FFF2-40B4-BE49-F238E27FC236}">
                <a16:creationId xmlns:a16="http://schemas.microsoft.com/office/drawing/2014/main" id="{15B6A00D-CA39-88B0-8E21-CC7FCB4FCA52}"/>
              </a:ext>
            </a:extLst>
          </p:cNvPr>
          <p:cNvPicPr>
            <a:picLocks noChangeAspect="1"/>
          </p:cNvPicPr>
          <p:nvPr/>
        </p:nvPicPr>
        <p:blipFill>
          <a:blip r:embed="rId8"/>
          <a:stretch>
            <a:fillRect/>
          </a:stretch>
        </p:blipFill>
        <p:spPr>
          <a:xfrm>
            <a:off x="2398889" y="3878204"/>
            <a:ext cx="371593" cy="381000"/>
          </a:xfrm>
          <a:prstGeom prst="rect">
            <a:avLst/>
          </a:prstGeom>
        </p:spPr>
      </p:pic>
    </p:spTree>
    <p:extLst>
      <p:ext uri="{BB962C8B-B14F-4D97-AF65-F5344CB8AC3E}">
        <p14:creationId xmlns:p14="http://schemas.microsoft.com/office/powerpoint/2010/main" val="2066263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B7C89-5B72-4D9E-B32D-C748730F1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E42F6-AD1C-0629-12C1-84999C20413A}"/>
              </a:ext>
            </a:extLst>
          </p:cNvPr>
          <p:cNvSpPr>
            <a:spLocks noGrp="1"/>
          </p:cNvSpPr>
          <p:nvPr>
            <p:ph type="title"/>
          </p:nvPr>
        </p:nvSpPr>
        <p:spPr/>
        <p:txBody>
          <a:bodyPr/>
          <a:lstStyle/>
          <a:p>
            <a:r>
              <a:rPr lang="en-US"/>
              <a:t>Migration - </a:t>
            </a:r>
            <a:r>
              <a:rPr lang="en-US">
                <a:ea typeface="+mj-lt"/>
                <a:cs typeface="+mj-lt"/>
              </a:rPr>
              <a:t>Risk Assessment &amp; Mitigation</a:t>
            </a:r>
            <a:endParaRPr lang="en-AE"/>
          </a:p>
        </p:txBody>
      </p:sp>
      <p:pic>
        <p:nvPicPr>
          <p:cNvPr id="6" name="Picture 5" descr="A table with text on it&#10;&#10;AI-generated content may be incorrect.">
            <a:extLst>
              <a:ext uri="{FF2B5EF4-FFF2-40B4-BE49-F238E27FC236}">
                <a16:creationId xmlns:a16="http://schemas.microsoft.com/office/drawing/2014/main" id="{73FD1915-7395-F4A3-1F40-44CA3A79803F}"/>
              </a:ext>
            </a:extLst>
          </p:cNvPr>
          <p:cNvPicPr>
            <a:picLocks noChangeAspect="1"/>
          </p:cNvPicPr>
          <p:nvPr/>
        </p:nvPicPr>
        <p:blipFill>
          <a:blip r:embed="rId2"/>
          <a:stretch>
            <a:fillRect/>
          </a:stretch>
        </p:blipFill>
        <p:spPr>
          <a:xfrm>
            <a:off x="474133" y="1690511"/>
            <a:ext cx="11249378" cy="3375378"/>
          </a:xfrm>
          <a:prstGeom prst="rect">
            <a:avLst/>
          </a:prstGeom>
        </p:spPr>
      </p:pic>
    </p:spTree>
    <p:extLst>
      <p:ext uri="{BB962C8B-B14F-4D97-AF65-F5344CB8AC3E}">
        <p14:creationId xmlns:p14="http://schemas.microsoft.com/office/powerpoint/2010/main" val="954629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0F02-23DA-D202-D4DF-CC0EB981037F}"/>
              </a:ext>
            </a:extLst>
          </p:cNvPr>
          <p:cNvSpPr>
            <a:spLocks noGrp="1"/>
          </p:cNvSpPr>
          <p:nvPr>
            <p:ph type="title"/>
          </p:nvPr>
        </p:nvSpPr>
        <p:spPr/>
        <p:txBody>
          <a:bodyPr/>
          <a:lstStyle/>
          <a:p>
            <a:r>
              <a:rPr lang="en-US"/>
              <a:t>Migration Estimate Assumptions</a:t>
            </a:r>
            <a:endParaRPr lang="en-AE"/>
          </a:p>
        </p:txBody>
      </p:sp>
      <p:sp>
        <p:nvSpPr>
          <p:cNvPr id="3" name="Content Placeholder 2">
            <a:extLst>
              <a:ext uri="{FF2B5EF4-FFF2-40B4-BE49-F238E27FC236}">
                <a16:creationId xmlns:a16="http://schemas.microsoft.com/office/drawing/2014/main" id="{E69D784B-958B-42C8-C401-BA774A32F6B8}"/>
              </a:ext>
            </a:extLst>
          </p:cNvPr>
          <p:cNvSpPr>
            <a:spLocks noGrp="1"/>
          </p:cNvSpPr>
          <p:nvPr>
            <p:ph idx="1"/>
          </p:nvPr>
        </p:nvSpPr>
        <p:spPr/>
        <p:txBody>
          <a:bodyPr>
            <a:normAutofit/>
          </a:bodyPr>
          <a:lstStyle/>
          <a:p>
            <a:pPr>
              <a:buFont typeface="Arial" panose="020B0604020202020204" pitchFamily="34" charset="0"/>
              <a:buChar char="•"/>
            </a:pPr>
            <a:r>
              <a:rPr lang="en-US" sz="1800" b="1"/>
              <a:t>Hardware reuse prioritized</a:t>
            </a:r>
            <a:r>
              <a:rPr lang="en-US" sz="1800"/>
              <a:t>; ~30% refreshed during foundation, remainder phased over migration.</a:t>
            </a:r>
          </a:p>
          <a:p>
            <a:pPr>
              <a:buFont typeface="Arial" panose="020B0604020202020204" pitchFamily="34" charset="0"/>
              <a:buChar char="•"/>
            </a:pPr>
            <a:r>
              <a:rPr lang="en-US" sz="1800"/>
              <a:t>Migration downtime windows are scheduled with minimal impact.</a:t>
            </a:r>
          </a:p>
          <a:p>
            <a:pPr>
              <a:buFont typeface="Arial" panose="020B0604020202020204" pitchFamily="34" charset="0"/>
              <a:buChar char="•"/>
            </a:pPr>
            <a:r>
              <a:rPr lang="en-US" sz="1800"/>
              <a:t>Cost estimates exclude internal labor, facilities, and power costs.</a:t>
            </a:r>
          </a:p>
          <a:p>
            <a:pPr>
              <a:buFont typeface="Arial" panose="020B0604020202020204" pitchFamily="34" charset="0"/>
              <a:buChar char="•"/>
            </a:pPr>
            <a:r>
              <a:rPr lang="en-US" sz="1800"/>
              <a:t>Subscription pricing reflects standard Red Hat contracts; may vary by negotiation.</a:t>
            </a:r>
          </a:p>
          <a:p>
            <a:pPr>
              <a:buFont typeface="Arial" panose="020B0604020202020204" pitchFamily="34" charset="0"/>
              <a:buChar char="•"/>
            </a:pPr>
            <a:r>
              <a:rPr lang="en-US" sz="1800"/>
              <a:t>VMware licensing and maintenance fees cease post-migration, generating cost savings not included here.</a:t>
            </a:r>
          </a:p>
          <a:p>
            <a:pPr>
              <a:buFont typeface="Arial" panose="020B0604020202020204" pitchFamily="34" charset="0"/>
              <a:buChar char="•"/>
            </a:pPr>
            <a:r>
              <a:rPr lang="en-US" sz="1800"/>
              <a:t>Operational efficiencies and automation benefits expected to reduce manual effort by 15-20%.</a:t>
            </a:r>
          </a:p>
        </p:txBody>
      </p:sp>
    </p:spTree>
    <p:extLst>
      <p:ext uri="{BB962C8B-B14F-4D97-AF65-F5344CB8AC3E}">
        <p14:creationId xmlns:p14="http://schemas.microsoft.com/office/powerpoint/2010/main" val="1600273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9FB3-9FCE-A142-92BD-4872C92E26AC}"/>
              </a:ext>
            </a:extLst>
          </p:cNvPr>
          <p:cNvSpPr>
            <a:spLocks noGrp="1"/>
          </p:cNvSpPr>
          <p:nvPr>
            <p:ph type="title"/>
          </p:nvPr>
        </p:nvSpPr>
        <p:spPr/>
        <p:txBody>
          <a:bodyPr/>
          <a:lstStyle/>
          <a:p>
            <a:r>
              <a:rPr lang="en-US"/>
              <a:t>Next Steps: Proof of Value (PoV)</a:t>
            </a:r>
            <a:endParaRPr lang="en-AE"/>
          </a:p>
        </p:txBody>
      </p:sp>
      <p:sp>
        <p:nvSpPr>
          <p:cNvPr id="4" name="Rectangle 1">
            <a:extLst>
              <a:ext uri="{FF2B5EF4-FFF2-40B4-BE49-F238E27FC236}">
                <a16:creationId xmlns:a16="http://schemas.microsoft.com/office/drawing/2014/main" id="{C0BF4A13-BE8C-832B-DC10-D459026B6328}"/>
              </a:ext>
            </a:extLst>
          </p:cNvPr>
          <p:cNvSpPr>
            <a:spLocks noGrp="1" noChangeArrowheads="1"/>
          </p:cNvSpPr>
          <p:nvPr>
            <p:ph idx="1"/>
          </p:nvPr>
        </p:nvSpPr>
        <p:spPr bwMode="auto">
          <a:xfrm>
            <a:off x="838200" y="2161332"/>
            <a:ext cx="896912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Select Representative Workloads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Identify ‘Easy’ IT workloads (e.g., SQL, .NET) for PoV migration.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 OpenShift Virtualization Pilot Cluster</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Set up a minimal cluster on existing hardware to validate performance and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Integrate Storage &amp; Networking</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Test CSI drivers, VLAN segmentation, and performance benchmarks with real traffic.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Implement </a:t>
            </a:r>
            <a:r>
              <a:rPr kumimoji="0" lang="en-US" altLang="en-US" sz="1800" b="1" i="0" u="none" strike="noStrike" cap="none" normalizeH="0" baseline="0" err="1">
                <a:ln>
                  <a:noFill/>
                </a:ln>
                <a:solidFill>
                  <a:schemeClr val="tx1"/>
                </a:solidFill>
                <a:effectLst/>
                <a:latin typeface="Arial" panose="020B0604020202020204" pitchFamily="34" charset="0"/>
              </a:rPr>
              <a:t>GitOps</a:t>
            </a:r>
            <a:r>
              <a:rPr kumimoji="0" lang="en-US" altLang="en-US" sz="1800" b="1" i="0" u="none" strike="noStrike" cap="none" normalizeH="0" baseline="0">
                <a:ln>
                  <a:noFill/>
                </a:ln>
                <a:solidFill>
                  <a:schemeClr val="tx1"/>
                </a:solidFill>
                <a:effectLst/>
                <a:latin typeface="Arial" panose="020B0604020202020204" pitchFamily="34" charset="0"/>
              </a:rPr>
              <a:t> Pipelines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Deploy automation workflows using tools like </a:t>
            </a:r>
            <a:r>
              <a:rPr kumimoji="0" lang="en-US" altLang="en-US" sz="1800" b="0" i="0" u="none" strike="noStrike" cap="none" normalizeH="0" baseline="0" err="1">
                <a:ln>
                  <a:noFill/>
                </a:ln>
                <a:solidFill>
                  <a:schemeClr val="tx1"/>
                </a:solidFill>
                <a:effectLst/>
                <a:latin typeface="Arial" panose="020B0604020202020204" pitchFamily="34" charset="0"/>
              </a:rPr>
              <a:t>ArgoCD</a:t>
            </a:r>
            <a:r>
              <a:rPr kumimoji="0" lang="en-US" altLang="en-US" sz="1800" b="0" i="0" u="none" strike="noStrike" cap="none" normalizeH="0" baseline="0">
                <a:ln>
                  <a:noFill/>
                </a:ln>
                <a:solidFill>
                  <a:schemeClr val="tx1"/>
                </a:solidFill>
                <a:effectLst/>
                <a:latin typeface="Arial" panose="020B0604020202020204" pitchFamily="34" charset="0"/>
              </a:rPr>
              <a:t> for VM and app lifecycle.</a:t>
            </a:r>
          </a:p>
        </p:txBody>
      </p:sp>
    </p:spTree>
    <p:extLst>
      <p:ext uri="{BB962C8B-B14F-4D97-AF65-F5344CB8AC3E}">
        <p14:creationId xmlns:p14="http://schemas.microsoft.com/office/powerpoint/2010/main" val="1150220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08F3683-1BAB-E05B-0CB6-A5C528BCDB18}"/>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Executive Summary</a:t>
            </a:r>
            <a:endParaRPr lang="en-AE" sz="3200">
              <a:solidFill>
                <a:srgbClr val="FFFFFF"/>
              </a:solidFill>
            </a:endParaRPr>
          </a:p>
        </p:txBody>
      </p:sp>
      <p:sp>
        <p:nvSpPr>
          <p:cNvPr id="3" name="Content Placeholder 2">
            <a:extLst>
              <a:ext uri="{FF2B5EF4-FFF2-40B4-BE49-F238E27FC236}">
                <a16:creationId xmlns:a16="http://schemas.microsoft.com/office/drawing/2014/main" id="{376F098F-8035-47D1-CE1A-46921AE8EC43}"/>
              </a:ext>
            </a:extLst>
          </p:cNvPr>
          <p:cNvSpPr>
            <a:spLocks noGrp="1"/>
          </p:cNvSpPr>
          <p:nvPr>
            <p:ph idx="1"/>
          </p:nvPr>
        </p:nvSpPr>
        <p:spPr>
          <a:xfrm>
            <a:off x="755484" y="2459116"/>
            <a:ext cx="3702579" cy="3524823"/>
          </a:xfrm>
        </p:spPr>
        <p:txBody>
          <a:bodyPr>
            <a:normAutofit/>
          </a:bodyPr>
          <a:lstStyle/>
          <a:p>
            <a:pPr marL="0" indent="0">
              <a:buNone/>
            </a:pPr>
            <a:r>
              <a:rPr lang="en-US" sz="2000">
                <a:solidFill>
                  <a:srgbClr val="FFFFFF"/>
                </a:solidFill>
              </a:rPr>
              <a:t>We have successfully completed the assessment of Telco Department 's VMware environment and has built a proposal to migrating 1440 VMware hypervisors to OpenShift Virtualization on bare metal infrastructure across 12 data centers. The migration addresses financial pressures, operational modernization, and platform consolidation</a:t>
            </a:r>
            <a:endParaRPr lang="en-AE" sz="2000">
              <a:solidFill>
                <a:srgbClr val="FFFFFF"/>
              </a:solidFill>
            </a:endParaRPr>
          </a:p>
        </p:txBody>
      </p:sp>
      <p:graphicFrame>
        <p:nvGraphicFramePr>
          <p:cNvPr id="4" name="Table 3">
            <a:extLst>
              <a:ext uri="{FF2B5EF4-FFF2-40B4-BE49-F238E27FC236}">
                <a16:creationId xmlns:a16="http://schemas.microsoft.com/office/drawing/2014/main" id="{5E92F37A-9C8D-413B-A713-6EF2801AF0B3}"/>
              </a:ext>
            </a:extLst>
          </p:cNvPr>
          <p:cNvGraphicFramePr>
            <a:graphicFrameLocks noGrp="1"/>
          </p:cNvGraphicFramePr>
          <p:nvPr>
            <p:extLst>
              <p:ext uri="{D42A27DB-BD31-4B8C-83A1-F6EECF244321}">
                <p14:modId xmlns:p14="http://schemas.microsoft.com/office/powerpoint/2010/main" val="2061827882"/>
              </p:ext>
            </p:extLst>
          </p:nvPr>
        </p:nvGraphicFramePr>
        <p:xfrm>
          <a:off x="5312664" y="739835"/>
          <a:ext cx="6793991" cy="5163216"/>
        </p:xfrm>
        <a:graphic>
          <a:graphicData uri="http://schemas.openxmlformats.org/drawingml/2006/table">
            <a:tbl>
              <a:tblPr firstRow="1" bandRow="1">
                <a:noFill/>
                <a:tableStyleId>{5C22544A-7EE6-4342-B048-85BDC9FD1C3A}</a:tableStyleId>
              </a:tblPr>
              <a:tblGrid>
                <a:gridCol w="1076581">
                  <a:extLst>
                    <a:ext uri="{9D8B030D-6E8A-4147-A177-3AD203B41FA5}">
                      <a16:colId xmlns:a16="http://schemas.microsoft.com/office/drawing/2014/main" val="1991405629"/>
                    </a:ext>
                  </a:extLst>
                </a:gridCol>
                <a:gridCol w="1869749">
                  <a:extLst>
                    <a:ext uri="{9D8B030D-6E8A-4147-A177-3AD203B41FA5}">
                      <a16:colId xmlns:a16="http://schemas.microsoft.com/office/drawing/2014/main" val="3292611137"/>
                    </a:ext>
                  </a:extLst>
                </a:gridCol>
                <a:gridCol w="1869749">
                  <a:extLst>
                    <a:ext uri="{9D8B030D-6E8A-4147-A177-3AD203B41FA5}">
                      <a16:colId xmlns:a16="http://schemas.microsoft.com/office/drawing/2014/main" val="1473964686"/>
                    </a:ext>
                  </a:extLst>
                </a:gridCol>
                <a:gridCol w="1098649">
                  <a:extLst>
                    <a:ext uri="{9D8B030D-6E8A-4147-A177-3AD203B41FA5}">
                      <a16:colId xmlns:a16="http://schemas.microsoft.com/office/drawing/2014/main" val="1953397155"/>
                    </a:ext>
                  </a:extLst>
                </a:gridCol>
                <a:gridCol w="879263">
                  <a:extLst>
                    <a:ext uri="{9D8B030D-6E8A-4147-A177-3AD203B41FA5}">
                      <a16:colId xmlns:a16="http://schemas.microsoft.com/office/drawing/2014/main" val="955154910"/>
                    </a:ext>
                  </a:extLst>
                </a:gridCol>
              </a:tblGrid>
              <a:tr h="580202">
                <a:tc>
                  <a:txBody>
                    <a:bodyPr/>
                    <a:lstStyle/>
                    <a:p>
                      <a:r>
                        <a:rPr lang="en-US" sz="1300" b="1" cap="none" spc="0">
                          <a:solidFill>
                            <a:schemeClr val="bg1"/>
                          </a:solidFill>
                        </a:rPr>
                        <a:t>Phase</a:t>
                      </a:r>
                      <a:endParaRPr lang="en-AE" sz="1300" b="1" cap="none" spc="0">
                        <a:solidFill>
                          <a:schemeClr val="bg1"/>
                        </a:solidFill>
                      </a:endParaRPr>
                    </a:p>
                  </a:txBody>
                  <a:tcPr marL="57473" marR="41052" marT="82104" marB="82104"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1400"/>
                        <a:t>Key Activities</a:t>
                      </a:r>
                      <a:endParaRPr lang="en-AE" sz="1300" b="1" cap="none" spc="0">
                        <a:solidFill>
                          <a:schemeClr val="bg1"/>
                        </a:solidFill>
                      </a:endParaRPr>
                    </a:p>
                  </a:txBody>
                  <a:tcPr marL="57473" marR="41052" marT="82104" marB="82104"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1300" b="1" i="0" u="none" strike="noStrike" kern="1200" cap="none" spc="0" baseline="0">
                          <a:solidFill>
                            <a:schemeClr val="bg1"/>
                          </a:solidFill>
                          <a:latin typeface="+mn-lt"/>
                          <a:ea typeface="+mn-ea"/>
                          <a:cs typeface="+mn-cs"/>
                        </a:rPr>
                        <a:t>Deliverables / Outcomes</a:t>
                      </a:r>
                      <a:endParaRPr lang="en-AE" sz="1300" b="1" cap="none" spc="0">
                        <a:solidFill>
                          <a:schemeClr val="bg1"/>
                        </a:solidFill>
                      </a:endParaRPr>
                    </a:p>
                  </a:txBody>
                  <a:tcPr marL="57473" marR="41052" marT="82104" marB="82104"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1300" b="1" i="0" u="none" strike="noStrike" kern="1200" cap="none" spc="0" baseline="0">
                          <a:solidFill>
                            <a:schemeClr val="bg1"/>
                          </a:solidFill>
                          <a:latin typeface="+mn-lt"/>
                          <a:ea typeface="+mn-ea"/>
                          <a:cs typeface="+mn-cs"/>
                        </a:rPr>
                        <a:t>Duration</a:t>
                      </a:r>
                      <a:endParaRPr lang="en-AE" sz="1300" b="1" cap="none" spc="0">
                        <a:solidFill>
                          <a:schemeClr val="bg1"/>
                        </a:solidFill>
                      </a:endParaRPr>
                    </a:p>
                  </a:txBody>
                  <a:tcPr marL="57473" marR="41052" marT="82104" marB="82104" anchor="ctr">
                    <a:lnL w="12700" cmpd="sng">
                      <a:noFill/>
                    </a:lnL>
                    <a:lnR w="12700" cmpd="sng">
                      <a:noFill/>
                    </a:lnR>
                    <a:lnT w="19050" cap="flat" cmpd="sng" algn="ctr">
                      <a:noFill/>
                      <a:prstDash val="solid"/>
                    </a:lnT>
                    <a:lnB w="38100" cmpd="sng">
                      <a:noFill/>
                    </a:lnB>
                    <a:solidFill>
                      <a:schemeClr val="tx1"/>
                    </a:solidFill>
                  </a:tcPr>
                </a:tc>
                <a:tc>
                  <a:txBody>
                    <a:bodyPr/>
                    <a:lstStyle/>
                    <a:p>
                      <a:r>
                        <a:rPr lang="en-US" sz="1300" b="1" i="0" u="none" strike="noStrike" kern="1200" cap="none" spc="0" baseline="0">
                          <a:solidFill>
                            <a:schemeClr val="bg1"/>
                          </a:solidFill>
                          <a:latin typeface="+mn-lt"/>
                          <a:ea typeface="+mn-ea"/>
                          <a:cs typeface="+mn-cs"/>
                        </a:rPr>
                        <a:t>Estimated</a:t>
                      </a:r>
                    </a:p>
                    <a:p>
                      <a:r>
                        <a:rPr lang="en-US" sz="1300" b="1" i="0" u="none" strike="noStrike" kern="1200" cap="none" spc="0" baseline="0">
                          <a:solidFill>
                            <a:schemeClr val="bg1"/>
                          </a:solidFill>
                          <a:latin typeface="+mn-lt"/>
                          <a:ea typeface="+mn-ea"/>
                          <a:cs typeface="+mn-cs"/>
                        </a:rPr>
                        <a:t>Pricing</a:t>
                      </a:r>
                      <a:endParaRPr lang="en-AE" sz="1300" b="1" cap="none" spc="0">
                        <a:solidFill>
                          <a:schemeClr val="bg1"/>
                        </a:solidFill>
                      </a:endParaRPr>
                    </a:p>
                  </a:txBody>
                  <a:tcPr marL="57473" marR="41052" marT="82104" marB="82104"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3903081078"/>
                  </a:ext>
                </a:extLst>
              </a:tr>
              <a:tr h="812830">
                <a:tc>
                  <a:txBody>
                    <a:bodyPr/>
                    <a:lstStyle/>
                    <a:p>
                      <a:r>
                        <a:rPr lang="en-US" sz="1100" cap="none" spc="0">
                          <a:solidFill>
                            <a:schemeClr val="tx1"/>
                          </a:solidFill>
                        </a:rPr>
                        <a:t>Foundation</a:t>
                      </a:r>
                      <a:endParaRPr lang="en-AE" sz="1100" cap="none" spc="0">
                        <a:solidFill>
                          <a:schemeClr val="tx1"/>
                        </a:solidFill>
                      </a:endParaRPr>
                    </a:p>
                  </a:txBody>
                  <a:tcPr marL="57473" marR="41052" marT="41052" marB="8210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1100"/>
                        <a:t>- Environment assessment &amp; workload profiling</a:t>
                      </a:r>
                      <a:br>
                        <a:rPr lang="en-US" sz="1100"/>
                      </a:br>
                      <a:r>
                        <a:rPr lang="en-US" sz="1100"/>
                        <a:t>- OpenShift cluster deployment on bare metal</a:t>
                      </a:r>
                      <a:br>
                        <a:rPr lang="en-US" sz="1100"/>
                      </a:br>
                      <a:r>
                        <a:rPr lang="en-US" sz="1100"/>
                        <a:t>- Storage &amp; network integration</a:t>
                      </a:r>
                      <a:br>
                        <a:rPr lang="en-US" sz="1100"/>
                      </a:br>
                      <a:r>
                        <a:rPr lang="en-US" sz="1100"/>
                        <a:t>- Pilot migration of modern workloads</a:t>
                      </a:r>
                      <a:br>
                        <a:rPr lang="en-US" sz="1100"/>
                      </a:br>
                      <a:r>
                        <a:rPr lang="en-US" sz="1100"/>
                        <a:t>- </a:t>
                      </a:r>
                      <a:r>
                        <a:rPr lang="en-US" sz="1100" err="1"/>
                        <a:t>GitOps</a:t>
                      </a:r>
                      <a:r>
                        <a:rPr lang="en-US" sz="1100"/>
                        <a:t> pipeline setup</a:t>
                      </a:r>
                      <a:br>
                        <a:rPr lang="en-US" sz="1100"/>
                      </a:br>
                      <a:r>
                        <a:rPr lang="en-US" sz="1100"/>
                        <a:t>- Training &amp; enablement</a:t>
                      </a:r>
                      <a:br>
                        <a:rPr lang="en-US" sz="1100"/>
                      </a:br>
                      <a:r>
                        <a:rPr lang="en-US" sz="1100"/>
                        <a:t>- Security baseline setup</a:t>
                      </a:r>
                      <a:endParaRPr lang="en-AE" sz="1100" cap="none" spc="0">
                        <a:solidFill>
                          <a:schemeClr val="tx1"/>
                        </a:solidFill>
                      </a:endParaRPr>
                    </a:p>
                  </a:txBody>
                  <a:tcPr marL="57473" marR="41052" marT="41052" marB="82104">
                    <a:lnL w="12700" cmpd="sng">
                      <a:noFill/>
                      <a:prstDash val="solid"/>
                    </a:lnL>
                    <a:lnR w="12700" cmpd="sng">
                      <a:noFill/>
                      <a:prstDash val="solid"/>
                    </a:lnR>
                    <a:lnT w="38100" cmpd="sng">
                      <a:noFill/>
                    </a:lnT>
                    <a:lnB w="12700" cap="flat" cmpd="sng" algn="ctr">
                      <a:solidFill>
                        <a:schemeClr val="tx1"/>
                      </a:solidFill>
                      <a:prstDash val="solid"/>
                      <a:round/>
                      <a:headEnd type="none" w="med" len="med"/>
                      <a:tailEnd type="none" w="med" len="med"/>
                    </a:lnB>
                    <a:noFill/>
                  </a:tcPr>
                </a:tc>
                <a:tc>
                  <a:txBody>
                    <a:bodyPr/>
                    <a:lstStyle/>
                    <a:p>
                      <a:r>
                        <a:rPr lang="en-US" sz="1100"/>
                        <a:t>- Validate platform readiness</a:t>
                      </a:r>
                      <a:br>
                        <a:rPr lang="en-US" sz="1100"/>
                      </a:br>
                      <a:r>
                        <a:rPr lang="en-US" sz="1100"/>
                        <a:t>- Successful pilot migrations</a:t>
                      </a:r>
                      <a:br>
                        <a:rPr lang="en-US" sz="1100"/>
                      </a:br>
                      <a:r>
                        <a:rPr lang="en-US" sz="1100"/>
                        <a:t>- Build automation foundation</a:t>
                      </a:r>
                      <a:br>
                        <a:rPr lang="en-US" sz="1100"/>
                      </a:br>
                      <a:r>
                        <a:rPr lang="en-US" sz="1100"/>
                        <a:t>- Team preparedness</a:t>
                      </a:r>
                      <a:endParaRPr lang="en-AE" sz="1100" cap="none" spc="0">
                        <a:solidFill>
                          <a:schemeClr val="tx1"/>
                        </a:solidFill>
                      </a:endParaRPr>
                    </a:p>
                  </a:txBody>
                  <a:tcPr marL="57473" marR="41052" marT="41052" marB="8210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US" sz="1100" b="0" i="0" u="none" strike="noStrike" kern="1200" cap="none" spc="0" baseline="0">
                          <a:solidFill>
                            <a:schemeClr val="tx1"/>
                          </a:solidFill>
                          <a:latin typeface="+mn-lt"/>
                          <a:ea typeface="+mn-ea"/>
                          <a:cs typeface="+mn-cs"/>
                        </a:rPr>
                        <a:t>6 Months</a:t>
                      </a:r>
                      <a:endParaRPr lang="en-AE" sz="1100" cap="none" spc="0">
                        <a:solidFill>
                          <a:schemeClr val="tx1"/>
                        </a:solidFill>
                      </a:endParaRPr>
                    </a:p>
                  </a:txBody>
                  <a:tcPr marL="57473" marR="41052" marT="41052" marB="82104">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r>
                        <a:rPr lang="en-AE" sz="1100"/>
                        <a:t>$11,500,000</a:t>
                      </a:r>
                      <a:endParaRPr lang="en-AE" sz="1100" cap="none" spc="0">
                        <a:solidFill>
                          <a:schemeClr val="tx1"/>
                        </a:solidFill>
                      </a:endParaRPr>
                    </a:p>
                  </a:txBody>
                  <a:tcPr marL="57473" marR="41052" marT="41052" marB="82104">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2401785638"/>
                  </a:ext>
                </a:extLst>
              </a:tr>
              <a:tr h="648622">
                <a:tc>
                  <a:txBody>
                    <a:bodyPr/>
                    <a:lstStyle/>
                    <a:p>
                      <a:r>
                        <a:rPr lang="en-US" sz="1100" cap="none" spc="0">
                          <a:solidFill>
                            <a:schemeClr val="tx1"/>
                          </a:solidFill>
                        </a:rPr>
                        <a:t>Expansion</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100"/>
                        <a:t>- Scale OpenShift across all data centers</a:t>
                      </a:r>
                      <a:br>
                        <a:rPr lang="en-US" sz="1100"/>
                      </a:br>
                      <a:r>
                        <a:rPr lang="en-US" sz="1100"/>
                        <a:t>- Migrate all remaining IT &amp; telco workloads</a:t>
                      </a:r>
                      <a:br>
                        <a:rPr lang="en-US" sz="1100"/>
                      </a:br>
                      <a:r>
                        <a:rPr lang="en-US" sz="1100"/>
                        <a:t>- Multi-zone HA &amp; DR implementation</a:t>
                      </a:r>
                      <a:br>
                        <a:rPr lang="en-US" sz="1100"/>
                      </a:br>
                      <a:r>
                        <a:rPr lang="en-US" sz="1100"/>
                        <a:t>- Resource optimization</a:t>
                      </a:r>
                      <a:br>
                        <a:rPr lang="en-US" sz="1100"/>
                      </a:br>
                      <a:r>
                        <a:rPr lang="en-US" sz="1100"/>
                        <a:t>- Security hardening</a:t>
                      </a:r>
                      <a:br>
                        <a:rPr lang="en-US" sz="1100"/>
                      </a:br>
                      <a:r>
                        <a:rPr lang="en-US" sz="1100"/>
                        <a:t>- Expand </a:t>
                      </a:r>
                      <a:r>
                        <a:rPr lang="en-US" sz="1100" err="1"/>
                        <a:t>GitOps</a:t>
                      </a:r>
                      <a:r>
                        <a:rPr lang="en-US" sz="1100"/>
                        <a:t> automation</a:t>
                      </a:r>
                      <a:br>
                        <a:rPr lang="en-US" sz="1100"/>
                      </a:br>
                      <a:r>
                        <a:rPr lang="en-US" sz="1100"/>
                        <a:t>- Ongoing training</a:t>
                      </a:r>
                      <a:br>
                        <a:rPr lang="en-US" sz="1100"/>
                      </a:br>
                      <a:r>
                        <a:rPr lang="en-US" sz="1100"/>
                        <a:t>- Stabilization &amp; monitoring</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solidFill>
                      <a:schemeClr val="bg1">
                        <a:lumMod val="95000"/>
                      </a:schemeClr>
                    </a:solidFill>
                  </a:tcPr>
                </a:tc>
                <a:tc>
                  <a:txBody>
                    <a:bodyPr/>
                    <a:lstStyle/>
                    <a:p>
                      <a:r>
                        <a:rPr lang="en-US" sz="1100"/>
                        <a:t>- Complete full migration</a:t>
                      </a:r>
                      <a:br>
                        <a:rPr lang="en-US" sz="1100"/>
                      </a:br>
                      <a:r>
                        <a:rPr lang="en-US" sz="1100"/>
                        <a:t>- Operational stability &amp; performance</a:t>
                      </a:r>
                      <a:br>
                        <a:rPr lang="en-US" sz="1100"/>
                      </a:br>
                      <a:r>
                        <a:rPr lang="en-US" sz="1100"/>
                        <a:t>- Enable continuous modernization</a:t>
                      </a:r>
                      <a:br>
                        <a:rPr lang="en-US" sz="1100"/>
                      </a:br>
                      <a:r>
                        <a:rPr lang="en-US" sz="1100"/>
                        <a:t>- Compliance adherence</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US" sz="1100" cap="none" spc="0">
                          <a:solidFill>
                            <a:schemeClr val="tx1"/>
                          </a:solidFill>
                        </a:rPr>
                        <a:t>35- 40 Months</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r>
                        <a:rPr lang="en-AE" sz="1100"/>
                        <a:t>$29,700,000</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11268329"/>
                  </a:ext>
                </a:extLst>
              </a:tr>
              <a:tr h="648622">
                <a:tc>
                  <a:txBody>
                    <a:bodyPr/>
                    <a:lstStyle/>
                    <a:p>
                      <a:r>
                        <a:rPr lang="en-US" sz="1100" cap="none" spc="0">
                          <a:solidFill>
                            <a:schemeClr val="tx1"/>
                          </a:solidFill>
                        </a:rPr>
                        <a:t>Red Hat Subscriptions</a:t>
                      </a:r>
                    </a:p>
                    <a:p>
                      <a:r>
                        <a:rPr lang="en-US" sz="1100" cap="none" spc="0">
                          <a:solidFill>
                            <a:schemeClr val="tx1"/>
                          </a:solidFill>
                        </a:rPr>
                        <a:t>after migration</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100" cap="none" spc="0">
                          <a:solidFill>
                            <a:schemeClr val="tx1"/>
                          </a:solidFill>
                        </a:rPr>
                        <a:t>Optimization and Ongoing </a:t>
                      </a:r>
                      <a:r>
                        <a:rPr lang="en-US" sz="1100" cap="none" spc="0" err="1">
                          <a:solidFill>
                            <a:schemeClr val="tx1"/>
                          </a:solidFill>
                        </a:rPr>
                        <a:t>SUpport</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100" b="0" i="0" u="none" strike="noStrike" kern="1200" cap="none" spc="0" baseline="0">
                          <a:solidFill>
                            <a:schemeClr val="tx1"/>
                          </a:solidFill>
                          <a:latin typeface="+mn-lt"/>
                          <a:ea typeface="+mn-ea"/>
                          <a:cs typeface="+mn-cs"/>
                        </a:rPr>
                        <a:t>Subscription growth for:</a:t>
                      </a:r>
                    </a:p>
                    <a:p>
                      <a:r>
                        <a:rPr lang="en-US" sz="1100" b="0" i="0" u="none" strike="noStrike" kern="1200" cap="none" spc="0" baseline="0">
                          <a:solidFill>
                            <a:schemeClr val="tx1"/>
                          </a:solidFill>
                          <a:latin typeface="+mn-lt"/>
                          <a:ea typeface="+mn-ea"/>
                          <a:cs typeface="+mn-cs"/>
                        </a:rPr>
                        <a:t>OpenShift Platform Plus</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100" b="0" i="0" u="none" strike="noStrike" kern="1200" cap="none" spc="0" baseline="0">
                          <a:solidFill>
                            <a:schemeClr val="tx1"/>
                          </a:solidFill>
                          <a:latin typeface="+mn-lt"/>
                          <a:ea typeface="+mn-ea"/>
                          <a:cs typeface="+mn-cs"/>
                        </a:rPr>
                        <a:t>3 year projection</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AE" sz="1100"/>
                        <a:t>$23,544,000</a:t>
                      </a:r>
                      <a:endParaRPr lang="en-AE" sz="1100" cap="none" spc="0">
                        <a:solidFill>
                          <a:schemeClr val="tx1"/>
                        </a:solidFill>
                      </a:endParaRPr>
                    </a:p>
                  </a:txBody>
                  <a:tcPr marL="57473" marR="41052" marT="41052" marB="8210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65836234"/>
                  </a:ext>
                </a:extLst>
              </a:tr>
            </a:tbl>
          </a:graphicData>
        </a:graphic>
      </p:graphicFrame>
    </p:spTree>
    <p:extLst>
      <p:ext uri="{BB962C8B-B14F-4D97-AF65-F5344CB8AC3E}">
        <p14:creationId xmlns:p14="http://schemas.microsoft.com/office/powerpoint/2010/main" val="19737651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A989A93-EC46-8F00-E64A-21AC7F33679C}"/>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2D1113FB-43CF-A005-F9A1-2A5F3C1811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563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1103B-BA0E-2977-8795-4CD4676C06C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0579D6D-714C-77F2-52AC-BBF977051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8B9B6-AC5C-69D5-0683-C6086D57A6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Estimated 5-Year TCO Comparison: VMware vs OpenShift</a:t>
            </a:r>
          </a:p>
        </p:txBody>
      </p:sp>
      <p:graphicFrame>
        <p:nvGraphicFramePr>
          <p:cNvPr id="3" name="Table 2">
            <a:extLst>
              <a:ext uri="{FF2B5EF4-FFF2-40B4-BE49-F238E27FC236}">
                <a16:creationId xmlns:a16="http://schemas.microsoft.com/office/drawing/2014/main" id="{DC05E3E2-9C76-8BED-F0B2-48DBE119030C}"/>
              </a:ext>
            </a:extLst>
          </p:cNvPr>
          <p:cNvGraphicFramePr>
            <a:graphicFrameLocks noGrp="1"/>
          </p:cNvGraphicFramePr>
          <p:nvPr>
            <p:extLst>
              <p:ext uri="{D42A27DB-BD31-4B8C-83A1-F6EECF244321}">
                <p14:modId xmlns:p14="http://schemas.microsoft.com/office/powerpoint/2010/main" val="3622152967"/>
              </p:ext>
            </p:extLst>
          </p:nvPr>
        </p:nvGraphicFramePr>
        <p:xfrm>
          <a:off x="1380745" y="1666203"/>
          <a:ext cx="9272016" cy="4357812"/>
        </p:xfrm>
        <a:graphic>
          <a:graphicData uri="http://schemas.openxmlformats.org/drawingml/2006/table">
            <a:tbl>
              <a:tblPr firstRow="1">
                <a:tableStyleId>{5C22544A-7EE6-4342-B048-85BDC9FD1C3A}</a:tableStyleId>
              </a:tblPr>
              <a:tblGrid>
                <a:gridCol w="3090672">
                  <a:extLst>
                    <a:ext uri="{9D8B030D-6E8A-4147-A177-3AD203B41FA5}">
                      <a16:colId xmlns:a16="http://schemas.microsoft.com/office/drawing/2014/main" val="1141591014"/>
                    </a:ext>
                  </a:extLst>
                </a:gridCol>
                <a:gridCol w="3090672">
                  <a:extLst>
                    <a:ext uri="{9D8B030D-6E8A-4147-A177-3AD203B41FA5}">
                      <a16:colId xmlns:a16="http://schemas.microsoft.com/office/drawing/2014/main" val="3263366600"/>
                    </a:ext>
                  </a:extLst>
                </a:gridCol>
                <a:gridCol w="3090672">
                  <a:extLst>
                    <a:ext uri="{9D8B030D-6E8A-4147-A177-3AD203B41FA5}">
                      <a16:colId xmlns:a16="http://schemas.microsoft.com/office/drawing/2014/main" val="1413838982"/>
                    </a:ext>
                  </a:extLst>
                </a:gridCol>
              </a:tblGrid>
              <a:tr h="411613">
                <a:tc>
                  <a:txBody>
                    <a:bodyPr/>
                    <a:lstStyle/>
                    <a:p>
                      <a:r>
                        <a:rPr lang="en-US" sz="1200" b="1"/>
                        <a:t>Category</a:t>
                      </a:r>
                      <a:endParaRPr lang="en-US" sz="1200"/>
                    </a:p>
                  </a:txBody>
                  <a:tcPr marL="58802" marR="58802" marT="29401" marB="29401" anchor="ctr"/>
                </a:tc>
                <a:tc>
                  <a:txBody>
                    <a:bodyPr/>
                    <a:lstStyle/>
                    <a:p>
                      <a:r>
                        <a:rPr lang="en-US" sz="1200" b="1"/>
                        <a:t>Current VMware-Based Environment</a:t>
                      </a:r>
                      <a:endParaRPr lang="en-US" sz="1200"/>
                    </a:p>
                  </a:txBody>
                  <a:tcPr marL="58802" marR="58802" marT="29401" marB="29401" anchor="ctr"/>
                </a:tc>
                <a:tc>
                  <a:txBody>
                    <a:bodyPr/>
                    <a:lstStyle/>
                    <a:p>
                      <a:r>
                        <a:rPr lang="en-US" sz="1200" b="1"/>
                        <a:t>OpenShift Virtualization Environment</a:t>
                      </a:r>
                      <a:endParaRPr lang="en-US" sz="1200"/>
                    </a:p>
                  </a:txBody>
                  <a:tcPr marL="58802" marR="58802" marT="29401" marB="29401" anchor="ctr"/>
                </a:tc>
                <a:extLst>
                  <a:ext uri="{0D108BD9-81ED-4DB2-BD59-A6C34878D82A}">
                    <a16:rowId xmlns:a16="http://schemas.microsoft.com/office/drawing/2014/main" val="915802022"/>
                  </a:ext>
                </a:extLst>
              </a:tr>
              <a:tr h="411613">
                <a:tc>
                  <a:txBody>
                    <a:bodyPr/>
                    <a:lstStyle/>
                    <a:p>
                      <a:r>
                        <a:rPr lang="en-US" sz="1200" b="1"/>
                        <a:t>Hypervisor Licensing</a:t>
                      </a:r>
                      <a:endParaRPr lang="en-US" sz="1200"/>
                    </a:p>
                  </a:txBody>
                  <a:tcPr marL="58802" marR="58802" marT="29401" marB="29401" anchor="ctr"/>
                </a:tc>
                <a:tc>
                  <a:txBody>
                    <a:bodyPr/>
                    <a:lstStyle/>
                    <a:p>
                      <a:r>
                        <a:rPr lang="nb-NO" sz="1200"/>
                        <a:t>$48,000,000 (VMware vSphere, vCenter, etc.)</a:t>
                      </a:r>
                    </a:p>
                  </a:txBody>
                  <a:tcPr marL="58802" marR="58802" marT="29401" marB="29401" anchor="ctr"/>
                </a:tc>
                <a:tc>
                  <a:txBody>
                    <a:bodyPr/>
                    <a:lstStyle/>
                    <a:p>
                      <a:r>
                        <a:rPr lang="en-US" sz="1200"/>
                        <a:t>$0 (OpenShift Virtualization included)</a:t>
                      </a:r>
                    </a:p>
                  </a:txBody>
                  <a:tcPr marL="58802" marR="58802" marT="29401" marB="29401" anchor="ctr"/>
                </a:tc>
                <a:extLst>
                  <a:ext uri="{0D108BD9-81ED-4DB2-BD59-A6C34878D82A}">
                    <a16:rowId xmlns:a16="http://schemas.microsoft.com/office/drawing/2014/main" val="4044703101"/>
                  </a:ext>
                </a:extLst>
              </a:tr>
              <a:tr h="411613">
                <a:tc>
                  <a:txBody>
                    <a:bodyPr/>
                    <a:lstStyle/>
                    <a:p>
                      <a:r>
                        <a:rPr lang="en-US" sz="1200" b="1"/>
                        <a:t>Support &amp; Maintenance</a:t>
                      </a:r>
                      <a:endParaRPr lang="en-US" sz="1200"/>
                    </a:p>
                  </a:txBody>
                  <a:tcPr marL="58802" marR="58802" marT="29401" marB="29401" anchor="ctr"/>
                </a:tc>
                <a:tc>
                  <a:txBody>
                    <a:bodyPr/>
                    <a:lstStyle/>
                    <a:p>
                      <a:r>
                        <a:rPr lang="en-AE" sz="1200"/>
                        <a:t>$12,000,000</a:t>
                      </a:r>
                    </a:p>
                  </a:txBody>
                  <a:tcPr marL="58802" marR="58802" marT="29401" marB="29401" anchor="ctr"/>
                </a:tc>
                <a:tc>
                  <a:txBody>
                    <a:bodyPr/>
                    <a:lstStyle/>
                    <a:p>
                      <a:r>
                        <a:rPr lang="en-US" sz="1200"/>
                        <a:t>$1,800,000 (Red Hat Advanced Support)</a:t>
                      </a:r>
                    </a:p>
                  </a:txBody>
                  <a:tcPr marL="58802" marR="58802" marT="29401" marB="29401" anchor="ctr"/>
                </a:tc>
                <a:extLst>
                  <a:ext uri="{0D108BD9-81ED-4DB2-BD59-A6C34878D82A}">
                    <a16:rowId xmlns:a16="http://schemas.microsoft.com/office/drawing/2014/main" val="2143119423"/>
                  </a:ext>
                </a:extLst>
              </a:tr>
              <a:tr h="411613">
                <a:tc>
                  <a:txBody>
                    <a:bodyPr/>
                    <a:lstStyle/>
                    <a:p>
                      <a:r>
                        <a:rPr lang="en-US" sz="1200" b="1"/>
                        <a:t>Hardware (refresh + expansion)</a:t>
                      </a:r>
                      <a:endParaRPr lang="en-US" sz="1200"/>
                    </a:p>
                  </a:txBody>
                  <a:tcPr marL="58802" marR="58802" marT="29401" marB="29401" anchor="ctr"/>
                </a:tc>
                <a:tc>
                  <a:txBody>
                    <a:bodyPr/>
                    <a:lstStyle/>
                    <a:p>
                      <a:r>
                        <a:rPr lang="en-US" sz="1200"/>
                        <a:t>$18,000,000 (full refresh, VMware design)</a:t>
                      </a:r>
                    </a:p>
                  </a:txBody>
                  <a:tcPr marL="58802" marR="58802" marT="29401" marB="29401" anchor="ctr"/>
                </a:tc>
                <a:tc>
                  <a:txBody>
                    <a:bodyPr/>
                    <a:lstStyle/>
                    <a:p>
                      <a:r>
                        <a:rPr lang="en-US" sz="1200"/>
                        <a:t>$10,500,000 (partial reuse, staged refresh)</a:t>
                      </a:r>
                    </a:p>
                  </a:txBody>
                  <a:tcPr marL="58802" marR="58802" marT="29401" marB="29401" anchor="ctr"/>
                </a:tc>
                <a:extLst>
                  <a:ext uri="{0D108BD9-81ED-4DB2-BD59-A6C34878D82A}">
                    <a16:rowId xmlns:a16="http://schemas.microsoft.com/office/drawing/2014/main" val="3997644221"/>
                  </a:ext>
                </a:extLst>
              </a:tr>
              <a:tr h="411613">
                <a:tc>
                  <a:txBody>
                    <a:bodyPr/>
                    <a:lstStyle/>
                    <a:p>
                      <a:r>
                        <a:rPr lang="en-US" sz="1200" b="1"/>
                        <a:t>Operational Costs</a:t>
                      </a:r>
                      <a:endParaRPr lang="en-US" sz="1200"/>
                    </a:p>
                  </a:txBody>
                  <a:tcPr marL="58802" marR="58802" marT="29401" marB="29401" anchor="ctr"/>
                </a:tc>
                <a:tc>
                  <a:txBody>
                    <a:bodyPr/>
                    <a:lstStyle/>
                    <a:p>
                      <a:r>
                        <a:rPr lang="en-US" sz="1200"/>
                        <a:t>$10,000,000 (manual processes, silos)</a:t>
                      </a:r>
                    </a:p>
                  </a:txBody>
                  <a:tcPr marL="58802" marR="58802" marT="29401" marB="29401" anchor="ctr"/>
                </a:tc>
                <a:tc>
                  <a:txBody>
                    <a:bodyPr/>
                    <a:lstStyle/>
                    <a:p>
                      <a:r>
                        <a:rPr lang="en-US" sz="1200"/>
                        <a:t>$6,000,000 (GitOps automation savings)</a:t>
                      </a:r>
                    </a:p>
                  </a:txBody>
                  <a:tcPr marL="58802" marR="58802" marT="29401" marB="29401" anchor="ctr"/>
                </a:tc>
                <a:extLst>
                  <a:ext uri="{0D108BD9-81ED-4DB2-BD59-A6C34878D82A}">
                    <a16:rowId xmlns:a16="http://schemas.microsoft.com/office/drawing/2014/main" val="2887354085"/>
                  </a:ext>
                </a:extLst>
              </a:tr>
              <a:tr h="411613">
                <a:tc>
                  <a:txBody>
                    <a:bodyPr/>
                    <a:lstStyle/>
                    <a:p>
                      <a:r>
                        <a:rPr lang="en-US" sz="1200" b="1"/>
                        <a:t>Storage &amp; Network Tools</a:t>
                      </a:r>
                      <a:endParaRPr lang="en-US" sz="1200"/>
                    </a:p>
                  </a:txBody>
                  <a:tcPr marL="58802" marR="58802" marT="29401" marB="29401" anchor="ctr"/>
                </a:tc>
                <a:tc>
                  <a:txBody>
                    <a:bodyPr/>
                    <a:lstStyle/>
                    <a:p>
                      <a:r>
                        <a:rPr lang="en-US" sz="1200"/>
                        <a:t>$5,500,000 (proprietary integrations)</a:t>
                      </a:r>
                    </a:p>
                  </a:txBody>
                  <a:tcPr marL="58802" marR="58802" marT="29401" marB="29401" anchor="ctr"/>
                </a:tc>
                <a:tc>
                  <a:txBody>
                    <a:bodyPr/>
                    <a:lstStyle/>
                    <a:p>
                      <a:r>
                        <a:rPr lang="en-US" sz="1200"/>
                        <a:t>$3,000,000 (CSI/SDN with OpenShift)</a:t>
                      </a:r>
                    </a:p>
                  </a:txBody>
                  <a:tcPr marL="58802" marR="58802" marT="29401" marB="29401" anchor="ctr"/>
                </a:tc>
                <a:extLst>
                  <a:ext uri="{0D108BD9-81ED-4DB2-BD59-A6C34878D82A}">
                    <a16:rowId xmlns:a16="http://schemas.microsoft.com/office/drawing/2014/main" val="509207431"/>
                  </a:ext>
                </a:extLst>
              </a:tr>
              <a:tr h="411613">
                <a:tc>
                  <a:txBody>
                    <a:bodyPr/>
                    <a:lstStyle/>
                    <a:p>
                      <a:r>
                        <a:rPr lang="en-US" sz="1200" b="1"/>
                        <a:t>Training &amp; Re-skilling</a:t>
                      </a:r>
                      <a:endParaRPr lang="en-US" sz="1200"/>
                    </a:p>
                  </a:txBody>
                  <a:tcPr marL="58802" marR="58802" marT="29401" marB="29401" anchor="ctr"/>
                </a:tc>
                <a:tc>
                  <a:txBody>
                    <a:bodyPr/>
                    <a:lstStyle/>
                    <a:p>
                      <a:r>
                        <a:rPr lang="en-US" sz="1200"/>
                        <a:t>$1,200,000 (VMware-specific)</a:t>
                      </a:r>
                    </a:p>
                  </a:txBody>
                  <a:tcPr marL="58802" marR="58802" marT="29401" marB="29401" anchor="ctr"/>
                </a:tc>
                <a:tc>
                  <a:txBody>
                    <a:bodyPr/>
                    <a:lstStyle/>
                    <a:p>
                      <a:r>
                        <a:rPr lang="en-US" sz="1200"/>
                        <a:t>$1,400,000 (OpenShift/GitOps/Hybrid-ready)</a:t>
                      </a:r>
                    </a:p>
                  </a:txBody>
                  <a:tcPr marL="58802" marR="58802" marT="29401" marB="29401" anchor="ctr"/>
                </a:tc>
                <a:extLst>
                  <a:ext uri="{0D108BD9-81ED-4DB2-BD59-A6C34878D82A}">
                    <a16:rowId xmlns:a16="http://schemas.microsoft.com/office/drawing/2014/main" val="698813816"/>
                  </a:ext>
                </a:extLst>
              </a:tr>
              <a:tr h="411613">
                <a:tc>
                  <a:txBody>
                    <a:bodyPr/>
                    <a:lstStyle/>
                    <a:p>
                      <a:r>
                        <a:rPr lang="en-US" sz="1200" b="1"/>
                        <a:t>Containerization Enablement</a:t>
                      </a:r>
                      <a:endParaRPr lang="en-US" sz="1200"/>
                    </a:p>
                  </a:txBody>
                  <a:tcPr marL="58802" marR="58802" marT="29401" marB="29401" anchor="ctr"/>
                </a:tc>
                <a:tc>
                  <a:txBody>
                    <a:bodyPr/>
                    <a:lstStyle/>
                    <a:p>
                      <a:r>
                        <a:rPr lang="en-US" sz="1200"/>
                        <a:t>$4,000,000 (additional tooling/licensing)</a:t>
                      </a:r>
                    </a:p>
                  </a:txBody>
                  <a:tcPr marL="58802" marR="58802" marT="29401" marB="29401" anchor="ctr"/>
                </a:tc>
                <a:tc>
                  <a:txBody>
                    <a:bodyPr/>
                    <a:lstStyle/>
                    <a:p>
                      <a:r>
                        <a:rPr lang="en-US" sz="1200"/>
                        <a:t>$0 (native in OpenShift platform)</a:t>
                      </a:r>
                    </a:p>
                  </a:txBody>
                  <a:tcPr marL="58802" marR="58802" marT="29401" marB="29401" anchor="ctr"/>
                </a:tc>
                <a:extLst>
                  <a:ext uri="{0D108BD9-81ED-4DB2-BD59-A6C34878D82A}">
                    <a16:rowId xmlns:a16="http://schemas.microsoft.com/office/drawing/2014/main" val="2272498757"/>
                  </a:ext>
                </a:extLst>
              </a:tr>
              <a:tr h="235207">
                <a:tc>
                  <a:txBody>
                    <a:bodyPr/>
                    <a:lstStyle/>
                    <a:p>
                      <a:endParaRPr lang="en-AE" sz="1200"/>
                    </a:p>
                  </a:txBody>
                  <a:tcPr marL="58802" marR="58802" marT="29401" marB="29401" anchor="ctr"/>
                </a:tc>
                <a:tc>
                  <a:txBody>
                    <a:bodyPr/>
                    <a:lstStyle/>
                    <a:p>
                      <a:endParaRPr lang="en-AE" sz="1200"/>
                    </a:p>
                  </a:txBody>
                  <a:tcPr marL="58802" marR="58802" marT="29401" marB="29401" anchor="ctr"/>
                </a:tc>
                <a:tc>
                  <a:txBody>
                    <a:bodyPr/>
                    <a:lstStyle/>
                    <a:p>
                      <a:endParaRPr lang="en-AE" sz="1200"/>
                    </a:p>
                  </a:txBody>
                  <a:tcPr marL="58802" marR="58802" marT="29401" marB="29401" anchor="ctr"/>
                </a:tc>
                <a:extLst>
                  <a:ext uri="{0D108BD9-81ED-4DB2-BD59-A6C34878D82A}">
                    <a16:rowId xmlns:a16="http://schemas.microsoft.com/office/drawing/2014/main" val="605269426"/>
                  </a:ext>
                </a:extLst>
              </a:tr>
              <a:tr h="411613">
                <a:tc>
                  <a:txBody>
                    <a:bodyPr/>
                    <a:lstStyle/>
                    <a:p>
                      <a:r>
                        <a:rPr lang="en-US" sz="1200" b="1"/>
                        <a:t>🔻 Total Estimated TCO (5 Years)</a:t>
                      </a:r>
                      <a:endParaRPr lang="en-US" sz="1200"/>
                    </a:p>
                  </a:txBody>
                  <a:tcPr marL="58802" marR="58802" marT="29401" marB="29401" anchor="ctr"/>
                </a:tc>
                <a:tc>
                  <a:txBody>
                    <a:bodyPr/>
                    <a:lstStyle/>
                    <a:p>
                      <a:r>
                        <a:rPr lang="en-US" sz="1200" b="1"/>
                        <a:t>~$98.7M</a:t>
                      </a:r>
                      <a:endParaRPr lang="en-US" sz="1200"/>
                    </a:p>
                  </a:txBody>
                  <a:tcPr marL="58802" marR="58802" marT="29401" marB="29401" anchor="ctr"/>
                </a:tc>
                <a:tc>
                  <a:txBody>
                    <a:bodyPr/>
                    <a:lstStyle/>
                    <a:p>
                      <a:r>
                        <a:rPr lang="en-US" sz="1200" b="1"/>
                        <a:t>~$64.7M</a:t>
                      </a:r>
                      <a:endParaRPr lang="en-US" sz="1200"/>
                    </a:p>
                  </a:txBody>
                  <a:tcPr marL="58802" marR="58802" marT="29401" marB="29401" anchor="ctr"/>
                </a:tc>
                <a:extLst>
                  <a:ext uri="{0D108BD9-81ED-4DB2-BD59-A6C34878D82A}">
                    <a16:rowId xmlns:a16="http://schemas.microsoft.com/office/drawing/2014/main" val="3157453528"/>
                  </a:ext>
                </a:extLst>
              </a:tr>
              <a:tr h="411613">
                <a:tc>
                  <a:txBody>
                    <a:bodyPr/>
                    <a:lstStyle/>
                    <a:p>
                      <a:r>
                        <a:rPr lang="en-US" sz="1200" b="1"/>
                        <a:t>Estimated Savings</a:t>
                      </a:r>
                      <a:endParaRPr lang="en-US" sz="1200"/>
                    </a:p>
                  </a:txBody>
                  <a:tcPr marL="58802" marR="58802" marT="29401" marB="29401" anchor="ctr"/>
                </a:tc>
                <a:tc>
                  <a:txBody>
                    <a:bodyPr/>
                    <a:lstStyle/>
                    <a:p>
                      <a:endParaRPr lang="en-AE" sz="1200"/>
                    </a:p>
                  </a:txBody>
                  <a:tcPr marL="58802" marR="58802" marT="29401" marB="29401" anchor="ctr"/>
                </a:tc>
                <a:tc>
                  <a:txBody>
                    <a:bodyPr/>
                    <a:lstStyle/>
                    <a:p>
                      <a:r>
                        <a:rPr lang="en-US" sz="1200" b="1"/>
                        <a:t>~$34 Million (~35% TCO reduction)</a:t>
                      </a:r>
                      <a:endParaRPr lang="en-US" sz="1200"/>
                    </a:p>
                  </a:txBody>
                  <a:tcPr marL="58802" marR="58802" marT="29401" marB="29401" anchor="ctr"/>
                </a:tc>
                <a:extLst>
                  <a:ext uri="{0D108BD9-81ED-4DB2-BD59-A6C34878D82A}">
                    <a16:rowId xmlns:a16="http://schemas.microsoft.com/office/drawing/2014/main" val="3298485702"/>
                  </a:ext>
                </a:extLst>
              </a:tr>
            </a:tbl>
          </a:graphicData>
        </a:graphic>
      </p:graphicFrame>
    </p:spTree>
    <p:extLst>
      <p:ext uri="{BB962C8B-B14F-4D97-AF65-F5344CB8AC3E}">
        <p14:creationId xmlns:p14="http://schemas.microsoft.com/office/powerpoint/2010/main" val="1033007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7C5A4-A636-9EBB-1451-4D01D6B9F2F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A34E3DD-484F-5450-3B90-E8CCE21E31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BDCED-5D00-3680-2AD0-0ADC4682374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Objective and Our Proposition</a:t>
            </a:r>
          </a:p>
        </p:txBody>
      </p:sp>
      <p:graphicFrame>
        <p:nvGraphicFramePr>
          <p:cNvPr id="4" name="Table 3">
            <a:extLst>
              <a:ext uri="{FF2B5EF4-FFF2-40B4-BE49-F238E27FC236}">
                <a16:creationId xmlns:a16="http://schemas.microsoft.com/office/drawing/2014/main" id="{B69BA8C9-1C40-6978-CDDE-C1A8AAB33652}"/>
              </a:ext>
            </a:extLst>
          </p:cNvPr>
          <p:cNvGraphicFramePr>
            <a:graphicFrameLocks noGrp="1"/>
          </p:cNvGraphicFramePr>
          <p:nvPr>
            <p:extLst>
              <p:ext uri="{D42A27DB-BD31-4B8C-83A1-F6EECF244321}">
                <p14:modId xmlns:p14="http://schemas.microsoft.com/office/powerpoint/2010/main" val="316153996"/>
              </p:ext>
            </p:extLst>
          </p:nvPr>
        </p:nvGraphicFramePr>
        <p:xfrm>
          <a:off x="1097756" y="1679321"/>
          <a:ext cx="8935784" cy="4351338"/>
        </p:xfrm>
        <a:graphic>
          <a:graphicData uri="http://schemas.openxmlformats.org/drawingml/2006/table">
            <a:tbl>
              <a:tblPr firstRow="1">
                <a:tableStyleId>{5C22544A-7EE6-4342-B048-85BDC9FD1C3A}</a:tableStyleId>
              </a:tblPr>
              <a:tblGrid>
                <a:gridCol w="4891564">
                  <a:extLst>
                    <a:ext uri="{9D8B030D-6E8A-4147-A177-3AD203B41FA5}">
                      <a16:colId xmlns:a16="http://schemas.microsoft.com/office/drawing/2014/main" val="1812673577"/>
                    </a:ext>
                  </a:extLst>
                </a:gridCol>
                <a:gridCol w="4044220">
                  <a:extLst>
                    <a:ext uri="{9D8B030D-6E8A-4147-A177-3AD203B41FA5}">
                      <a16:colId xmlns:a16="http://schemas.microsoft.com/office/drawing/2014/main" val="3445875061"/>
                    </a:ext>
                  </a:extLst>
                </a:gridCol>
              </a:tblGrid>
              <a:tr h="310810">
                <a:tc>
                  <a:txBody>
                    <a:bodyPr/>
                    <a:lstStyle/>
                    <a:p>
                      <a:r>
                        <a:rPr lang="en-US" sz="1500" b="1"/>
                        <a:t>Telco IT Objective</a:t>
                      </a:r>
                      <a:endParaRPr lang="en-US" sz="1500"/>
                    </a:p>
                  </a:txBody>
                  <a:tcPr marL="77702" marR="77702" marT="38851" marB="38851" anchor="ctr"/>
                </a:tc>
                <a:tc>
                  <a:txBody>
                    <a:bodyPr/>
                    <a:lstStyle/>
                    <a:p>
                      <a:r>
                        <a:rPr lang="en-US" sz="1500" b="1"/>
                        <a:t>Our Proposition</a:t>
                      </a:r>
                      <a:endParaRPr lang="en-US" sz="1500"/>
                    </a:p>
                  </a:txBody>
                  <a:tcPr marL="77702" marR="77702" marT="38851" marB="38851" anchor="ctr"/>
                </a:tc>
                <a:extLst>
                  <a:ext uri="{0D108BD9-81ED-4DB2-BD59-A6C34878D82A}">
                    <a16:rowId xmlns:a16="http://schemas.microsoft.com/office/drawing/2014/main" val="1763737918"/>
                  </a:ext>
                </a:extLst>
              </a:tr>
              <a:tr h="1010132">
                <a:tc>
                  <a:txBody>
                    <a:bodyPr/>
                    <a:lstStyle/>
                    <a:p>
                      <a:r>
                        <a:rPr lang="en-US" sz="1500" b="1"/>
                        <a:t>1. Reduce Total Cost of Ownership (TCO)</a:t>
                      </a:r>
                      <a:endParaRPr lang="en-US" sz="1500"/>
                    </a:p>
                  </a:txBody>
                  <a:tcPr marL="77702" marR="77702" marT="38851" marB="38851" anchor="ctr"/>
                </a:tc>
                <a:tc>
                  <a:txBody>
                    <a:bodyPr/>
                    <a:lstStyle/>
                    <a:p>
                      <a:r>
                        <a:rPr lang="en-US" sz="1500"/>
                        <a:t>Migrate from VMware to </a:t>
                      </a:r>
                      <a:r>
                        <a:rPr lang="en-US" sz="1500" b="1"/>
                        <a:t>OpenShift Virtualization on bare metal</a:t>
                      </a:r>
                      <a:r>
                        <a:rPr lang="en-US" sz="1500"/>
                        <a:t>, eliminating hypervisor license costs and lowering OPEX through automation and hardware reuse.</a:t>
                      </a:r>
                    </a:p>
                  </a:txBody>
                  <a:tcPr marL="77702" marR="77702" marT="38851" marB="38851" anchor="ctr"/>
                </a:tc>
                <a:extLst>
                  <a:ext uri="{0D108BD9-81ED-4DB2-BD59-A6C34878D82A}">
                    <a16:rowId xmlns:a16="http://schemas.microsoft.com/office/drawing/2014/main" val="1336355647"/>
                  </a:ext>
                </a:extLst>
              </a:tr>
              <a:tr h="1010132">
                <a:tc>
                  <a:txBody>
                    <a:bodyPr/>
                    <a:lstStyle/>
                    <a:p>
                      <a:r>
                        <a:rPr lang="en-US" sz="1500" b="1"/>
                        <a:t>2. Enablement for Modernization</a:t>
                      </a:r>
                      <a:endParaRPr lang="en-US" sz="1500"/>
                    </a:p>
                  </a:txBody>
                  <a:tcPr marL="77702" marR="77702" marT="38851" marB="38851" anchor="ctr"/>
                </a:tc>
                <a:tc>
                  <a:txBody>
                    <a:bodyPr/>
                    <a:lstStyle/>
                    <a:p>
                      <a:r>
                        <a:rPr lang="en-US" sz="1500"/>
                        <a:t>Enable seamless coexistence of </a:t>
                      </a:r>
                      <a:r>
                        <a:rPr lang="en-US" sz="1500" b="1"/>
                        <a:t>VMs and containers</a:t>
                      </a:r>
                      <a:r>
                        <a:rPr lang="en-US" sz="1500"/>
                        <a:t> on one platform; modernize applications progressively using </a:t>
                      </a:r>
                      <a:r>
                        <a:rPr lang="en-US" sz="1500" b="1"/>
                        <a:t>GitOps and CI/CD pipelines</a:t>
                      </a:r>
                      <a:r>
                        <a:rPr lang="en-US" sz="1500"/>
                        <a:t>.</a:t>
                      </a:r>
                    </a:p>
                  </a:txBody>
                  <a:tcPr marL="77702" marR="77702" marT="38851" marB="38851" anchor="ctr"/>
                </a:tc>
                <a:extLst>
                  <a:ext uri="{0D108BD9-81ED-4DB2-BD59-A6C34878D82A}">
                    <a16:rowId xmlns:a16="http://schemas.microsoft.com/office/drawing/2014/main" val="991503794"/>
                  </a:ext>
                </a:extLst>
              </a:tr>
              <a:tr h="1010132">
                <a:tc>
                  <a:txBody>
                    <a:bodyPr/>
                    <a:lstStyle/>
                    <a:p>
                      <a:r>
                        <a:rPr lang="en-US" sz="1500" b="1"/>
                        <a:t>3. Increase Operational Agility via Automation</a:t>
                      </a:r>
                      <a:endParaRPr lang="en-US" sz="1500"/>
                    </a:p>
                  </a:txBody>
                  <a:tcPr marL="77702" marR="77702" marT="38851" marB="38851" anchor="ctr"/>
                </a:tc>
                <a:tc>
                  <a:txBody>
                    <a:bodyPr/>
                    <a:lstStyle/>
                    <a:p>
                      <a:r>
                        <a:rPr lang="en-US" sz="1500"/>
                        <a:t>Implement </a:t>
                      </a:r>
                      <a:r>
                        <a:rPr lang="en-US" sz="1500" b="1"/>
                        <a:t>GitOps-based workflows</a:t>
                      </a:r>
                      <a:r>
                        <a:rPr lang="en-US" sz="1500"/>
                        <a:t>, declarative infrastructure, and automation to accelerate deployments, updates, and rollback across all environments.</a:t>
                      </a:r>
                    </a:p>
                  </a:txBody>
                  <a:tcPr marL="77702" marR="77702" marT="38851" marB="38851" anchor="ctr"/>
                </a:tc>
                <a:extLst>
                  <a:ext uri="{0D108BD9-81ED-4DB2-BD59-A6C34878D82A}">
                    <a16:rowId xmlns:a16="http://schemas.microsoft.com/office/drawing/2014/main" val="253284498"/>
                  </a:ext>
                </a:extLst>
              </a:tr>
              <a:tr h="1010132">
                <a:tc>
                  <a:txBody>
                    <a:bodyPr/>
                    <a:lstStyle/>
                    <a:p>
                      <a:r>
                        <a:rPr lang="en-US" sz="1500" b="1"/>
                        <a:t>4. Future-Proof Architecture for Hybrid/Edge Readiness</a:t>
                      </a:r>
                      <a:endParaRPr lang="en-US" sz="1500"/>
                    </a:p>
                  </a:txBody>
                  <a:tcPr marL="77702" marR="77702" marT="38851" marB="38851" anchor="ctr"/>
                </a:tc>
                <a:tc>
                  <a:txBody>
                    <a:bodyPr/>
                    <a:lstStyle/>
                    <a:p>
                      <a:r>
                        <a:rPr lang="en-US" sz="1500"/>
                        <a:t>Deliver an </a:t>
                      </a:r>
                      <a:r>
                        <a:rPr lang="en-US" sz="1500" b="1"/>
                        <a:t>open, multi-cloud-capable platform (OpenShift)</a:t>
                      </a:r>
                      <a:r>
                        <a:rPr lang="en-US" sz="1500"/>
                        <a:t> that supports future expansion to public cloud or edge environments without re-architecture.</a:t>
                      </a:r>
                    </a:p>
                  </a:txBody>
                  <a:tcPr marL="77702" marR="77702" marT="38851" marB="38851" anchor="ctr"/>
                </a:tc>
                <a:extLst>
                  <a:ext uri="{0D108BD9-81ED-4DB2-BD59-A6C34878D82A}">
                    <a16:rowId xmlns:a16="http://schemas.microsoft.com/office/drawing/2014/main" val="3595009843"/>
                  </a:ext>
                </a:extLst>
              </a:tr>
            </a:tbl>
          </a:graphicData>
        </a:graphic>
      </p:graphicFrame>
      <p:pic>
        <p:nvPicPr>
          <p:cNvPr id="6" name="Graphic 5" descr="Handshake with solid fill">
            <a:extLst>
              <a:ext uri="{FF2B5EF4-FFF2-40B4-BE49-F238E27FC236}">
                <a16:creationId xmlns:a16="http://schemas.microsoft.com/office/drawing/2014/main" id="{C509CBFC-AB0C-8684-FC6E-AB0D9671D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9844" y="5174819"/>
            <a:ext cx="914400" cy="914400"/>
          </a:xfrm>
          <a:prstGeom prst="rect">
            <a:avLst/>
          </a:prstGeom>
        </p:spPr>
      </p:pic>
      <p:pic>
        <p:nvPicPr>
          <p:cNvPr id="8" name="Graphic 7" descr="Clipboard Badge with solid fill">
            <a:extLst>
              <a:ext uri="{FF2B5EF4-FFF2-40B4-BE49-F238E27FC236}">
                <a16:creationId xmlns:a16="http://schemas.microsoft.com/office/drawing/2014/main" id="{3B7D8F6B-751B-6EE9-652A-7BF8E1864B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2110" y="4186200"/>
            <a:ext cx="914400" cy="914400"/>
          </a:xfrm>
          <a:prstGeom prst="rect">
            <a:avLst/>
          </a:prstGeom>
        </p:spPr>
      </p:pic>
      <p:pic>
        <p:nvPicPr>
          <p:cNvPr id="13" name="Graphic 12" descr="Connections with solid fill">
            <a:extLst>
              <a:ext uri="{FF2B5EF4-FFF2-40B4-BE49-F238E27FC236}">
                <a16:creationId xmlns:a16="http://schemas.microsoft.com/office/drawing/2014/main" id="{7F3C7B12-87B8-3F1A-9174-2413F1E30F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9844" y="2971800"/>
            <a:ext cx="914400" cy="914400"/>
          </a:xfrm>
          <a:prstGeom prst="rect">
            <a:avLst/>
          </a:prstGeom>
        </p:spPr>
      </p:pic>
      <p:pic>
        <p:nvPicPr>
          <p:cNvPr id="15" name="Graphic 14" descr="Bar graph with downward trend with solid fill">
            <a:extLst>
              <a:ext uri="{FF2B5EF4-FFF2-40B4-BE49-F238E27FC236}">
                <a16:creationId xmlns:a16="http://schemas.microsoft.com/office/drawing/2014/main" id="{26FCD64E-6416-3DD9-3433-5957103E8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9844" y="1935024"/>
            <a:ext cx="914400" cy="914400"/>
          </a:xfrm>
          <a:prstGeom prst="rect">
            <a:avLst/>
          </a:prstGeom>
        </p:spPr>
      </p:pic>
    </p:spTree>
    <p:extLst>
      <p:ext uri="{BB962C8B-B14F-4D97-AF65-F5344CB8AC3E}">
        <p14:creationId xmlns:p14="http://schemas.microsoft.com/office/powerpoint/2010/main" val="26903210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4501E6-F440-0DE5-94C1-123F7A207578}"/>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4E8ED303-9D95-7EBD-E980-AAD7F2FCF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7996F244-C38B-F9F1-7DBD-D37289302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607FBB-B887-0B2A-C432-FB71B5BBF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B9B79DBF-2F4D-73D8-7525-4B9B828AF0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AD73BC-1D67-818A-4158-15C21F8BD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C683E8B-3F2C-B76E-B043-C176BA3E1196}"/>
              </a:ext>
            </a:extLst>
          </p:cNvPr>
          <p:cNvSpPr>
            <a:spLocks noGrp="1"/>
          </p:cNvSpPr>
          <p:nvPr>
            <p:ph type="title"/>
          </p:nvPr>
        </p:nvSpPr>
        <p:spPr>
          <a:xfrm>
            <a:off x="755484" y="739835"/>
            <a:ext cx="3702580" cy="1616203"/>
          </a:xfrm>
        </p:spPr>
        <p:txBody>
          <a:bodyPr anchor="b">
            <a:normAutofit/>
          </a:bodyPr>
          <a:lstStyle/>
          <a:p>
            <a:r>
              <a:rPr lang="en-US" sz="3200" kern="1200">
                <a:solidFill>
                  <a:schemeClr val="bg1"/>
                </a:solidFill>
                <a:latin typeface="+mj-lt"/>
                <a:ea typeface="+mj-ea"/>
                <a:cs typeface="+mj-cs"/>
              </a:rPr>
              <a:t>Target Architecture and Infrastructure Considerations</a:t>
            </a:r>
            <a:endParaRPr lang="en-AE" sz="3200">
              <a:solidFill>
                <a:srgbClr val="FFFFFF"/>
              </a:solidFill>
            </a:endParaRPr>
          </a:p>
        </p:txBody>
      </p:sp>
      <p:sp>
        <p:nvSpPr>
          <p:cNvPr id="3" name="Content Placeholder 2">
            <a:extLst>
              <a:ext uri="{FF2B5EF4-FFF2-40B4-BE49-F238E27FC236}">
                <a16:creationId xmlns:a16="http://schemas.microsoft.com/office/drawing/2014/main" id="{7F64B554-FD2D-13FE-353B-5AB6A6765FAE}"/>
              </a:ext>
            </a:extLst>
          </p:cNvPr>
          <p:cNvSpPr>
            <a:spLocks noGrp="1"/>
          </p:cNvSpPr>
          <p:nvPr>
            <p:ph idx="1"/>
          </p:nvPr>
        </p:nvSpPr>
        <p:spPr>
          <a:xfrm>
            <a:off x="755484" y="2459116"/>
            <a:ext cx="3702579" cy="3524823"/>
          </a:xfrm>
        </p:spPr>
        <p:txBody>
          <a:bodyPr>
            <a:normAutofit/>
          </a:bodyPr>
          <a:lstStyle/>
          <a:p>
            <a:pPr marL="0" indent="0" algn="just">
              <a:buNone/>
            </a:pPr>
            <a:r>
              <a:rPr lang="en-US" sz="1400">
                <a:solidFill>
                  <a:schemeClr val="bg1"/>
                </a:solidFill>
              </a:rPr>
              <a:t>The target architecture leverages </a:t>
            </a:r>
            <a:r>
              <a:rPr lang="en-US" sz="1400" b="1">
                <a:solidFill>
                  <a:schemeClr val="bg1"/>
                </a:solidFill>
              </a:rPr>
              <a:t>OpenShift Virtualization on bare metal</a:t>
            </a:r>
            <a:r>
              <a:rPr lang="en-US" sz="1400">
                <a:solidFill>
                  <a:schemeClr val="bg1"/>
                </a:solidFill>
              </a:rPr>
              <a:t> to unify virtual machine and container workloads across the Telco’s 12 data centers. It prioritizes </a:t>
            </a:r>
            <a:r>
              <a:rPr lang="en-US" sz="1400" b="1">
                <a:solidFill>
                  <a:schemeClr val="bg1"/>
                </a:solidFill>
              </a:rPr>
              <a:t>hardware reuse</a:t>
            </a:r>
            <a:r>
              <a:rPr lang="en-US" sz="1400">
                <a:solidFill>
                  <a:schemeClr val="bg1"/>
                </a:solidFill>
              </a:rPr>
              <a:t>, integrates with a </a:t>
            </a:r>
            <a:r>
              <a:rPr lang="en-US" sz="1400" b="1">
                <a:solidFill>
                  <a:schemeClr val="bg1"/>
                </a:solidFill>
              </a:rPr>
              <a:t>high-performance Juniper leaf-spine fabric</a:t>
            </a:r>
            <a:r>
              <a:rPr lang="en-US" sz="1400">
                <a:solidFill>
                  <a:schemeClr val="bg1"/>
                </a:solidFill>
              </a:rPr>
              <a:t>, and supports </a:t>
            </a:r>
            <a:r>
              <a:rPr lang="en-US" sz="1400" b="1">
                <a:solidFill>
                  <a:schemeClr val="bg1"/>
                </a:solidFill>
              </a:rPr>
              <a:t>multi-vendor storage</a:t>
            </a:r>
            <a:r>
              <a:rPr lang="en-US" sz="1400">
                <a:solidFill>
                  <a:schemeClr val="bg1"/>
                </a:solidFill>
              </a:rPr>
              <a:t> via CSI. The platform is designed for </a:t>
            </a:r>
            <a:r>
              <a:rPr lang="en-US" sz="1400" b="1">
                <a:solidFill>
                  <a:schemeClr val="bg1"/>
                </a:solidFill>
              </a:rPr>
              <a:t>modern DevOps workflows</a:t>
            </a:r>
            <a:r>
              <a:rPr lang="en-US" sz="1400">
                <a:solidFill>
                  <a:schemeClr val="bg1"/>
                </a:solidFill>
              </a:rPr>
              <a:t> using </a:t>
            </a:r>
            <a:r>
              <a:rPr lang="en-US" sz="1400" err="1">
                <a:solidFill>
                  <a:schemeClr val="bg1"/>
                </a:solidFill>
              </a:rPr>
              <a:t>GitOps</a:t>
            </a:r>
            <a:r>
              <a:rPr lang="en-US" sz="1400">
                <a:solidFill>
                  <a:schemeClr val="bg1"/>
                </a:solidFill>
              </a:rPr>
              <a:t> and CI/CD, with strong </a:t>
            </a:r>
            <a:r>
              <a:rPr lang="en-US" sz="1400" b="1">
                <a:solidFill>
                  <a:schemeClr val="bg1"/>
                </a:solidFill>
              </a:rPr>
              <a:t>security controls</a:t>
            </a:r>
            <a:r>
              <a:rPr lang="en-US" sz="1400">
                <a:solidFill>
                  <a:schemeClr val="bg1"/>
                </a:solidFill>
              </a:rPr>
              <a:t>, centralized observability, and </a:t>
            </a:r>
            <a:r>
              <a:rPr lang="en-US" sz="1400" b="1">
                <a:solidFill>
                  <a:schemeClr val="bg1"/>
                </a:solidFill>
              </a:rPr>
              <a:t>multi-zone high availability</a:t>
            </a:r>
            <a:r>
              <a:rPr lang="en-US" sz="1400">
                <a:solidFill>
                  <a:schemeClr val="bg1"/>
                </a:solidFill>
              </a:rPr>
              <a:t>. This future-proof architecture enables scalable, automated, and cost-efficient operations, ready for </a:t>
            </a:r>
            <a:r>
              <a:rPr lang="en-US" sz="1400" b="1">
                <a:solidFill>
                  <a:schemeClr val="bg1"/>
                </a:solidFill>
              </a:rPr>
              <a:t>hybrid and edge</a:t>
            </a:r>
            <a:r>
              <a:rPr lang="en-US" sz="1400">
                <a:solidFill>
                  <a:schemeClr val="bg1"/>
                </a:solidFill>
              </a:rPr>
              <a:t> deployment scenarios.</a:t>
            </a:r>
            <a:endParaRPr lang="en-AE" sz="2000">
              <a:solidFill>
                <a:schemeClr val="bg1"/>
              </a:solidFill>
            </a:endParaRPr>
          </a:p>
        </p:txBody>
      </p:sp>
      <p:graphicFrame>
        <p:nvGraphicFramePr>
          <p:cNvPr id="7" name="Table 6">
            <a:extLst>
              <a:ext uri="{FF2B5EF4-FFF2-40B4-BE49-F238E27FC236}">
                <a16:creationId xmlns:a16="http://schemas.microsoft.com/office/drawing/2014/main" id="{C5CDC6B7-9A46-CE28-B4B2-CF1975D4D4D7}"/>
              </a:ext>
            </a:extLst>
          </p:cNvPr>
          <p:cNvGraphicFramePr>
            <a:graphicFrameLocks noGrp="1"/>
          </p:cNvGraphicFramePr>
          <p:nvPr>
            <p:extLst>
              <p:ext uri="{D42A27DB-BD31-4B8C-83A1-F6EECF244321}">
                <p14:modId xmlns:p14="http://schemas.microsoft.com/office/powerpoint/2010/main" val="2139895023"/>
              </p:ext>
            </p:extLst>
          </p:nvPr>
        </p:nvGraphicFramePr>
        <p:xfrm>
          <a:off x="5426120" y="1033556"/>
          <a:ext cx="6534232" cy="4473436"/>
        </p:xfrm>
        <a:graphic>
          <a:graphicData uri="http://schemas.openxmlformats.org/drawingml/2006/table">
            <a:tbl>
              <a:tblPr firstRow="1">
                <a:tableStyleId>{5C22544A-7EE6-4342-B048-85BDC9FD1C3A}</a:tableStyleId>
              </a:tblPr>
              <a:tblGrid>
                <a:gridCol w="2172544">
                  <a:extLst>
                    <a:ext uri="{9D8B030D-6E8A-4147-A177-3AD203B41FA5}">
                      <a16:colId xmlns:a16="http://schemas.microsoft.com/office/drawing/2014/main" val="4144507798"/>
                    </a:ext>
                  </a:extLst>
                </a:gridCol>
                <a:gridCol w="4361688">
                  <a:extLst>
                    <a:ext uri="{9D8B030D-6E8A-4147-A177-3AD203B41FA5}">
                      <a16:colId xmlns:a16="http://schemas.microsoft.com/office/drawing/2014/main" val="2323810775"/>
                    </a:ext>
                  </a:extLst>
                </a:gridCol>
              </a:tblGrid>
              <a:tr h="170641">
                <a:tc>
                  <a:txBody>
                    <a:bodyPr/>
                    <a:lstStyle/>
                    <a:p>
                      <a:r>
                        <a:rPr lang="en-US" sz="1000" b="1"/>
                        <a:t>Component</a:t>
                      </a:r>
                      <a:endParaRPr lang="en-US" sz="1000"/>
                    </a:p>
                  </a:txBody>
                  <a:tcPr marL="42660" marR="42660" marT="21330" marB="21330" anchor="ctr"/>
                </a:tc>
                <a:tc>
                  <a:txBody>
                    <a:bodyPr/>
                    <a:lstStyle/>
                    <a:p>
                      <a:r>
                        <a:rPr lang="en-US" sz="1000" b="1"/>
                        <a:t>Description / Highlights</a:t>
                      </a:r>
                      <a:endParaRPr lang="en-US" sz="1000"/>
                    </a:p>
                  </a:txBody>
                  <a:tcPr marL="42660" marR="42660" marT="21330" marB="21330" anchor="ctr"/>
                </a:tc>
                <a:extLst>
                  <a:ext uri="{0D108BD9-81ED-4DB2-BD59-A6C34878D82A}">
                    <a16:rowId xmlns:a16="http://schemas.microsoft.com/office/drawing/2014/main" val="2601355406"/>
                  </a:ext>
                </a:extLst>
              </a:tr>
              <a:tr h="426602">
                <a:tc>
                  <a:txBody>
                    <a:bodyPr/>
                    <a:lstStyle/>
                    <a:p>
                      <a:r>
                        <a:rPr lang="en-US" sz="1000" b="1"/>
                        <a:t>Deployment Model</a:t>
                      </a:r>
                      <a:endParaRPr lang="en-US" sz="1000"/>
                    </a:p>
                  </a:txBody>
                  <a:tcPr marL="42660" marR="42660" marT="21330" marB="21330" anchor="ctr"/>
                </a:tc>
                <a:tc>
                  <a:txBody>
                    <a:bodyPr/>
                    <a:lstStyle/>
                    <a:p>
                      <a:r>
                        <a:rPr lang="en-US" sz="1000"/>
                        <a:t>OpenShift Container Platform with OpenShift Virtualization (KubeVirt) deployed on bare-metal servers</a:t>
                      </a:r>
                    </a:p>
                  </a:txBody>
                  <a:tcPr marL="42660" marR="42660" marT="21330" marB="21330" anchor="ctr"/>
                </a:tc>
                <a:extLst>
                  <a:ext uri="{0D108BD9-81ED-4DB2-BD59-A6C34878D82A}">
                    <a16:rowId xmlns:a16="http://schemas.microsoft.com/office/drawing/2014/main" val="2698336247"/>
                  </a:ext>
                </a:extLst>
              </a:tr>
              <a:tr h="426602">
                <a:tc>
                  <a:txBody>
                    <a:bodyPr/>
                    <a:lstStyle/>
                    <a:p>
                      <a:r>
                        <a:rPr lang="en-US" sz="1000" b="1"/>
                        <a:t>Hardware Strategy</a:t>
                      </a:r>
                      <a:endParaRPr lang="en-US" sz="1000"/>
                    </a:p>
                  </a:txBody>
                  <a:tcPr marL="42660" marR="42660" marT="21330" marB="21330" anchor="ctr"/>
                </a:tc>
                <a:tc>
                  <a:txBody>
                    <a:bodyPr/>
                    <a:lstStyle/>
                    <a:p>
                      <a:r>
                        <a:rPr lang="en-US" sz="1000"/>
                        <a:t>Reuse existing servers where possible; selective new hardware procurement aligned with refresh cycles</a:t>
                      </a:r>
                    </a:p>
                  </a:txBody>
                  <a:tcPr marL="42660" marR="42660" marT="21330" marB="21330" anchor="ctr"/>
                </a:tc>
                <a:extLst>
                  <a:ext uri="{0D108BD9-81ED-4DB2-BD59-A6C34878D82A}">
                    <a16:rowId xmlns:a16="http://schemas.microsoft.com/office/drawing/2014/main" val="1242424890"/>
                  </a:ext>
                </a:extLst>
              </a:tr>
              <a:tr h="298621">
                <a:tc>
                  <a:txBody>
                    <a:bodyPr/>
                    <a:lstStyle/>
                    <a:p>
                      <a:r>
                        <a:rPr lang="en-US" sz="1000" b="1"/>
                        <a:t>Workload Types</a:t>
                      </a:r>
                      <a:endParaRPr lang="en-US" sz="1000"/>
                    </a:p>
                  </a:txBody>
                  <a:tcPr marL="42660" marR="42660" marT="21330" marB="21330" anchor="ctr"/>
                </a:tc>
                <a:tc>
                  <a:txBody>
                    <a:bodyPr/>
                    <a:lstStyle/>
                    <a:p>
                      <a:r>
                        <a:rPr lang="en-US" sz="1000"/>
                        <a:t>Mixed workloads: Virtual Machines (legacy telco &amp; IT apps) and Containers (modern microservices)</a:t>
                      </a:r>
                    </a:p>
                  </a:txBody>
                  <a:tcPr marL="42660" marR="42660" marT="21330" marB="21330" anchor="ctr"/>
                </a:tc>
                <a:extLst>
                  <a:ext uri="{0D108BD9-81ED-4DB2-BD59-A6C34878D82A}">
                    <a16:rowId xmlns:a16="http://schemas.microsoft.com/office/drawing/2014/main" val="1791167518"/>
                  </a:ext>
                </a:extLst>
              </a:tr>
              <a:tr h="426602">
                <a:tc>
                  <a:txBody>
                    <a:bodyPr/>
                    <a:lstStyle/>
                    <a:p>
                      <a:r>
                        <a:rPr lang="en-US" sz="1000" b="1"/>
                        <a:t>Data Centers &amp; Zones</a:t>
                      </a:r>
                      <a:endParaRPr lang="en-US" sz="1000"/>
                    </a:p>
                  </a:txBody>
                  <a:tcPr marL="42660" marR="42660" marT="21330" marB="21330" anchor="ctr"/>
                </a:tc>
                <a:tc>
                  <a:txBody>
                    <a:bodyPr/>
                    <a:lstStyle/>
                    <a:p>
                      <a:r>
                        <a:rPr lang="en-US" sz="1000"/>
                        <a:t>12 Physical data centers divided into 4 network zones: Hogwarts, Mahoutokoro, Castelobruxo, Ilvermorny</a:t>
                      </a:r>
                    </a:p>
                  </a:txBody>
                  <a:tcPr marL="42660" marR="42660" marT="21330" marB="21330" anchor="ctr"/>
                </a:tc>
                <a:extLst>
                  <a:ext uri="{0D108BD9-81ED-4DB2-BD59-A6C34878D82A}">
                    <a16:rowId xmlns:a16="http://schemas.microsoft.com/office/drawing/2014/main" val="3118509793"/>
                  </a:ext>
                </a:extLst>
              </a:tr>
              <a:tr h="426602">
                <a:tc>
                  <a:txBody>
                    <a:bodyPr/>
                    <a:lstStyle/>
                    <a:p>
                      <a:r>
                        <a:rPr lang="en-US" sz="1000" b="1"/>
                        <a:t>Software Defined Networking</a:t>
                      </a:r>
                      <a:endParaRPr lang="en-US" sz="1000"/>
                    </a:p>
                  </a:txBody>
                  <a:tcPr marL="42660" marR="42660" marT="21330" marB="21330" anchor="ctr"/>
                </a:tc>
                <a:tc>
                  <a:txBody>
                    <a:bodyPr/>
                    <a:lstStyle/>
                    <a:p>
                      <a:r>
                        <a:rPr lang="en-US" sz="1000"/>
                        <a:t>Juniper Fabric CLOS Leaf-Spine topology; Kubernetes SDN (OVN or similar); VLAN segmentation; no VMware NSX</a:t>
                      </a:r>
                    </a:p>
                  </a:txBody>
                  <a:tcPr marL="42660" marR="42660" marT="21330" marB="21330" anchor="ctr"/>
                </a:tc>
                <a:extLst>
                  <a:ext uri="{0D108BD9-81ED-4DB2-BD59-A6C34878D82A}">
                    <a16:rowId xmlns:a16="http://schemas.microsoft.com/office/drawing/2014/main" val="2184856554"/>
                  </a:ext>
                </a:extLst>
              </a:tr>
              <a:tr h="426602">
                <a:tc>
                  <a:txBody>
                    <a:bodyPr/>
                    <a:lstStyle/>
                    <a:p>
                      <a:r>
                        <a:rPr lang="en-US" sz="1000" b="1"/>
                        <a:t>Software Defined Storge</a:t>
                      </a:r>
                      <a:endParaRPr lang="en-US" sz="1000"/>
                    </a:p>
                  </a:txBody>
                  <a:tcPr marL="42660" marR="42660" marT="21330" marB="21330" anchor="ctr"/>
                </a:tc>
                <a:tc>
                  <a:txBody>
                    <a:bodyPr/>
                    <a:lstStyle/>
                    <a:p>
                      <a:r>
                        <a:rPr lang="en-US" sz="1000"/>
                        <a:t>Supports EMC Symmetric, Oracle FS1, Dell EqualLogic, Pure </a:t>
                      </a:r>
                      <a:r>
                        <a:rPr lang="en-US" sz="1000" err="1"/>
                        <a:t>FlashArrayX</a:t>
                      </a:r>
                      <a:r>
                        <a:rPr lang="en-US" sz="1000"/>
                        <a:t>, CSI drivers for persistence + </a:t>
                      </a:r>
                      <a:r>
                        <a:rPr lang="en-US" sz="1000" err="1"/>
                        <a:t>PortWorx</a:t>
                      </a:r>
                      <a:r>
                        <a:rPr lang="en-US" sz="1000"/>
                        <a:t> for Storage Virtualization</a:t>
                      </a:r>
                    </a:p>
                  </a:txBody>
                  <a:tcPr marL="42660" marR="42660" marT="21330" marB="21330" anchor="ctr"/>
                </a:tc>
                <a:extLst>
                  <a:ext uri="{0D108BD9-81ED-4DB2-BD59-A6C34878D82A}">
                    <a16:rowId xmlns:a16="http://schemas.microsoft.com/office/drawing/2014/main" val="1231015451"/>
                  </a:ext>
                </a:extLst>
              </a:tr>
              <a:tr h="426602">
                <a:tc>
                  <a:txBody>
                    <a:bodyPr/>
                    <a:lstStyle/>
                    <a:p>
                      <a:r>
                        <a:rPr lang="en-US" sz="1000" b="1"/>
                        <a:t>Security &amp; Compliance</a:t>
                      </a:r>
                      <a:endParaRPr lang="en-US" sz="1000"/>
                    </a:p>
                  </a:txBody>
                  <a:tcPr marL="42660" marR="42660" marT="21330" marB="21330" anchor="ctr"/>
                </a:tc>
                <a:tc>
                  <a:txBody>
                    <a:bodyPr/>
                    <a:lstStyle/>
                    <a:p>
                      <a:r>
                        <a:rPr lang="en-US" sz="1000"/>
                        <a:t>RBAC, Kubernetes network policies, tenant isolation, integration with telco-grade security &amp; compliance standards</a:t>
                      </a:r>
                    </a:p>
                  </a:txBody>
                  <a:tcPr marL="42660" marR="42660" marT="21330" marB="21330" anchor="ctr"/>
                </a:tc>
                <a:extLst>
                  <a:ext uri="{0D108BD9-81ED-4DB2-BD59-A6C34878D82A}">
                    <a16:rowId xmlns:a16="http://schemas.microsoft.com/office/drawing/2014/main" val="2942370201"/>
                  </a:ext>
                </a:extLst>
              </a:tr>
              <a:tr h="426602">
                <a:tc>
                  <a:txBody>
                    <a:bodyPr/>
                    <a:lstStyle/>
                    <a:p>
                      <a:r>
                        <a:rPr lang="en-US" sz="1000" b="1"/>
                        <a:t>Automation &amp; Management</a:t>
                      </a:r>
                      <a:endParaRPr lang="en-US" sz="1000"/>
                    </a:p>
                  </a:txBody>
                  <a:tcPr marL="42660" marR="42660" marT="21330" marB="21330" anchor="ctr"/>
                </a:tc>
                <a:tc>
                  <a:txBody>
                    <a:bodyPr/>
                    <a:lstStyle/>
                    <a:p>
                      <a:r>
                        <a:rPr lang="en-US" sz="1000"/>
                        <a:t>GitOps-based lifecycle management (e.g., ArgoCD); CI/CD pipelines; unified VM and container management</a:t>
                      </a:r>
                    </a:p>
                  </a:txBody>
                  <a:tcPr marL="42660" marR="42660" marT="21330" marB="21330" anchor="ctr"/>
                </a:tc>
                <a:extLst>
                  <a:ext uri="{0D108BD9-81ED-4DB2-BD59-A6C34878D82A}">
                    <a16:rowId xmlns:a16="http://schemas.microsoft.com/office/drawing/2014/main" val="4215143524"/>
                  </a:ext>
                </a:extLst>
              </a:tr>
              <a:tr h="298621">
                <a:tc>
                  <a:txBody>
                    <a:bodyPr/>
                    <a:lstStyle/>
                    <a:p>
                      <a:r>
                        <a:rPr lang="en-US" sz="1000" b="1"/>
                        <a:t>High Availability</a:t>
                      </a:r>
                      <a:endParaRPr lang="en-US" sz="1000"/>
                    </a:p>
                  </a:txBody>
                  <a:tcPr marL="42660" marR="42660" marT="21330" marB="21330" anchor="ctr"/>
                </a:tc>
                <a:tc>
                  <a:txBody>
                    <a:bodyPr/>
                    <a:lstStyle/>
                    <a:p>
                      <a:r>
                        <a:rPr lang="en-US" sz="1000"/>
                        <a:t>Multi-zone cluster deployment with failover and disaster recovery capabilities</a:t>
                      </a:r>
                    </a:p>
                  </a:txBody>
                  <a:tcPr marL="42660" marR="42660" marT="21330" marB="21330" anchor="ctr"/>
                </a:tc>
                <a:extLst>
                  <a:ext uri="{0D108BD9-81ED-4DB2-BD59-A6C34878D82A}">
                    <a16:rowId xmlns:a16="http://schemas.microsoft.com/office/drawing/2014/main" val="2678383676"/>
                  </a:ext>
                </a:extLst>
              </a:tr>
              <a:tr h="298621">
                <a:tc>
                  <a:txBody>
                    <a:bodyPr/>
                    <a:lstStyle/>
                    <a:p>
                      <a:r>
                        <a:rPr lang="en-US" sz="1000" b="1"/>
                        <a:t>Monitoring &amp; Logging</a:t>
                      </a:r>
                      <a:endParaRPr lang="en-US" sz="1000"/>
                    </a:p>
                  </a:txBody>
                  <a:tcPr marL="42660" marR="42660" marT="21330" marB="21330" anchor="ctr"/>
                </a:tc>
                <a:tc>
                  <a:txBody>
                    <a:bodyPr/>
                    <a:lstStyle/>
                    <a:p>
                      <a:r>
                        <a:rPr lang="en-US" sz="1000"/>
                        <a:t>Centralized logging, monitoring, and alerting via OpenShift native tools</a:t>
                      </a:r>
                    </a:p>
                  </a:txBody>
                  <a:tcPr marL="42660" marR="42660" marT="21330" marB="21330" anchor="ctr"/>
                </a:tc>
                <a:extLst>
                  <a:ext uri="{0D108BD9-81ED-4DB2-BD59-A6C34878D82A}">
                    <a16:rowId xmlns:a16="http://schemas.microsoft.com/office/drawing/2014/main" val="4004574761"/>
                  </a:ext>
                </a:extLst>
              </a:tr>
              <a:tr h="298621">
                <a:tc>
                  <a:txBody>
                    <a:bodyPr/>
                    <a:lstStyle/>
                    <a:p>
                      <a:r>
                        <a:rPr lang="en-US" sz="1000" b="1"/>
                        <a:t>Application Examples</a:t>
                      </a:r>
                      <a:endParaRPr lang="en-US" sz="1000"/>
                    </a:p>
                  </a:txBody>
                  <a:tcPr marL="42660" marR="42660" marT="21330" marB="21330" anchor="ctr"/>
                </a:tc>
                <a:tc>
                  <a:txBody>
                    <a:bodyPr/>
                    <a:lstStyle/>
                    <a:p>
                      <a:r>
                        <a:rPr lang="en-US" sz="1000"/>
                        <a:t>Telco workloads (</a:t>
                      </a:r>
                      <a:r>
                        <a:rPr lang="en-US" sz="1000" err="1"/>
                        <a:t>vEPC</a:t>
                      </a:r>
                      <a:r>
                        <a:rPr lang="en-US" sz="1000"/>
                        <a:t>, </a:t>
                      </a:r>
                      <a:r>
                        <a:rPr lang="en-US" sz="1000" err="1"/>
                        <a:t>vRAN</a:t>
                      </a:r>
                      <a:r>
                        <a:rPr lang="en-US" sz="1000"/>
                        <a:t>), IT workloads (JBoss, MS SQL Server, .NET 8.x apps)</a:t>
                      </a:r>
                    </a:p>
                  </a:txBody>
                  <a:tcPr marL="42660" marR="42660" marT="21330" marB="21330" anchor="ctr"/>
                </a:tc>
                <a:extLst>
                  <a:ext uri="{0D108BD9-81ED-4DB2-BD59-A6C34878D82A}">
                    <a16:rowId xmlns:a16="http://schemas.microsoft.com/office/drawing/2014/main" val="4234262843"/>
                  </a:ext>
                </a:extLst>
              </a:tr>
            </a:tbl>
          </a:graphicData>
        </a:graphic>
      </p:graphicFrame>
    </p:spTree>
    <p:extLst>
      <p:ext uri="{BB962C8B-B14F-4D97-AF65-F5344CB8AC3E}">
        <p14:creationId xmlns:p14="http://schemas.microsoft.com/office/powerpoint/2010/main" val="524671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F81618-7B2A-C868-202B-D0F34920A74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EFDD6E28-D992-3CF2-B344-4281785003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 name="Rectangle 9">
              <a:extLst>
                <a:ext uri="{FF2B5EF4-FFF2-40B4-BE49-F238E27FC236}">
                  <a16:creationId xmlns:a16="http://schemas.microsoft.com/office/drawing/2014/main" id="{A70E9552-573C-F27B-7606-486A86878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CF78EC-DF7A-B392-9EDE-B458011E09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948947CF-811D-56CF-B611-0D155C39B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BF64CF-64EA-4156-5487-6A3FBBE1E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5C3956E-0809-DD4F-0DE8-6641058E5F67}"/>
              </a:ext>
            </a:extLst>
          </p:cNvPr>
          <p:cNvSpPr>
            <a:spLocks noGrp="1"/>
          </p:cNvSpPr>
          <p:nvPr>
            <p:ph type="title"/>
          </p:nvPr>
        </p:nvSpPr>
        <p:spPr>
          <a:xfrm>
            <a:off x="755484" y="739835"/>
            <a:ext cx="3702580" cy="1616203"/>
          </a:xfrm>
        </p:spPr>
        <p:txBody>
          <a:bodyPr anchor="b">
            <a:normAutofit/>
          </a:bodyPr>
          <a:lstStyle/>
          <a:p>
            <a:r>
              <a:rPr lang="en-US" sz="3200" kern="1200">
                <a:solidFill>
                  <a:schemeClr val="bg1"/>
                </a:solidFill>
                <a:latin typeface="+mj-lt"/>
                <a:ea typeface="+mj-ea"/>
                <a:cs typeface="+mj-cs"/>
              </a:rPr>
              <a:t>Network Infrastructure Considerations</a:t>
            </a:r>
            <a:endParaRPr lang="en-AE" sz="3200">
              <a:solidFill>
                <a:srgbClr val="FFFFFF"/>
              </a:solidFill>
            </a:endParaRPr>
          </a:p>
        </p:txBody>
      </p:sp>
      <p:sp>
        <p:nvSpPr>
          <p:cNvPr id="3" name="Content Placeholder 2">
            <a:extLst>
              <a:ext uri="{FF2B5EF4-FFF2-40B4-BE49-F238E27FC236}">
                <a16:creationId xmlns:a16="http://schemas.microsoft.com/office/drawing/2014/main" id="{C82B0FE9-33AB-0138-5A24-0E0C87806C6C}"/>
              </a:ext>
            </a:extLst>
          </p:cNvPr>
          <p:cNvSpPr>
            <a:spLocks noGrp="1"/>
          </p:cNvSpPr>
          <p:nvPr>
            <p:ph idx="1"/>
          </p:nvPr>
        </p:nvSpPr>
        <p:spPr>
          <a:xfrm>
            <a:off x="755484" y="2459116"/>
            <a:ext cx="3702579" cy="3524823"/>
          </a:xfrm>
        </p:spPr>
        <p:txBody>
          <a:bodyPr>
            <a:normAutofit fontScale="85000" lnSpcReduction="10000"/>
          </a:bodyPr>
          <a:lstStyle/>
          <a:p>
            <a:pPr marL="0" indent="0">
              <a:lnSpc>
                <a:spcPct val="110000"/>
              </a:lnSpc>
              <a:buNone/>
            </a:pPr>
            <a:r>
              <a:rPr lang="en-US" sz="1400">
                <a:solidFill>
                  <a:schemeClr val="bg1"/>
                </a:solidFill>
              </a:rPr>
              <a:t>The current network architecture is built on a robust </a:t>
            </a:r>
            <a:r>
              <a:rPr lang="en-US" sz="1400" b="1">
                <a:solidFill>
                  <a:schemeClr val="bg1"/>
                </a:solidFill>
              </a:rPr>
              <a:t>Juniper CLOS leaf-spine fabric</a:t>
            </a:r>
            <a:r>
              <a:rPr lang="en-US" sz="1400">
                <a:solidFill>
                  <a:schemeClr val="bg1"/>
                </a:solidFill>
              </a:rPr>
              <a:t>, with VLAN-based segmentation, dual 10 Gbps NICs for data, and Fibre Channel connectivity to Brocade SANs. However, it lacks SDN capabilities, microsegmentation, and dynamic workload isolation. The </a:t>
            </a:r>
            <a:r>
              <a:rPr lang="en-US" sz="1400" b="1">
                <a:solidFill>
                  <a:schemeClr val="bg1"/>
                </a:solidFill>
              </a:rPr>
              <a:t>target architecture</a:t>
            </a:r>
            <a:r>
              <a:rPr lang="en-US" sz="1400">
                <a:solidFill>
                  <a:schemeClr val="bg1"/>
                </a:solidFill>
              </a:rPr>
              <a:t> modernizes this setup by integrating </a:t>
            </a:r>
            <a:r>
              <a:rPr lang="en-US" sz="1400" b="1">
                <a:solidFill>
                  <a:schemeClr val="bg1"/>
                </a:solidFill>
              </a:rPr>
              <a:t>OpenShift SDN (OVN-Kubernetes)</a:t>
            </a:r>
            <a:r>
              <a:rPr lang="en-US" sz="1400">
                <a:solidFill>
                  <a:schemeClr val="bg1"/>
                </a:solidFill>
              </a:rPr>
              <a:t> to provide </a:t>
            </a:r>
            <a:r>
              <a:rPr lang="en-US" sz="1400" b="1">
                <a:solidFill>
                  <a:schemeClr val="bg1"/>
                </a:solidFill>
              </a:rPr>
              <a:t>policy-driven, overlay networking</a:t>
            </a:r>
            <a:r>
              <a:rPr lang="en-US" sz="1400">
                <a:solidFill>
                  <a:schemeClr val="bg1"/>
                </a:solidFill>
              </a:rPr>
              <a:t> for both VMs and containers. It introduces </a:t>
            </a:r>
            <a:r>
              <a:rPr lang="en-US" sz="1400" b="1">
                <a:solidFill>
                  <a:schemeClr val="bg1"/>
                </a:solidFill>
              </a:rPr>
              <a:t>Kubernetes Network Policies</a:t>
            </a:r>
            <a:r>
              <a:rPr lang="en-US" sz="1400">
                <a:solidFill>
                  <a:schemeClr val="bg1"/>
                </a:solidFill>
              </a:rPr>
              <a:t> for east-west isolation, enhances security with RBAC and multi-tenant namespaces, and ensures high availability across zones. Storage traffic is isolated for performance, and observability is enhanced with integrated telemetry and monitoring. This new architecture supports </a:t>
            </a:r>
            <a:r>
              <a:rPr lang="en-US" sz="1400" b="1">
                <a:solidFill>
                  <a:schemeClr val="bg1"/>
                </a:solidFill>
              </a:rPr>
              <a:t>scalability, security, and automation</a:t>
            </a:r>
            <a:r>
              <a:rPr lang="en-US" sz="1400">
                <a:solidFill>
                  <a:schemeClr val="bg1"/>
                </a:solidFill>
              </a:rPr>
              <a:t>, aligning with telco-grade performance and compliance needs.</a:t>
            </a:r>
          </a:p>
        </p:txBody>
      </p:sp>
      <p:graphicFrame>
        <p:nvGraphicFramePr>
          <p:cNvPr id="4" name="Table 3">
            <a:extLst>
              <a:ext uri="{FF2B5EF4-FFF2-40B4-BE49-F238E27FC236}">
                <a16:creationId xmlns:a16="http://schemas.microsoft.com/office/drawing/2014/main" id="{688ACEED-656E-0482-C9DC-6C8C11CCB6CC}"/>
              </a:ext>
            </a:extLst>
          </p:cNvPr>
          <p:cNvGraphicFramePr>
            <a:graphicFrameLocks noGrp="1"/>
          </p:cNvGraphicFramePr>
          <p:nvPr>
            <p:extLst>
              <p:ext uri="{D42A27DB-BD31-4B8C-83A1-F6EECF244321}">
                <p14:modId xmlns:p14="http://schemas.microsoft.com/office/powerpoint/2010/main" val="319096698"/>
              </p:ext>
            </p:extLst>
          </p:nvPr>
        </p:nvGraphicFramePr>
        <p:xfrm>
          <a:off x="5830591" y="902080"/>
          <a:ext cx="5267410" cy="4351341"/>
        </p:xfrm>
        <a:graphic>
          <a:graphicData uri="http://schemas.openxmlformats.org/drawingml/2006/table">
            <a:tbl>
              <a:tblPr firstRow="1">
                <a:tableStyleId>{5C22544A-7EE6-4342-B048-85BDC9FD1C3A}</a:tableStyleId>
              </a:tblPr>
              <a:tblGrid>
                <a:gridCol w="2024105">
                  <a:extLst>
                    <a:ext uri="{9D8B030D-6E8A-4147-A177-3AD203B41FA5}">
                      <a16:colId xmlns:a16="http://schemas.microsoft.com/office/drawing/2014/main" val="864963209"/>
                    </a:ext>
                  </a:extLst>
                </a:gridCol>
                <a:gridCol w="3243305">
                  <a:extLst>
                    <a:ext uri="{9D8B030D-6E8A-4147-A177-3AD203B41FA5}">
                      <a16:colId xmlns:a16="http://schemas.microsoft.com/office/drawing/2014/main" val="1167590422"/>
                    </a:ext>
                  </a:extLst>
                </a:gridCol>
              </a:tblGrid>
              <a:tr h="183214">
                <a:tc>
                  <a:txBody>
                    <a:bodyPr/>
                    <a:lstStyle/>
                    <a:p>
                      <a:r>
                        <a:rPr lang="en-US" sz="900" b="1"/>
                        <a:t>Aspect</a:t>
                      </a:r>
                      <a:endParaRPr lang="en-US" sz="900"/>
                    </a:p>
                  </a:txBody>
                  <a:tcPr marL="45804" marR="45804" marT="22902" marB="22902" anchor="ctr"/>
                </a:tc>
                <a:tc>
                  <a:txBody>
                    <a:bodyPr/>
                    <a:lstStyle/>
                    <a:p>
                      <a:r>
                        <a:rPr lang="en-US" sz="900" b="1"/>
                        <a:t>Details</a:t>
                      </a:r>
                      <a:endParaRPr lang="en-US" sz="900"/>
                    </a:p>
                  </a:txBody>
                  <a:tcPr marL="45804" marR="45804" marT="22902" marB="22902" anchor="ctr"/>
                </a:tc>
                <a:extLst>
                  <a:ext uri="{0D108BD9-81ED-4DB2-BD59-A6C34878D82A}">
                    <a16:rowId xmlns:a16="http://schemas.microsoft.com/office/drawing/2014/main" val="1685939434"/>
                  </a:ext>
                </a:extLst>
              </a:tr>
              <a:tr h="458036">
                <a:tc>
                  <a:txBody>
                    <a:bodyPr/>
                    <a:lstStyle/>
                    <a:p>
                      <a:r>
                        <a:rPr lang="en-US" sz="900" b="1"/>
                        <a:t>Network Topology [4 Network Zones]</a:t>
                      </a:r>
                      <a:endParaRPr lang="en-US" sz="900"/>
                    </a:p>
                  </a:txBody>
                  <a:tcPr marL="45804" marR="45804" marT="22902" marB="22902" anchor="ctr"/>
                </a:tc>
                <a:tc>
                  <a:txBody>
                    <a:bodyPr/>
                    <a:lstStyle/>
                    <a:p>
                      <a:r>
                        <a:rPr lang="en-US" sz="900"/>
                        <a:t>Juniper Fabric implementing a CLOS leaf-spine architecture for high bandwidth, low latency, and scalability</a:t>
                      </a:r>
                    </a:p>
                  </a:txBody>
                  <a:tcPr marL="45804" marR="45804" marT="22902" marB="22902" anchor="ctr"/>
                </a:tc>
                <a:extLst>
                  <a:ext uri="{0D108BD9-81ED-4DB2-BD59-A6C34878D82A}">
                    <a16:rowId xmlns:a16="http://schemas.microsoft.com/office/drawing/2014/main" val="1855583183"/>
                  </a:ext>
                </a:extLst>
              </a:tr>
              <a:tr h="458036">
                <a:tc>
                  <a:txBody>
                    <a:bodyPr/>
                    <a:lstStyle/>
                    <a:p>
                      <a:r>
                        <a:rPr lang="en-US" sz="900" b="1"/>
                        <a:t>NIC Configuration</a:t>
                      </a:r>
                      <a:endParaRPr lang="en-US" sz="900"/>
                    </a:p>
                  </a:txBody>
                  <a:tcPr marL="45804" marR="45804" marT="22902" marB="22902" anchor="ctr"/>
                </a:tc>
                <a:tc>
                  <a:txBody>
                    <a:bodyPr/>
                    <a:lstStyle/>
                    <a:p>
                      <a:r>
                        <a:rPr lang="en-US" sz="900"/>
                        <a:t>Servers equipped with 2x1Gbps NICs for management/out-of-band traffic, 2x10Gbps NICs for data traffic, and 1 FC HBA for SAN connectivity</a:t>
                      </a:r>
                    </a:p>
                  </a:txBody>
                  <a:tcPr marL="45804" marR="45804" marT="22902" marB="22902" anchor="ctr"/>
                </a:tc>
                <a:extLst>
                  <a:ext uri="{0D108BD9-81ED-4DB2-BD59-A6C34878D82A}">
                    <a16:rowId xmlns:a16="http://schemas.microsoft.com/office/drawing/2014/main" val="2400225899"/>
                  </a:ext>
                </a:extLst>
              </a:tr>
              <a:tr h="320625">
                <a:tc>
                  <a:txBody>
                    <a:bodyPr/>
                    <a:lstStyle/>
                    <a:p>
                      <a:r>
                        <a:rPr lang="en-US" sz="900" b="1"/>
                        <a:t>Traffic Segmentation</a:t>
                      </a:r>
                      <a:endParaRPr lang="en-US" sz="900"/>
                    </a:p>
                  </a:txBody>
                  <a:tcPr marL="45804" marR="45804" marT="22902" marB="22902" anchor="ctr"/>
                </a:tc>
                <a:tc>
                  <a:txBody>
                    <a:bodyPr/>
                    <a:lstStyle/>
                    <a:p>
                      <a:r>
                        <a:rPr lang="en-US" sz="900"/>
                        <a:t>VLAN segmentation to separate management, data, storage, and application traffic zones</a:t>
                      </a:r>
                    </a:p>
                  </a:txBody>
                  <a:tcPr marL="45804" marR="45804" marT="22902" marB="22902" anchor="ctr"/>
                </a:tc>
                <a:extLst>
                  <a:ext uri="{0D108BD9-81ED-4DB2-BD59-A6C34878D82A}">
                    <a16:rowId xmlns:a16="http://schemas.microsoft.com/office/drawing/2014/main" val="32625187"/>
                  </a:ext>
                </a:extLst>
              </a:tr>
              <a:tr h="458036">
                <a:tc>
                  <a:txBody>
                    <a:bodyPr/>
                    <a:lstStyle/>
                    <a:p>
                      <a:r>
                        <a:rPr lang="en-US" sz="900" b="1"/>
                        <a:t>OpenShift SDN Integration</a:t>
                      </a:r>
                      <a:endParaRPr lang="en-US" sz="900"/>
                    </a:p>
                  </a:txBody>
                  <a:tcPr marL="45804" marR="45804" marT="22902" marB="22902" anchor="ctr"/>
                </a:tc>
                <a:tc>
                  <a:txBody>
                    <a:bodyPr/>
                    <a:lstStyle/>
                    <a:p>
                      <a:r>
                        <a:rPr lang="en-US" sz="900"/>
                        <a:t>Kubernetes native SDN (OVN or equivalent) manages pod and VM networking overlay without VMware NSX</a:t>
                      </a:r>
                    </a:p>
                  </a:txBody>
                  <a:tcPr marL="45804" marR="45804" marT="22902" marB="22902" anchor="ctr"/>
                </a:tc>
                <a:extLst>
                  <a:ext uri="{0D108BD9-81ED-4DB2-BD59-A6C34878D82A}">
                    <a16:rowId xmlns:a16="http://schemas.microsoft.com/office/drawing/2014/main" val="3300467547"/>
                  </a:ext>
                </a:extLst>
              </a:tr>
              <a:tr h="320625">
                <a:tc>
                  <a:txBody>
                    <a:bodyPr/>
                    <a:lstStyle/>
                    <a:p>
                      <a:r>
                        <a:rPr lang="en-US" sz="900" b="1"/>
                        <a:t>Network Policies &amp; Security</a:t>
                      </a:r>
                      <a:endParaRPr lang="en-US" sz="900"/>
                    </a:p>
                  </a:txBody>
                  <a:tcPr marL="45804" marR="45804" marT="22902" marB="22902" anchor="ctr"/>
                </a:tc>
                <a:tc>
                  <a:txBody>
                    <a:bodyPr/>
                    <a:lstStyle/>
                    <a:p>
                      <a:r>
                        <a:rPr lang="en-US" sz="900"/>
                        <a:t>Use of Kubernetes Network Policies to enforce tenant isolation and traffic restrictions</a:t>
                      </a:r>
                    </a:p>
                  </a:txBody>
                  <a:tcPr marL="45804" marR="45804" marT="22902" marB="22902" anchor="ctr"/>
                </a:tc>
                <a:extLst>
                  <a:ext uri="{0D108BD9-81ED-4DB2-BD59-A6C34878D82A}">
                    <a16:rowId xmlns:a16="http://schemas.microsoft.com/office/drawing/2014/main" val="1159947981"/>
                  </a:ext>
                </a:extLst>
              </a:tr>
              <a:tr h="458036">
                <a:tc>
                  <a:txBody>
                    <a:bodyPr/>
                    <a:lstStyle/>
                    <a:p>
                      <a:r>
                        <a:rPr lang="en-US" sz="900" b="1"/>
                        <a:t>Multi-Zone Connectivity</a:t>
                      </a:r>
                      <a:endParaRPr lang="en-US" sz="900"/>
                    </a:p>
                  </a:txBody>
                  <a:tcPr marL="45804" marR="45804" marT="22902" marB="22902" anchor="ctr"/>
                </a:tc>
                <a:tc>
                  <a:txBody>
                    <a:bodyPr/>
                    <a:lstStyle/>
                    <a:p>
                      <a:r>
                        <a:rPr lang="en-US" sz="900"/>
                        <a:t>Inter-data center and inter-zone connectivity with redundant links to support high availability and disaster recovery</a:t>
                      </a:r>
                    </a:p>
                  </a:txBody>
                  <a:tcPr marL="45804" marR="45804" marT="22902" marB="22902" anchor="ctr"/>
                </a:tc>
                <a:extLst>
                  <a:ext uri="{0D108BD9-81ED-4DB2-BD59-A6C34878D82A}">
                    <a16:rowId xmlns:a16="http://schemas.microsoft.com/office/drawing/2014/main" val="147306163"/>
                  </a:ext>
                </a:extLst>
              </a:tr>
              <a:tr h="458036">
                <a:tc>
                  <a:txBody>
                    <a:bodyPr/>
                    <a:lstStyle/>
                    <a:p>
                      <a:r>
                        <a:rPr lang="en-US" sz="900" b="1"/>
                        <a:t>Storage Network</a:t>
                      </a:r>
                      <a:endParaRPr lang="en-US" sz="900"/>
                    </a:p>
                  </a:txBody>
                  <a:tcPr marL="45804" marR="45804" marT="22902" marB="22902" anchor="ctr"/>
                </a:tc>
                <a:tc>
                  <a:txBody>
                    <a:bodyPr/>
                    <a:lstStyle/>
                    <a:p>
                      <a:r>
                        <a:rPr lang="en-US" sz="900"/>
                        <a:t>Fibre Channel SAN connectivity via Brocade switches with appropriate zoning and QoS configurations</a:t>
                      </a:r>
                    </a:p>
                  </a:txBody>
                  <a:tcPr marL="45804" marR="45804" marT="22902" marB="22902" anchor="ctr"/>
                </a:tc>
                <a:extLst>
                  <a:ext uri="{0D108BD9-81ED-4DB2-BD59-A6C34878D82A}">
                    <a16:rowId xmlns:a16="http://schemas.microsoft.com/office/drawing/2014/main" val="98394847"/>
                  </a:ext>
                </a:extLst>
              </a:tr>
              <a:tr h="458036">
                <a:tc>
                  <a:txBody>
                    <a:bodyPr/>
                    <a:lstStyle/>
                    <a:p>
                      <a:r>
                        <a:rPr lang="en-US" sz="900" b="1"/>
                        <a:t>No NSX Dependency</a:t>
                      </a:r>
                      <a:endParaRPr lang="en-US" sz="900"/>
                    </a:p>
                  </a:txBody>
                  <a:tcPr marL="45804" marR="45804" marT="22902" marB="22902" anchor="ctr"/>
                </a:tc>
                <a:tc>
                  <a:txBody>
                    <a:bodyPr/>
                    <a:lstStyle/>
                    <a:p>
                      <a:r>
                        <a:rPr lang="en-US" sz="900"/>
                        <a:t>Networking implemented without VMware NSX, relying on physical fabric and OpenShift native capabilities</a:t>
                      </a:r>
                    </a:p>
                  </a:txBody>
                  <a:tcPr marL="45804" marR="45804" marT="22902" marB="22902" anchor="ctr"/>
                </a:tc>
                <a:extLst>
                  <a:ext uri="{0D108BD9-81ED-4DB2-BD59-A6C34878D82A}">
                    <a16:rowId xmlns:a16="http://schemas.microsoft.com/office/drawing/2014/main" val="3024084939"/>
                  </a:ext>
                </a:extLst>
              </a:tr>
              <a:tr h="458036">
                <a:tc>
                  <a:txBody>
                    <a:bodyPr/>
                    <a:lstStyle/>
                    <a:p>
                      <a:r>
                        <a:rPr lang="en-US" sz="900" b="1"/>
                        <a:t>Monitoring &amp; Troubleshooting</a:t>
                      </a:r>
                      <a:endParaRPr lang="en-US" sz="900"/>
                    </a:p>
                  </a:txBody>
                  <a:tcPr marL="45804" marR="45804" marT="22902" marB="22902" anchor="ctr"/>
                </a:tc>
                <a:tc>
                  <a:txBody>
                    <a:bodyPr/>
                    <a:lstStyle/>
                    <a:p>
                      <a:r>
                        <a:rPr lang="en-US" sz="900"/>
                        <a:t>Integration with network monitoring tools and OpenShift observability stack for traffic visibility and fault diagnosis</a:t>
                      </a:r>
                    </a:p>
                  </a:txBody>
                  <a:tcPr marL="45804" marR="45804" marT="22902" marB="22902" anchor="ctr"/>
                </a:tc>
                <a:extLst>
                  <a:ext uri="{0D108BD9-81ED-4DB2-BD59-A6C34878D82A}">
                    <a16:rowId xmlns:a16="http://schemas.microsoft.com/office/drawing/2014/main" val="482797788"/>
                  </a:ext>
                </a:extLst>
              </a:tr>
              <a:tr h="320625">
                <a:tc>
                  <a:txBody>
                    <a:bodyPr/>
                    <a:lstStyle/>
                    <a:p>
                      <a:r>
                        <a:rPr lang="en-US" sz="900" b="1"/>
                        <a:t>Performance Optimization</a:t>
                      </a:r>
                      <a:endParaRPr lang="en-US" sz="900"/>
                    </a:p>
                  </a:txBody>
                  <a:tcPr marL="45804" marR="45804" marT="22902" marB="22902" anchor="ctr"/>
                </a:tc>
                <a:tc>
                  <a:txBody>
                    <a:bodyPr/>
                    <a:lstStyle/>
                    <a:p>
                      <a:r>
                        <a:rPr lang="en-US" sz="900"/>
                        <a:t>Traffic prioritization and QoS policies for latency-sensitive telco workloads (</a:t>
                      </a:r>
                      <a:r>
                        <a:rPr lang="en-US" sz="900" err="1"/>
                        <a:t>vEPC</a:t>
                      </a:r>
                      <a:r>
                        <a:rPr lang="en-US" sz="900"/>
                        <a:t>, </a:t>
                      </a:r>
                      <a:r>
                        <a:rPr lang="en-US" sz="900" err="1"/>
                        <a:t>vRAN</a:t>
                      </a:r>
                      <a:r>
                        <a:rPr lang="en-US" sz="900"/>
                        <a:t>)</a:t>
                      </a:r>
                    </a:p>
                  </a:txBody>
                  <a:tcPr marL="45804" marR="45804" marT="22902" marB="22902" anchor="ctr"/>
                </a:tc>
                <a:extLst>
                  <a:ext uri="{0D108BD9-81ED-4DB2-BD59-A6C34878D82A}">
                    <a16:rowId xmlns:a16="http://schemas.microsoft.com/office/drawing/2014/main" val="639928935"/>
                  </a:ext>
                </a:extLst>
              </a:tr>
            </a:tbl>
          </a:graphicData>
        </a:graphic>
      </p:graphicFrame>
    </p:spTree>
    <p:extLst>
      <p:ext uri="{BB962C8B-B14F-4D97-AF65-F5344CB8AC3E}">
        <p14:creationId xmlns:p14="http://schemas.microsoft.com/office/powerpoint/2010/main" val="3310148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9BF95-863F-878E-0CC4-7CFC5A9FBED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6E1BCA0-8FA0-EF52-9083-E8A27F760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7C668-45F9-A07C-FDB4-2089805E786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Storage Infrastructure Considerations</a:t>
            </a:r>
          </a:p>
        </p:txBody>
      </p:sp>
      <p:graphicFrame>
        <p:nvGraphicFramePr>
          <p:cNvPr id="4" name="Table 3">
            <a:extLst>
              <a:ext uri="{FF2B5EF4-FFF2-40B4-BE49-F238E27FC236}">
                <a16:creationId xmlns:a16="http://schemas.microsoft.com/office/drawing/2014/main" id="{F94CC71E-97F2-99E1-BB4D-8AD852EC87E3}"/>
              </a:ext>
            </a:extLst>
          </p:cNvPr>
          <p:cNvGraphicFramePr>
            <a:graphicFrameLocks noGrp="1"/>
          </p:cNvGraphicFramePr>
          <p:nvPr>
            <p:extLst>
              <p:ext uri="{D42A27DB-BD31-4B8C-83A1-F6EECF244321}">
                <p14:modId xmlns:p14="http://schemas.microsoft.com/office/powerpoint/2010/main" val="857813562"/>
              </p:ext>
            </p:extLst>
          </p:nvPr>
        </p:nvGraphicFramePr>
        <p:xfrm>
          <a:off x="164182" y="1900274"/>
          <a:ext cx="5553865" cy="4395465"/>
        </p:xfrm>
        <a:graphic>
          <a:graphicData uri="http://schemas.openxmlformats.org/drawingml/2006/table">
            <a:tbl>
              <a:tblPr firstRow="1">
                <a:tableStyleId>{5C22544A-7EE6-4342-B048-85BDC9FD1C3A}</a:tableStyleId>
              </a:tblPr>
              <a:tblGrid>
                <a:gridCol w="1076733">
                  <a:extLst>
                    <a:ext uri="{9D8B030D-6E8A-4147-A177-3AD203B41FA5}">
                      <a16:colId xmlns:a16="http://schemas.microsoft.com/office/drawing/2014/main" val="1836695902"/>
                    </a:ext>
                  </a:extLst>
                </a:gridCol>
                <a:gridCol w="791182">
                  <a:extLst>
                    <a:ext uri="{9D8B030D-6E8A-4147-A177-3AD203B41FA5}">
                      <a16:colId xmlns:a16="http://schemas.microsoft.com/office/drawing/2014/main" val="3458708309"/>
                    </a:ext>
                  </a:extLst>
                </a:gridCol>
                <a:gridCol w="1294178">
                  <a:extLst>
                    <a:ext uri="{9D8B030D-6E8A-4147-A177-3AD203B41FA5}">
                      <a16:colId xmlns:a16="http://schemas.microsoft.com/office/drawing/2014/main" val="1603345065"/>
                    </a:ext>
                  </a:extLst>
                </a:gridCol>
                <a:gridCol w="2391772">
                  <a:extLst>
                    <a:ext uri="{9D8B030D-6E8A-4147-A177-3AD203B41FA5}">
                      <a16:colId xmlns:a16="http://schemas.microsoft.com/office/drawing/2014/main" val="2526571925"/>
                    </a:ext>
                  </a:extLst>
                </a:gridCol>
              </a:tblGrid>
              <a:tr h="412641">
                <a:tc>
                  <a:txBody>
                    <a:bodyPr/>
                    <a:lstStyle/>
                    <a:p>
                      <a:r>
                        <a:rPr lang="en-US" sz="1200" b="1"/>
                        <a:t>Storage System</a:t>
                      </a:r>
                      <a:endParaRPr lang="en-US" sz="1200"/>
                    </a:p>
                  </a:txBody>
                  <a:tcPr marL="80580" marR="80580" marT="40290" marB="40290" anchor="ctr"/>
                </a:tc>
                <a:tc>
                  <a:txBody>
                    <a:bodyPr/>
                    <a:lstStyle/>
                    <a:p>
                      <a:r>
                        <a:rPr lang="en-US" sz="1200" b="1"/>
                        <a:t>Type</a:t>
                      </a:r>
                      <a:endParaRPr lang="en-US" sz="1200"/>
                    </a:p>
                  </a:txBody>
                  <a:tcPr marL="80580" marR="80580" marT="40290" marB="40290" anchor="ctr"/>
                </a:tc>
                <a:tc>
                  <a:txBody>
                    <a:bodyPr/>
                    <a:lstStyle/>
                    <a:p>
                      <a:r>
                        <a:rPr lang="en-US" sz="1200" b="1"/>
                        <a:t>Workload Association</a:t>
                      </a:r>
                      <a:endParaRPr lang="en-US" sz="1200"/>
                    </a:p>
                  </a:txBody>
                  <a:tcPr marL="80580" marR="80580" marT="40290" marB="40290" anchor="ctr"/>
                </a:tc>
                <a:tc>
                  <a:txBody>
                    <a:bodyPr/>
                    <a:lstStyle/>
                    <a:p>
                      <a:r>
                        <a:rPr lang="en-US" sz="1200" b="1"/>
                        <a:t>Notes</a:t>
                      </a:r>
                      <a:endParaRPr lang="en-US" sz="1200"/>
                    </a:p>
                  </a:txBody>
                  <a:tcPr marL="80580" marR="80580" marT="40290" marB="40290" anchor="ctr"/>
                </a:tc>
                <a:extLst>
                  <a:ext uri="{0D108BD9-81ED-4DB2-BD59-A6C34878D82A}">
                    <a16:rowId xmlns:a16="http://schemas.microsoft.com/office/drawing/2014/main" val="1457875297"/>
                  </a:ext>
                </a:extLst>
              </a:tr>
              <a:tr h="772071">
                <a:tc>
                  <a:txBody>
                    <a:bodyPr/>
                    <a:lstStyle/>
                    <a:p>
                      <a:r>
                        <a:rPr lang="en-US" sz="1200" b="1"/>
                        <a:t>EMC Symmetrix</a:t>
                      </a:r>
                      <a:endParaRPr lang="en-US" sz="1200"/>
                    </a:p>
                  </a:txBody>
                  <a:tcPr marL="80580" marR="80580" marT="40290" marB="40290" anchor="ctr"/>
                </a:tc>
                <a:tc>
                  <a:txBody>
                    <a:bodyPr/>
                    <a:lstStyle/>
                    <a:p>
                      <a:r>
                        <a:rPr lang="en-US" sz="1200"/>
                        <a:t>High-end SAN</a:t>
                      </a:r>
                    </a:p>
                  </a:txBody>
                  <a:tcPr marL="80580" marR="80580" marT="40290" marB="40290" anchor="ctr"/>
                </a:tc>
                <a:tc>
                  <a:txBody>
                    <a:bodyPr/>
                    <a:lstStyle/>
                    <a:p>
                      <a:r>
                        <a:rPr lang="es-ES" sz="1200"/>
                        <a:t>Core databases, legacy telco VMs</a:t>
                      </a:r>
                    </a:p>
                  </a:txBody>
                  <a:tcPr marL="80580" marR="80580" marT="40290" marB="40290" anchor="ctr"/>
                </a:tc>
                <a:tc>
                  <a:txBody>
                    <a:bodyPr/>
                    <a:lstStyle/>
                    <a:p>
                      <a:r>
                        <a:rPr lang="en-US" sz="1200"/>
                        <a:t>High IOPS, reliable – often used for Oracle RAC, </a:t>
                      </a:r>
                      <a:r>
                        <a:rPr lang="en-US" sz="1200" err="1"/>
                        <a:t>vEPC</a:t>
                      </a:r>
                      <a:r>
                        <a:rPr lang="en-US" sz="1200"/>
                        <a:t> workloads</a:t>
                      </a:r>
                    </a:p>
                  </a:txBody>
                  <a:tcPr marL="80580" marR="80580" marT="40290" marB="40290" anchor="ctr"/>
                </a:tc>
                <a:extLst>
                  <a:ext uri="{0D108BD9-81ED-4DB2-BD59-A6C34878D82A}">
                    <a16:rowId xmlns:a16="http://schemas.microsoft.com/office/drawing/2014/main" val="2386059726"/>
                  </a:ext>
                </a:extLst>
              </a:tr>
              <a:tr h="581713">
                <a:tc>
                  <a:txBody>
                    <a:bodyPr/>
                    <a:lstStyle/>
                    <a:p>
                      <a:r>
                        <a:rPr lang="en-US" sz="1200" b="1"/>
                        <a:t>Oracle FS1</a:t>
                      </a:r>
                      <a:endParaRPr lang="en-US" sz="1200"/>
                    </a:p>
                  </a:txBody>
                  <a:tcPr marL="80580" marR="80580" marT="40290" marB="40290" anchor="ctr"/>
                </a:tc>
                <a:tc>
                  <a:txBody>
                    <a:bodyPr/>
                    <a:lstStyle/>
                    <a:p>
                      <a:r>
                        <a:rPr lang="en-US" sz="1200"/>
                        <a:t>Tier-1 SAN</a:t>
                      </a:r>
                    </a:p>
                  </a:txBody>
                  <a:tcPr marL="80580" marR="80580" marT="40290" marB="40290" anchor="ctr"/>
                </a:tc>
                <a:tc>
                  <a:txBody>
                    <a:bodyPr/>
                    <a:lstStyle/>
                    <a:p>
                      <a:r>
                        <a:rPr lang="en-US" sz="1200"/>
                        <a:t>Databases, backend applications</a:t>
                      </a:r>
                    </a:p>
                  </a:txBody>
                  <a:tcPr marL="80580" marR="80580" marT="40290" marB="40290" anchor="ctr"/>
                </a:tc>
                <a:tc>
                  <a:txBody>
                    <a:bodyPr/>
                    <a:lstStyle/>
                    <a:p>
                      <a:r>
                        <a:rPr lang="en-US" sz="1200"/>
                        <a:t>Good latency, integrated with Oracle DB stacks</a:t>
                      </a:r>
                    </a:p>
                  </a:txBody>
                  <a:tcPr marL="80580" marR="80580" marT="40290" marB="40290" anchor="ctr"/>
                </a:tc>
                <a:extLst>
                  <a:ext uri="{0D108BD9-81ED-4DB2-BD59-A6C34878D82A}">
                    <a16:rowId xmlns:a16="http://schemas.microsoft.com/office/drawing/2014/main" val="1338915265"/>
                  </a:ext>
                </a:extLst>
              </a:tr>
              <a:tr h="772071">
                <a:tc>
                  <a:txBody>
                    <a:bodyPr/>
                    <a:lstStyle/>
                    <a:p>
                      <a:r>
                        <a:rPr lang="en-US" sz="1200" b="1"/>
                        <a:t>Dell EqualLogic</a:t>
                      </a:r>
                      <a:endParaRPr lang="en-US" sz="1200"/>
                    </a:p>
                  </a:txBody>
                  <a:tcPr marL="80580" marR="80580" marT="40290" marB="40290" anchor="ctr"/>
                </a:tc>
                <a:tc>
                  <a:txBody>
                    <a:bodyPr/>
                    <a:lstStyle/>
                    <a:p>
                      <a:r>
                        <a:rPr lang="en-US" sz="1200"/>
                        <a:t>iSCSI SAN</a:t>
                      </a:r>
                    </a:p>
                  </a:txBody>
                  <a:tcPr marL="80580" marR="80580" marT="40290" marB="40290" anchor="ctr"/>
                </a:tc>
                <a:tc>
                  <a:txBody>
                    <a:bodyPr/>
                    <a:lstStyle/>
                    <a:p>
                      <a:r>
                        <a:rPr lang="en-US" sz="1200"/>
                        <a:t>General-purpose IT workloads</a:t>
                      </a:r>
                    </a:p>
                  </a:txBody>
                  <a:tcPr marL="80580" marR="80580" marT="40290" marB="40290" anchor="ctr"/>
                </a:tc>
                <a:tc>
                  <a:txBody>
                    <a:bodyPr/>
                    <a:lstStyle/>
                    <a:p>
                      <a:r>
                        <a:rPr lang="en-US" sz="1200"/>
                        <a:t>Mid-tier performance; can be repurposed for dev/test or low-tier apps</a:t>
                      </a:r>
                    </a:p>
                  </a:txBody>
                  <a:tcPr marL="80580" marR="80580" marT="40290" marB="40290" anchor="ctr"/>
                </a:tc>
                <a:extLst>
                  <a:ext uri="{0D108BD9-81ED-4DB2-BD59-A6C34878D82A}">
                    <a16:rowId xmlns:a16="http://schemas.microsoft.com/office/drawing/2014/main" val="56549192"/>
                  </a:ext>
                </a:extLst>
              </a:tr>
              <a:tr h="772071">
                <a:tc>
                  <a:txBody>
                    <a:bodyPr/>
                    <a:lstStyle/>
                    <a:p>
                      <a:r>
                        <a:rPr lang="en-US" sz="1200" b="1"/>
                        <a:t>Pure FlashArrayX</a:t>
                      </a:r>
                      <a:endParaRPr lang="en-US" sz="1200"/>
                    </a:p>
                  </a:txBody>
                  <a:tcPr marL="80580" marR="80580" marT="40290" marB="40290" anchor="ctr"/>
                </a:tc>
                <a:tc>
                  <a:txBody>
                    <a:bodyPr/>
                    <a:lstStyle/>
                    <a:p>
                      <a:r>
                        <a:rPr lang="en-US" sz="1200"/>
                        <a:t>All-Flash SAN</a:t>
                      </a:r>
                    </a:p>
                  </a:txBody>
                  <a:tcPr marL="80580" marR="80580" marT="40290" marB="40290" anchor="ctr"/>
                </a:tc>
                <a:tc>
                  <a:txBody>
                    <a:bodyPr/>
                    <a:lstStyle/>
                    <a:p>
                      <a:r>
                        <a:rPr lang="en-US" sz="1200"/>
                        <a:t>Critical apps, .NET, vRAN</a:t>
                      </a:r>
                    </a:p>
                  </a:txBody>
                  <a:tcPr marL="80580" marR="80580" marT="40290" marB="40290" anchor="ctr"/>
                </a:tc>
                <a:tc>
                  <a:txBody>
                    <a:bodyPr/>
                    <a:lstStyle/>
                    <a:p>
                      <a:r>
                        <a:rPr lang="en-US" sz="1200"/>
                        <a:t>High performance; ideal for latency-sensitive modern workloads</a:t>
                      </a:r>
                    </a:p>
                  </a:txBody>
                  <a:tcPr marL="80580" marR="80580" marT="40290" marB="40290" anchor="ctr"/>
                </a:tc>
                <a:extLst>
                  <a:ext uri="{0D108BD9-81ED-4DB2-BD59-A6C34878D82A}">
                    <a16:rowId xmlns:a16="http://schemas.microsoft.com/office/drawing/2014/main" val="789072220"/>
                  </a:ext>
                </a:extLst>
              </a:tr>
              <a:tr h="1003692">
                <a:tc>
                  <a:txBody>
                    <a:bodyPr/>
                    <a:lstStyle/>
                    <a:p>
                      <a:r>
                        <a:rPr lang="en-US" sz="1200" b="1"/>
                        <a:t>VMware vSAN</a:t>
                      </a:r>
                      <a:endParaRPr lang="en-US" sz="1200"/>
                    </a:p>
                  </a:txBody>
                  <a:tcPr marL="80580" marR="80580" marT="40290" marB="40290" anchor="ctr"/>
                </a:tc>
                <a:tc>
                  <a:txBody>
                    <a:bodyPr/>
                    <a:lstStyle/>
                    <a:p>
                      <a:r>
                        <a:rPr lang="en-US" sz="1200"/>
                        <a:t>HCI Storage</a:t>
                      </a:r>
                    </a:p>
                  </a:txBody>
                  <a:tcPr marL="80580" marR="80580" marT="40290" marB="40290" anchor="ctr"/>
                </a:tc>
                <a:tc>
                  <a:txBody>
                    <a:bodyPr/>
                    <a:lstStyle/>
                    <a:p>
                      <a:r>
                        <a:rPr lang="en-US" sz="1200"/>
                        <a:t>VMware-native VMs only</a:t>
                      </a:r>
                    </a:p>
                  </a:txBody>
                  <a:tcPr marL="80580" marR="80580" marT="40290" marB="40290" anchor="ctr"/>
                </a:tc>
                <a:tc>
                  <a:txBody>
                    <a:bodyPr/>
                    <a:lstStyle/>
                    <a:p>
                      <a:r>
                        <a:rPr lang="en-US" sz="1200"/>
                        <a:t>Not portable</a:t>
                      </a:r>
                    </a:p>
                  </a:txBody>
                  <a:tcPr marL="80580" marR="80580" marT="40290" marB="40290" anchor="ctr"/>
                </a:tc>
                <a:extLst>
                  <a:ext uri="{0D108BD9-81ED-4DB2-BD59-A6C34878D82A}">
                    <a16:rowId xmlns:a16="http://schemas.microsoft.com/office/drawing/2014/main" val="1375336894"/>
                  </a:ext>
                </a:extLst>
              </a:tr>
            </a:tbl>
          </a:graphicData>
        </a:graphic>
      </p:graphicFrame>
      <p:sp>
        <p:nvSpPr>
          <p:cNvPr id="5" name="TextBox 4">
            <a:extLst>
              <a:ext uri="{FF2B5EF4-FFF2-40B4-BE49-F238E27FC236}">
                <a16:creationId xmlns:a16="http://schemas.microsoft.com/office/drawing/2014/main" id="{D8D3CD98-FEC9-DD57-9FCB-D2FA958890B4}"/>
              </a:ext>
            </a:extLst>
          </p:cNvPr>
          <p:cNvSpPr txBox="1"/>
          <p:nvPr/>
        </p:nvSpPr>
        <p:spPr>
          <a:xfrm>
            <a:off x="1657727" y="1530942"/>
            <a:ext cx="3340273" cy="369332"/>
          </a:xfrm>
          <a:prstGeom prst="rect">
            <a:avLst/>
          </a:prstGeom>
          <a:noFill/>
        </p:spPr>
        <p:txBody>
          <a:bodyPr wrap="none" rtlCol="0">
            <a:spAutoFit/>
          </a:bodyPr>
          <a:lstStyle/>
          <a:p>
            <a:r>
              <a:rPr lang="en-US" b="1"/>
              <a:t>Current Storage Infrastructure</a:t>
            </a:r>
            <a:endParaRPr lang="en-AE" b="1"/>
          </a:p>
        </p:txBody>
      </p:sp>
      <p:graphicFrame>
        <p:nvGraphicFramePr>
          <p:cNvPr id="6" name="Table 5">
            <a:extLst>
              <a:ext uri="{FF2B5EF4-FFF2-40B4-BE49-F238E27FC236}">
                <a16:creationId xmlns:a16="http://schemas.microsoft.com/office/drawing/2014/main" id="{A22D0287-3244-36F0-114B-AF54986526C6}"/>
              </a:ext>
            </a:extLst>
          </p:cNvPr>
          <p:cNvGraphicFramePr>
            <a:graphicFrameLocks noGrp="1"/>
          </p:cNvGraphicFramePr>
          <p:nvPr>
            <p:extLst>
              <p:ext uri="{D42A27DB-BD31-4B8C-83A1-F6EECF244321}">
                <p14:modId xmlns:p14="http://schemas.microsoft.com/office/powerpoint/2010/main" val="3336511480"/>
              </p:ext>
            </p:extLst>
          </p:nvPr>
        </p:nvGraphicFramePr>
        <p:xfrm>
          <a:off x="6096000" y="2033656"/>
          <a:ext cx="5931818" cy="3902077"/>
        </p:xfrm>
        <a:graphic>
          <a:graphicData uri="http://schemas.openxmlformats.org/drawingml/2006/table">
            <a:tbl>
              <a:tblPr firstRow="1">
                <a:tableStyleId>{5C22544A-7EE6-4342-B048-85BDC9FD1C3A}</a:tableStyleId>
              </a:tblPr>
              <a:tblGrid>
                <a:gridCol w="1614410">
                  <a:extLst>
                    <a:ext uri="{9D8B030D-6E8A-4147-A177-3AD203B41FA5}">
                      <a16:colId xmlns:a16="http://schemas.microsoft.com/office/drawing/2014/main" val="413522146"/>
                    </a:ext>
                  </a:extLst>
                </a:gridCol>
                <a:gridCol w="1764037">
                  <a:extLst>
                    <a:ext uri="{9D8B030D-6E8A-4147-A177-3AD203B41FA5}">
                      <a16:colId xmlns:a16="http://schemas.microsoft.com/office/drawing/2014/main" val="1980967754"/>
                    </a:ext>
                  </a:extLst>
                </a:gridCol>
                <a:gridCol w="2553371">
                  <a:extLst>
                    <a:ext uri="{9D8B030D-6E8A-4147-A177-3AD203B41FA5}">
                      <a16:colId xmlns:a16="http://schemas.microsoft.com/office/drawing/2014/main" val="24632015"/>
                    </a:ext>
                  </a:extLst>
                </a:gridCol>
              </a:tblGrid>
              <a:tr h="418379">
                <a:tc>
                  <a:txBody>
                    <a:bodyPr/>
                    <a:lstStyle/>
                    <a:p>
                      <a:r>
                        <a:rPr lang="en-US" sz="1200" b="1"/>
                        <a:t>Workload Type</a:t>
                      </a:r>
                      <a:endParaRPr lang="en-US" sz="1200"/>
                    </a:p>
                  </a:txBody>
                  <a:tcPr marL="71333" marR="71333" marT="35667" marB="35667" anchor="ctr"/>
                </a:tc>
                <a:tc>
                  <a:txBody>
                    <a:bodyPr/>
                    <a:lstStyle/>
                    <a:p>
                      <a:r>
                        <a:rPr lang="en-US" sz="1200" b="1"/>
                        <a:t>Recommended Storage Backend</a:t>
                      </a:r>
                      <a:endParaRPr lang="en-US" sz="1200"/>
                    </a:p>
                  </a:txBody>
                  <a:tcPr marL="71333" marR="71333" marT="35667" marB="35667" anchor="ctr"/>
                </a:tc>
                <a:tc>
                  <a:txBody>
                    <a:bodyPr/>
                    <a:lstStyle/>
                    <a:p>
                      <a:r>
                        <a:rPr lang="en-US" sz="1200" b="1"/>
                        <a:t>Storage Class / Integration Notes</a:t>
                      </a:r>
                      <a:endParaRPr lang="en-US" sz="1200"/>
                    </a:p>
                  </a:txBody>
                  <a:tcPr marL="71333" marR="71333" marT="35667" marB="35667" anchor="ctr"/>
                </a:tc>
                <a:extLst>
                  <a:ext uri="{0D108BD9-81ED-4DB2-BD59-A6C34878D82A}">
                    <a16:rowId xmlns:a16="http://schemas.microsoft.com/office/drawing/2014/main" val="2121003558"/>
                  </a:ext>
                </a:extLst>
              </a:tr>
              <a:tr h="597685">
                <a:tc>
                  <a:txBody>
                    <a:bodyPr/>
                    <a:lstStyle/>
                    <a:p>
                      <a:r>
                        <a:rPr lang="en-US" sz="1200" b="1"/>
                        <a:t>Telco VMs (vEPC, vRAN)</a:t>
                      </a:r>
                      <a:endParaRPr lang="en-US" sz="1200"/>
                    </a:p>
                  </a:txBody>
                  <a:tcPr marL="71333" marR="71333" marT="35667" marB="35667" anchor="ctr"/>
                </a:tc>
                <a:tc>
                  <a:txBody>
                    <a:bodyPr/>
                    <a:lstStyle/>
                    <a:p>
                      <a:r>
                        <a:rPr lang="en-US" sz="1200"/>
                        <a:t>Pure FlashArrayX, EMC Symmetrix</a:t>
                      </a:r>
                    </a:p>
                  </a:txBody>
                  <a:tcPr marL="71333" marR="71333" marT="35667" marB="35667" anchor="ctr"/>
                </a:tc>
                <a:tc>
                  <a:txBody>
                    <a:bodyPr/>
                    <a:lstStyle/>
                    <a:p>
                      <a:r>
                        <a:rPr lang="en-US" sz="1200"/>
                        <a:t>Use CSI drivers with RWO (ReadWriteOnce) &amp; high IOPS configuration</a:t>
                      </a:r>
                    </a:p>
                  </a:txBody>
                  <a:tcPr marL="71333" marR="71333" marT="35667" marB="35667" anchor="ctr"/>
                </a:tc>
                <a:extLst>
                  <a:ext uri="{0D108BD9-81ED-4DB2-BD59-A6C34878D82A}">
                    <a16:rowId xmlns:a16="http://schemas.microsoft.com/office/drawing/2014/main" val="3577008412"/>
                  </a:ext>
                </a:extLst>
              </a:tr>
              <a:tr h="597685">
                <a:tc>
                  <a:txBody>
                    <a:bodyPr/>
                    <a:lstStyle/>
                    <a:p>
                      <a:r>
                        <a:rPr lang="en-US" sz="1200" b="1"/>
                        <a:t>Oracle / SQL Databases</a:t>
                      </a:r>
                      <a:endParaRPr lang="en-US" sz="1200"/>
                    </a:p>
                  </a:txBody>
                  <a:tcPr marL="71333" marR="71333" marT="35667" marB="35667" anchor="ctr"/>
                </a:tc>
                <a:tc>
                  <a:txBody>
                    <a:bodyPr/>
                    <a:lstStyle/>
                    <a:p>
                      <a:r>
                        <a:rPr lang="en-US" sz="1200"/>
                        <a:t>Oracle FS1, EMC Symmetrix (or PowerMax alternative)</a:t>
                      </a:r>
                    </a:p>
                  </a:txBody>
                  <a:tcPr marL="71333" marR="71333" marT="35667" marB="35667" anchor="ctr"/>
                </a:tc>
                <a:tc>
                  <a:txBody>
                    <a:bodyPr/>
                    <a:lstStyle/>
                    <a:p>
                      <a:r>
                        <a:rPr lang="en-US" sz="1200"/>
                        <a:t>CSI-based volumes with snapshots, cloning, backup support</a:t>
                      </a:r>
                    </a:p>
                  </a:txBody>
                  <a:tcPr marL="71333" marR="71333" marT="35667" marB="35667" anchor="ctr"/>
                </a:tc>
                <a:extLst>
                  <a:ext uri="{0D108BD9-81ED-4DB2-BD59-A6C34878D82A}">
                    <a16:rowId xmlns:a16="http://schemas.microsoft.com/office/drawing/2014/main" val="592206"/>
                  </a:ext>
                </a:extLst>
              </a:tr>
              <a:tr h="418379">
                <a:tc>
                  <a:txBody>
                    <a:bodyPr/>
                    <a:lstStyle/>
                    <a:p>
                      <a:r>
                        <a:rPr lang="en-US" sz="1200" b="1"/>
                        <a:t>Modern Apps (.NET, JBoss)</a:t>
                      </a:r>
                      <a:endParaRPr lang="en-US" sz="1200"/>
                    </a:p>
                  </a:txBody>
                  <a:tcPr marL="71333" marR="71333" marT="35667" marB="35667" anchor="ctr"/>
                </a:tc>
                <a:tc>
                  <a:txBody>
                    <a:bodyPr/>
                    <a:lstStyle/>
                    <a:p>
                      <a:r>
                        <a:rPr lang="en-US" sz="1200"/>
                        <a:t>Pure FlashArrayX</a:t>
                      </a:r>
                    </a:p>
                  </a:txBody>
                  <a:tcPr marL="71333" marR="71333" marT="35667" marB="35667" anchor="ctr"/>
                </a:tc>
                <a:tc>
                  <a:txBody>
                    <a:bodyPr/>
                    <a:lstStyle/>
                    <a:p>
                      <a:r>
                        <a:rPr lang="en-US" sz="1200"/>
                        <a:t>Fast provisioning, CSI dynamic volume support</a:t>
                      </a:r>
                    </a:p>
                  </a:txBody>
                  <a:tcPr marL="71333" marR="71333" marT="35667" marB="35667" anchor="ctr"/>
                </a:tc>
                <a:extLst>
                  <a:ext uri="{0D108BD9-81ED-4DB2-BD59-A6C34878D82A}">
                    <a16:rowId xmlns:a16="http://schemas.microsoft.com/office/drawing/2014/main" val="903402261"/>
                  </a:ext>
                </a:extLst>
              </a:tr>
              <a:tr h="570282">
                <a:tc>
                  <a:txBody>
                    <a:bodyPr/>
                    <a:lstStyle/>
                    <a:p>
                      <a:r>
                        <a:rPr lang="en-US" sz="1200" b="1"/>
                        <a:t>General IT Workloads</a:t>
                      </a:r>
                      <a:endParaRPr lang="en-US" sz="1200"/>
                    </a:p>
                  </a:txBody>
                  <a:tcPr marL="71333" marR="71333" marT="35667" marB="35667" anchor="ctr"/>
                </a:tc>
                <a:tc>
                  <a:txBody>
                    <a:bodyPr/>
                    <a:lstStyle/>
                    <a:p>
                      <a:r>
                        <a:rPr lang="en-US" sz="1200"/>
                        <a:t>Dell EqualLogic (if reused), PowerFlex</a:t>
                      </a:r>
                    </a:p>
                  </a:txBody>
                  <a:tcPr marL="71333" marR="71333" marT="35667" marB="35667" anchor="ctr"/>
                </a:tc>
                <a:tc>
                  <a:txBody>
                    <a:bodyPr/>
                    <a:lstStyle/>
                    <a:p>
                      <a:r>
                        <a:rPr lang="en-US" sz="1200"/>
                        <a:t>CSI-based dynamic provisioning with appropriate QoS policies</a:t>
                      </a:r>
                    </a:p>
                  </a:txBody>
                  <a:tcPr marL="71333" marR="71333" marT="35667" marB="35667" anchor="ctr"/>
                </a:tc>
                <a:extLst>
                  <a:ext uri="{0D108BD9-81ED-4DB2-BD59-A6C34878D82A}">
                    <a16:rowId xmlns:a16="http://schemas.microsoft.com/office/drawing/2014/main" val="2781188933"/>
                  </a:ext>
                </a:extLst>
              </a:tr>
              <a:tr h="597685">
                <a:tc>
                  <a:txBody>
                    <a:bodyPr/>
                    <a:lstStyle/>
                    <a:p>
                      <a:r>
                        <a:rPr lang="en-US" sz="1200" b="1"/>
                        <a:t>Test/Dev &amp; Legacy VMs</a:t>
                      </a:r>
                      <a:endParaRPr lang="en-US" sz="1200"/>
                    </a:p>
                  </a:txBody>
                  <a:tcPr marL="71333" marR="71333" marT="35667" marB="35667" anchor="ctr"/>
                </a:tc>
                <a:tc>
                  <a:txBody>
                    <a:bodyPr/>
                    <a:lstStyle/>
                    <a:p>
                      <a:r>
                        <a:rPr lang="en-US" sz="1200"/>
                        <a:t>Local RAID, reused EqualLogic</a:t>
                      </a:r>
                    </a:p>
                  </a:txBody>
                  <a:tcPr marL="71333" marR="71333" marT="35667" marB="35667" anchor="ctr"/>
                </a:tc>
                <a:tc>
                  <a:txBody>
                    <a:bodyPr/>
                    <a:lstStyle/>
                    <a:p>
                      <a:r>
                        <a:rPr lang="en-US" sz="1200"/>
                        <a:t>Cost-optimized, thin-provisioned storage via OpenShift Data Foundation</a:t>
                      </a:r>
                    </a:p>
                  </a:txBody>
                  <a:tcPr marL="71333" marR="71333" marT="35667" marB="35667" anchor="ctr"/>
                </a:tc>
                <a:extLst>
                  <a:ext uri="{0D108BD9-81ED-4DB2-BD59-A6C34878D82A}">
                    <a16:rowId xmlns:a16="http://schemas.microsoft.com/office/drawing/2014/main" val="3874556948"/>
                  </a:ext>
                </a:extLst>
              </a:tr>
              <a:tr h="597685">
                <a:tc>
                  <a:txBody>
                    <a:bodyPr/>
                    <a:lstStyle/>
                    <a:p>
                      <a:r>
                        <a:rPr lang="en-US" sz="1200" b="1"/>
                        <a:t>Storage Virtualization</a:t>
                      </a:r>
                    </a:p>
                  </a:txBody>
                  <a:tcPr marL="71333" marR="71333" marT="35667" marB="35667" anchor="ctr"/>
                </a:tc>
                <a:tc>
                  <a:txBody>
                    <a:bodyPr/>
                    <a:lstStyle/>
                    <a:p>
                      <a:r>
                        <a:rPr lang="en-US" sz="1200" err="1"/>
                        <a:t>PortWorx</a:t>
                      </a:r>
                      <a:endParaRPr lang="en-US" sz="1200"/>
                    </a:p>
                  </a:txBody>
                  <a:tcPr marL="71333" marR="71333" marT="35667" marB="35667" anchor="ctr"/>
                </a:tc>
                <a:tc>
                  <a:txBody>
                    <a:bodyPr/>
                    <a:lstStyle/>
                    <a:p>
                      <a:r>
                        <a:rPr lang="en-US" sz="1200"/>
                        <a:t>To be integrated with all storage</a:t>
                      </a:r>
                    </a:p>
                  </a:txBody>
                  <a:tcPr marL="71333" marR="71333" marT="35667" marB="35667" anchor="ctr"/>
                </a:tc>
                <a:extLst>
                  <a:ext uri="{0D108BD9-81ED-4DB2-BD59-A6C34878D82A}">
                    <a16:rowId xmlns:a16="http://schemas.microsoft.com/office/drawing/2014/main" val="1707924297"/>
                  </a:ext>
                </a:extLst>
              </a:tr>
            </a:tbl>
          </a:graphicData>
        </a:graphic>
      </p:graphicFrame>
      <p:sp>
        <p:nvSpPr>
          <p:cNvPr id="7" name="TextBox 6">
            <a:extLst>
              <a:ext uri="{FF2B5EF4-FFF2-40B4-BE49-F238E27FC236}">
                <a16:creationId xmlns:a16="http://schemas.microsoft.com/office/drawing/2014/main" id="{4F99C758-8E68-55EF-8AD0-E13E9D2199EF}"/>
              </a:ext>
            </a:extLst>
          </p:cNvPr>
          <p:cNvSpPr txBox="1"/>
          <p:nvPr/>
        </p:nvSpPr>
        <p:spPr>
          <a:xfrm>
            <a:off x="7415399" y="1640580"/>
            <a:ext cx="2091150" cy="369332"/>
          </a:xfrm>
          <a:prstGeom prst="rect">
            <a:avLst/>
          </a:prstGeom>
          <a:noFill/>
        </p:spPr>
        <p:txBody>
          <a:bodyPr wrap="none" rtlCol="0">
            <a:spAutoFit/>
          </a:bodyPr>
          <a:lstStyle/>
          <a:p>
            <a:r>
              <a:rPr lang="en-US" b="1"/>
              <a:t>Storage Strategies</a:t>
            </a:r>
            <a:endParaRPr lang="en-AE" b="1"/>
          </a:p>
        </p:txBody>
      </p:sp>
    </p:spTree>
    <p:extLst>
      <p:ext uri="{BB962C8B-B14F-4D97-AF65-F5344CB8AC3E}">
        <p14:creationId xmlns:p14="http://schemas.microsoft.com/office/powerpoint/2010/main" val="3368139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2B838E-1588-3981-FBA9-C9B142DFABE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Rectangle 3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9288A-2407-13C9-200C-7B292CC8EDF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High Level Design- For 1 Network Zone</a:t>
            </a:r>
          </a:p>
        </p:txBody>
      </p:sp>
      <p:pic>
        <p:nvPicPr>
          <p:cNvPr id="8" name="Picture 7" descr="A diagram of a network server&#10;&#10;AI-generated content may be incorrect.">
            <a:extLst>
              <a:ext uri="{FF2B5EF4-FFF2-40B4-BE49-F238E27FC236}">
                <a16:creationId xmlns:a16="http://schemas.microsoft.com/office/drawing/2014/main" id="{C593329F-5686-6ADC-B6CB-6782FEB839F9}"/>
              </a:ext>
            </a:extLst>
          </p:cNvPr>
          <p:cNvPicPr>
            <a:picLocks noChangeAspect="1"/>
          </p:cNvPicPr>
          <p:nvPr/>
        </p:nvPicPr>
        <p:blipFill>
          <a:blip r:embed="rId2"/>
          <a:stretch>
            <a:fillRect/>
          </a:stretch>
        </p:blipFill>
        <p:spPr>
          <a:xfrm>
            <a:off x="715747" y="1928621"/>
            <a:ext cx="6271921" cy="3810191"/>
          </a:xfrm>
          <a:prstGeom prst="rect">
            <a:avLst/>
          </a:prstGeom>
        </p:spPr>
      </p:pic>
      <p:pic>
        <p:nvPicPr>
          <p:cNvPr id="4" name="Picture 3" descr="A diagram of a server and a worker node&#10;&#10;AI-generated content may be incorrect.">
            <a:extLst>
              <a:ext uri="{FF2B5EF4-FFF2-40B4-BE49-F238E27FC236}">
                <a16:creationId xmlns:a16="http://schemas.microsoft.com/office/drawing/2014/main" id="{6DC390E8-F6C8-61AB-3A87-1C4A5A3B27A0}"/>
              </a:ext>
            </a:extLst>
          </p:cNvPr>
          <p:cNvPicPr>
            <a:picLocks noChangeAspect="1"/>
          </p:cNvPicPr>
          <p:nvPr/>
        </p:nvPicPr>
        <p:blipFill>
          <a:blip r:embed="rId3"/>
          <a:stretch>
            <a:fillRect/>
          </a:stretch>
        </p:blipFill>
        <p:spPr>
          <a:xfrm>
            <a:off x="7060914" y="2296779"/>
            <a:ext cx="5131087" cy="3309550"/>
          </a:xfrm>
          <a:prstGeom prst="rect">
            <a:avLst/>
          </a:prstGeom>
        </p:spPr>
      </p:pic>
    </p:spTree>
    <p:extLst>
      <p:ext uri="{BB962C8B-B14F-4D97-AF65-F5344CB8AC3E}">
        <p14:creationId xmlns:p14="http://schemas.microsoft.com/office/powerpoint/2010/main" val="2964441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8E78AD-95CF-83DC-B28D-582A9CEA3A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C997E4-97EB-3176-8E40-15D45AF6E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F2F87-C095-FE73-56C7-AEE31E27B9C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VM Workload Breakdown and Planning</a:t>
            </a:r>
          </a:p>
        </p:txBody>
      </p:sp>
      <p:sp>
        <p:nvSpPr>
          <p:cNvPr id="5" name="Content Placeholder 4">
            <a:extLst>
              <a:ext uri="{FF2B5EF4-FFF2-40B4-BE49-F238E27FC236}">
                <a16:creationId xmlns:a16="http://schemas.microsoft.com/office/drawing/2014/main" id="{734E4E00-8CE8-552B-18CE-59494413D331}"/>
              </a:ext>
            </a:extLst>
          </p:cNvPr>
          <p:cNvSpPr>
            <a:spLocks noGrp="1"/>
          </p:cNvSpPr>
          <p:nvPr>
            <p:ph idx="1"/>
          </p:nvPr>
        </p:nvSpPr>
        <p:spPr>
          <a:xfrm>
            <a:off x="556532" y="1642745"/>
            <a:ext cx="3496056" cy="1054735"/>
          </a:xfrm>
        </p:spPr>
        <p:txBody>
          <a:bodyPr>
            <a:normAutofit/>
          </a:bodyPr>
          <a:lstStyle/>
          <a:p>
            <a:pPr marL="0" indent="0" algn="just">
              <a:buNone/>
            </a:pPr>
            <a:r>
              <a:rPr lang="en-US" sz="1800"/>
              <a:t>The workload analysis shows easy/medium/hard distribution of workloads</a:t>
            </a:r>
            <a:endParaRPr lang="en-AE" sz="1800"/>
          </a:p>
        </p:txBody>
      </p:sp>
      <p:graphicFrame>
        <p:nvGraphicFramePr>
          <p:cNvPr id="6" name="Table 5">
            <a:extLst>
              <a:ext uri="{FF2B5EF4-FFF2-40B4-BE49-F238E27FC236}">
                <a16:creationId xmlns:a16="http://schemas.microsoft.com/office/drawing/2014/main" id="{90991458-BD4B-3F7A-434F-98E13AAC5E26}"/>
              </a:ext>
            </a:extLst>
          </p:cNvPr>
          <p:cNvGraphicFramePr>
            <a:graphicFrameLocks noGrp="1"/>
          </p:cNvGraphicFramePr>
          <p:nvPr>
            <p:extLst>
              <p:ext uri="{D42A27DB-BD31-4B8C-83A1-F6EECF244321}">
                <p14:modId xmlns:p14="http://schemas.microsoft.com/office/powerpoint/2010/main" val="1203664905"/>
              </p:ext>
            </p:extLst>
          </p:nvPr>
        </p:nvGraphicFramePr>
        <p:xfrm>
          <a:off x="5797296" y="1523873"/>
          <a:ext cx="6300216" cy="1550965"/>
        </p:xfrm>
        <a:graphic>
          <a:graphicData uri="http://schemas.openxmlformats.org/drawingml/2006/table">
            <a:tbl>
              <a:tblPr firstRow="1">
                <a:tableStyleId>{5C22544A-7EE6-4342-B048-85BDC9FD1C3A}</a:tableStyleId>
              </a:tblPr>
              <a:tblGrid>
                <a:gridCol w="2100072">
                  <a:extLst>
                    <a:ext uri="{9D8B030D-6E8A-4147-A177-3AD203B41FA5}">
                      <a16:colId xmlns:a16="http://schemas.microsoft.com/office/drawing/2014/main" val="2739833571"/>
                    </a:ext>
                  </a:extLst>
                </a:gridCol>
                <a:gridCol w="2100072">
                  <a:extLst>
                    <a:ext uri="{9D8B030D-6E8A-4147-A177-3AD203B41FA5}">
                      <a16:colId xmlns:a16="http://schemas.microsoft.com/office/drawing/2014/main" val="3865452502"/>
                    </a:ext>
                  </a:extLst>
                </a:gridCol>
                <a:gridCol w="2100072">
                  <a:extLst>
                    <a:ext uri="{9D8B030D-6E8A-4147-A177-3AD203B41FA5}">
                      <a16:colId xmlns:a16="http://schemas.microsoft.com/office/drawing/2014/main" val="4020906014"/>
                    </a:ext>
                  </a:extLst>
                </a:gridCol>
              </a:tblGrid>
              <a:tr h="310193">
                <a:tc>
                  <a:txBody>
                    <a:bodyPr/>
                    <a:lstStyle/>
                    <a:p>
                      <a:r>
                        <a:rPr lang="en-US" sz="1500" b="1"/>
                        <a:t>Complexity</a:t>
                      </a:r>
                    </a:p>
                  </a:txBody>
                  <a:tcPr marL="77461" marR="77461" marT="38730" marB="38730" anchor="ctr"/>
                </a:tc>
                <a:tc>
                  <a:txBody>
                    <a:bodyPr/>
                    <a:lstStyle/>
                    <a:p>
                      <a:r>
                        <a:rPr lang="en-US" sz="1500" b="1"/>
                        <a:t>Total VMs</a:t>
                      </a:r>
                    </a:p>
                  </a:txBody>
                  <a:tcPr marL="77461" marR="77461" marT="38730" marB="38730" anchor="ctr"/>
                </a:tc>
                <a:tc>
                  <a:txBody>
                    <a:bodyPr/>
                    <a:lstStyle/>
                    <a:p>
                      <a:r>
                        <a:rPr lang="en-US" sz="1500" b="1"/>
                        <a:t>Percentage</a:t>
                      </a:r>
                    </a:p>
                  </a:txBody>
                  <a:tcPr marL="77461" marR="77461" marT="38730" marB="38730" anchor="ctr"/>
                </a:tc>
                <a:extLst>
                  <a:ext uri="{0D108BD9-81ED-4DB2-BD59-A6C34878D82A}">
                    <a16:rowId xmlns:a16="http://schemas.microsoft.com/office/drawing/2014/main" val="2729458420"/>
                  </a:ext>
                </a:extLst>
              </a:tr>
              <a:tr h="310193">
                <a:tc>
                  <a:txBody>
                    <a:bodyPr/>
                    <a:lstStyle/>
                    <a:p>
                      <a:r>
                        <a:rPr lang="en-AE" sz="1500"/>
                        <a:t>✅ </a:t>
                      </a:r>
                      <a:r>
                        <a:rPr lang="en-US" sz="1500"/>
                        <a:t>Easy</a:t>
                      </a:r>
                    </a:p>
                  </a:txBody>
                  <a:tcPr marL="77461" marR="77461" marT="38730" marB="38730" anchor="ctr"/>
                </a:tc>
                <a:tc>
                  <a:txBody>
                    <a:bodyPr/>
                    <a:lstStyle/>
                    <a:p>
                      <a:r>
                        <a:rPr lang="en-AE" sz="1500"/>
                        <a:t>21,200</a:t>
                      </a:r>
                    </a:p>
                  </a:txBody>
                  <a:tcPr marL="77461" marR="77461" marT="38730" marB="38730" anchor="ctr"/>
                </a:tc>
                <a:tc>
                  <a:txBody>
                    <a:bodyPr/>
                    <a:lstStyle/>
                    <a:p>
                      <a:r>
                        <a:rPr lang="en-AE" sz="1500" b="1"/>
                        <a:t>~52.8%</a:t>
                      </a:r>
                      <a:endParaRPr lang="en-AE" sz="1500"/>
                    </a:p>
                  </a:txBody>
                  <a:tcPr marL="77461" marR="77461" marT="38730" marB="38730" anchor="ctr"/>
                </a:tc>
                <a:extLst>
                  <a:ext uri="{0D108BD9-81ED-4DB2-BD59-A6C34878D82A}">
                    <a16:rowId xmlns:a16="http://schemas.microsoft.com/office/drawing/2014/main" val="1931300808"/>
                  </a:ext>
                </a:extLst>
              </a:tr>
              <a:tr h="310193">
                <a:tc>
                  <a:txBody>
                    <a:bodyPr/>
                    <a:lstStyle/>
                    <a:p>
                      <a:r>
                        <a:rPr lang="en-US" sz="1500"/>
                        <a:t>⚠️ Medium</a:t>
                      </a:r>
                    </a:p>
                  </a:txBody>
                  <a:tcPr marL="77461" marR="77461" marT="38730" marB="38730" anchor="ctr"/>
                </a:tc>
                <a:tc>
                  <a:txBody>
                    <a:bodyPr/>
                    <a:lstStyle/>
                    <a:p>
                      <a:r>
                        <a:rPr lang="en-AE" sz="1500"/>
                        <a:t>12,600</a:t>
                      </a:r>
                    </a:p>
                  </a:txBody>
                  <a:tcPr marL="77461" marR="77461" marT="38730" marB="38730" anchor="ctr"/>
                </a:tc>
                <a:tc>
                  <a:txBody>
                    <a:bodyPr/>
                    <a:lstStyle/>
                    <a:p>
                      <a:r>
                        <a:rPr lang="en-AE" sz="1500" b="1"/>
                        <a:t>~31.5%</a:t>
                      </a:r>
                      <a:endParaRPr lang="en-AE" sz="1500"/>
                    </a:p>
                  </a:txBody>
                  <a:tcPr marL="77461" marR="77461" marT="38730" marB="38730" anchor="ctr"/>
                </a:tc>
                <a:extLst>
                  <a:ext uri="{0D108BD9-81ED-4DB2-BD59-A6C34878D82A}">
                    <a16:rowId xmlns:a16="http://schemas.microsoft.com/office/drawing/2014/main" val="1597756618"/>
                  </a:ext>
                </a:extLst>
              </a:tr>
              <a:tr h="310193">
                <a:tc>
                  <a:txBody>
                    <a:bodyPr/>
                    <a:lstStyle/>
                    <a:p>
                      <a:r>
                        <a:rPr lang="en-AE" sz="1500"/>
                        <a:t>❌ </a:t>
                      </a:r>
                      <a:r>
                        <a:rPr lang="en-US" sz="1500"/>
                        <a:t>Hard</a:t>
                      </a:r>
                    </a:p>
                  </a:txBody>
                  <a:tcPr marL="77461" marR="77461" marT="38730" marB="38730" anchor="ctr"/>
                </a:tc>
                <a:tc>
                  <a:txBody>
                    <a:bodyPr/>
                    <a:lstStyle/>
                    <a:p>
                      <a:r>
                        <a:rPr lang="en-AE" sz="1500"/>
                        <a:t>3,200</a:t>
                      </a:r>
                    </a:p>
                  </a:txBody>
                  <a:tcPr marL="77461" marR="77461" marT="38730" marB="38730" anchor="ctr"/>
                </a:tc>
                <a:tc>
                  <a:txBody>
                    <a:bodyPr/>
                    <a:lstStyle/>
                    <a:p>
                      <a:r>
                        <a:rPr lang="en-AE" sz="1500" b="1"/>
                        <a:t>~8.5%</a:t>
                      </a:r>
                    </a:p>
                  </a:txBody>
                  <a:tcPr marL="77461" marR="77461" marT="38730" marB="38730" anchor="ctr"/>
                </a:tc>
                <a:extLst>
                  <a:ext uri="{0D108BD9-81ED-4DB2-BD59-A6C34878D82A}">
                    <a16:rowId xmlns:a16="http://schemas.microsoft.com/office/drawing/2014/main" val="1512509495"/>
                  </a:ext>
                </a:extLst>
              </a:tr>
              <a:tr h="310193">
                <a:tc>
                  <a:txBody>
                    <a:bodyPr/>
                    <a:lstStyle/>
                    <a:p>
                      <a:r>
                        <a:rPr lang="en-US" sz="1500"/>
                        <a:t>Out of Scope</a:t>
                      </a:r>
                    </a:p>
                  </a:txBody>
                  <a:tcPr marL="77461" marR="77461" marT="38730" marB="38730" anchor="ctr"/>
                </a:tc>
                <a:tc>
                  <a:txBody>
                    <a:bodyPr/>
                    <a:lstStyle/>
                    <a:p>
                      <a:r>
                        <a:rPr lang="en-US" sz="1500"/>
                        <a:t>3000</a:t>
                      </a:r>
                      <a:endParaRPr lang="en-AE" sz="1500"/>
                    </a:p>
                  </a:txBody>
                  <a:tcPr marL="77461" marR="77461" marT="38730" marB="38730" anchor="ctr"/>
                </a:tc>
                <a:tc>
                  <a:txBody>
                    <a:bodyPr/>
                    <a:lstStyle/>
                    <a:p>
                      <a:r>
                        <a:rPr lang="en-US" sz="1500" b="1"/>
                        <a:t>~8.0%</a:t>
                      </a:r>
                      <a:endParaRPr lang="en-AE" sz="1500" b="1"/>
                    </a:p>
                  </a:txBody>
                  <a:tcPr marL="77461" marR="77461" marT="38730" marB="38730" anchor="ctr"/>
                </a:tc>
                <a:extLst>
                  <a:ext uri="{0D108BD9-81ED-4DB2-BD59-A6C34878D82A}">
                    <a16:rowId xmlns:a16="http://schemas.microsoft.com/office/drawing/2014/main" val="797978870"/>
                  </a:ext>
                </a:extLst>
              </a:tr>
            </a:tbl>
          </a:graphicData>
        </a:graphic>
      </p:graphicFrame>
      <p:sp>
        <p:nvSpPr>
          <p:cNvPr id="7" name="Content Placeholder 4">
            <a:extLst>
              <a:ext uri="{FF2B5EF4-FFF2-40B4-BE49-F238E27FC236}">
                <a16:creationId xmlns:a16="http://schemas.microsoft.com/office/drawing/2014/main" id="{E8980EB6-D724-3B08-771D-B61600D008EF}"/>
              </a:ext>
            </a:extLst>
          </p:cNvPr>
          <p:cNvSpPr txBox="1">
            <a:spLocks/>
          </p:cNvSpPr>
          <p:nvPr/>
        </p:nvSpPr>
        <p:spPr>
          <a:xfrm>
            <a:off x="490538" y="3053630"/>
            <a:ext cx="11210924" cy="3356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a:t>Easy</a:t>
            </a:r>
            <a:r>
              <a:rPr lang="en-US" sz="1600"/>
              <a:t>: Low Complexity – Ready for Migration: 52.8% of workloads are easy candidates for migration.</a:t>
            </a:r>
          </a:p>
          <a:p>
            <a:pPr lvl="1"/>
            <a:r>
              <a:rPr lang="en-US" sz="1600" b="1"/>
              <a:t>RHEL 7, 8, 9 (7,500 VMs total)</a:t>
            </a:r>
            <a:r>
              <a:rPr lang="en-US" sz="1600"/>
              <a:t>: Fully supported; ideal for migration with minimal adjustments.</a:t>
            </a:r>
          </a:p>
          <a:p>
            <a:pPr lvl="1"/>
            <a:r>
              <a:rPr lang="en-US" sz="1600" b="1"/>
              <a:t>Ubuntu Server (2,500 VMs)</a:t>
            </a:r>
            <a:r>
              <a:rPr lang="en-US" sz="1600"/>
              <a:t>: Modern versions (18.04+) are compatible and migrate well.</a:t>
            </a:r>
          </a:p>
          <a:p>
            <a:pPr lvl="1"/>
            <a:r>
              <a:rPr lang="en-US" sz="1600" b="1"/>
              <a:t>Windows Server 2019 &amp; 2022 (11,200 VMs)</a:t>
            </a:r>
            <a:r>
              <a:rPr lang="en-US" sz="1600"/>
              <a:t>: Stable, modern, and officially supported by OpenShift Virtualization.</a:t>
            </a:r>
          </a:p>
          <a:p>
            <a:pPr algn="just"/>
            <a:r>
              <a:rPr lang="en-US" sz="1600" b="1"/>
              <a:t>Medium</a:t>
            </a:r>
            <a:r>
              <a:rPr lang="en-US" sz="1600"/>
              <a:t>: Moderate Complexity – Requires Validation: 31.5% need careful validation and planning.</a:t>
            </a:r>
          </a:p>
          <a:p>
            <a:pPr lvl="1" algn="just"/>
            <a:r>
              <a:rPr lang="en-US" sz="1600" b="1"/>
              <a:t>Windows Server 2016 (12,600 VMs)</a:t>
            </a:r>
            <a:r>
              <a:rPr lang="en-US" sz="1600"/>
              <a:t>: Mostly compatible but needs validation for tools, drivers, and networking post-migration.</a:t>
            </a:r>
          </a:p>
          <a:p>
            <a:pPr algn="just"/>
            <a:r>
              <a:rPr lang="en-US" sz="1600" b="1"/>
              <a:t>Hard: </a:t>
            </a:r>
            <a:r>
              <a:rPr lang="en-US" sz="1600"/>
              <a:t>High Complexity – Not Recommended for Direct Migration)</a:t>
            </a:r>
          </a:p>
          <a:p>
            <a:pPr lvl="1" algn="just"/>
            <a:r>
              <a:rPr lang="en-US" sz="1600"/>
              <a:t>Windows Vista, XP, Server 2003 (2,200 VMs): Legacy, unsupported OSes. High risk and not compatible with OpenShift tooling.</a:t>
            </a:r>
          </a:p>
          <a:p>
            <a:pPr lvl="1" algn="just"/>
            <a:r>
              <a:rPr lang="en-US" sz="1600"/>
              <a:t>Solaris &amp; Other Unix (1,000 VMs): Unsupported platforms. Migration requires </a:t>
            </a:r>
            <a:r>
              <a:rPr lang="en-US" sz="1600" err="1"/>
              <a:t>replatforming</a:t>
            </a:r>
            <a:r>
              <a:rPr lang="en-US" sz="1600"/>
              <a:t>, containerization, or retirement.</a:t>
            </a:r>
            <a:endParaRPr lang="en-AE" sz="1600"/>
          </a:p>
          <a:p>
            <a:pPr algn="just"/>
            <a:r>
              <a:rPr lang="en-AE" sz="1600" b="1"/>
              <a:t>Out of Scope</a:t>
            </a:r>
            <a:r>
              <a:rPr lang="en-AE" sz="1600"/>
              <a:t>- 3000 VMs Not considered for Migration and will need further evaluation</a:t>
            </a:r>
            <a:endParaRPr lang="en-US" sz="1600"/>
          </a:p>
        </p:txBody>
      </p:sp>
    </p:spTree>
    <p:extLst>
      <p:ext uri="{BB962C8B-B14F-4D97-AF65-F5344CB8AC3E}">
        <p14:creationId xmlns:p14="http://schemas.microsoft.com/office/powerpoint/2010/main" val="3744757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Virtualization Migration Assessment For Telecom IT</vt:lpstr>
      <vt:lpstr>Executive Summary</vt:lpstr>
      <vt:lpstr>Estimated 5-Year TCO Comparison: VMware vs OpenShift</vt:lpstr>
      <vt:lpstr>Objective and Our Proposition</vt:lpstr>
      <vt:lpstr>Target Architecture and Infrastructure Considerations</vt:lpstr>
      <vt:lpstr>Network Infrastructure Considerations</vt:lpstr>
      <vt:lpstr>Storage Infrastructure Considerations</vt:lpstr>
      <vt:lpstr>High Level Design- For 1 Network Zone</vt:lpstr>
      <vt:lpstr>VM Workload Breakdown and Planning</vt:lpstr>
      <vt:lpstr>VM Workload Analysis</vt:lpstr>
      <vt:lpstr>Phased Approach</vt:lpstr>
      <vt:lpstr>Foundation Phase</vt:lpstr>
      <vt:lpstr>Foundation Phase- Cost Break-Up</vt:lpstr>
      <vt:lpstr>Expansion Phase</vt:lpstr>
      <vt:lpstr>Expansion Phase- Cost Break-Up</vt:lpstr>
      <vt:lpstr>Telco’s Migration Timeline with Containerization</vt:lpstr>
      <vt:lpstr>Migration - Risk Assessment &amp; Mitigation</vt:lpstr>
      <vt:lpstr>Migration Estimate Assumptions</vt:lpstr>
      <vt:lpstr>Next Steps: Proof of Value (PoV)</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Gumaste</dc:creator>
  <cp:revision>1</cp:revision>
  <dcterms:created xsi:type="dcterms:W3CDTF">2025-06-25T11:54:10Z</dcterms:created>
  <dcterms:modified xsi:type="dcterms:W3CDTF">2025-06-26T07:15:58Z</dcterms:modified>
</cp:coreProperties>
</file>