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3" r:id="rId1"/>
  </p:sldMasterIdLst>
  <p:sldIdLst>
    <p:sldId id="256" r:id="rId2"/>
    <p:sldId id="258" r:id="rId3"/>
    <p:sldId id="262" r:id="rId4"/>
    <p:sldId id="266" r:id="rId5"/>
    <p:sldId id="264" r:id="rId6"/>
    <p:sldId id="265" r:id="rId7"/>
    <p:sldId id="270" r:id="rId8"/>
    <p:sldId id="269" r:id="rId9"/>
    <p:sldId id="261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48D222-D21E-437D-BDE4-FE3601BD8053}" v="82" dt="2025-06-26T07:25:57.6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yde Bickford" userId="adf561e6-eee9-4d39-93e2-b82d3407f3a3" providerId="ADAL" clId="{E648D222-D21E-437D-BDE4-FE3601BD8053}"/>
    <pc:docChg chg="undo redo custSel addSld delSld modSld sldOrd modMainMaster">
      <pc:chgData name="Clyde Bickford" userId="adf561e6-eee9-4d39-93e2-b82d3407f3a3" providerId="ADAL" clId="{E648D222-D21E-437D-BDE4-FE3601BD8053}" dt="2025-06-26T07:29:57.805" v="817" actId="14100"/>
      <pc:docMkLst>
        <pc:docMk/>
      </pc:docMkLst>
      <pc:sldChg chg="addSp delSp setBg delDesignElem">
        <pc:chgData name="Clyde Bickford" userId="adf561e6-eee9-4d39-93e2-b82d3407f3a3" providerId="ADAL" clId="{E648D222-D21E-437D-BDE4-FE3601BD8053}" dt="2025-06-26T06:16:23.141" v="63"/>
        <pc:sldMkLst>
          <pc:docMk/>
          <pc:sldMk cId="2000071910" sldId="256"/>
        </pc:sldMkLst>
        <pc:spChg chg="add del">
          <ac:chgData name="Clyde Bickford" userId="adf561e6-eee9-4d39-93e2-b82d3407f3a3" providerId="ADAL" clId="{E648D222-D21E-437D-BDE4-FE3601BD8053}" dt="2025-06-26T06:15:35.017" v="54"/>
          <ac:spMkLst>
            <pc:docMk/>
            <pc:sldMk cId="2000071910" sldId="256"/>
            <ac:spMk id="9" creationId="{33E93247-6229-44AB-A550-739E971E690B}"/>
          </ac:spMkLst>
        </pc:spChg>
        <pc:spChg chg="add del">
          <ac:chgData name="Clyde Bickford" userId="adf561e6-eee9-4d39-93e2-b82d3407f3a3" providerId="ADAL" clId="{E648D222-D21E-437D-BDE4-FE3601BD8053}" dt="2025-06-26T06:15:35.017" v="54"/>
          <ac:spMkLst>
            <pc:docMk/>
            <pc:sldMk cId="2000071910" sldId="256"/>
            <ac:spMk id="11" creationId="{912025B4-7337-735E-4DC9-E634D2011984}"/>
          </ac:spMkLst>
        </pc:spChg>
        <pc:spChg chg="add del">
          <ac:chgData name="Clyde Bickford" userId="adf561e6-eee9-4d39-93e2-b82d3407f3a3" providerId="ADAL" clId="{E648D222-D21E-437D-BDE4-FE3601BD8053}" dt="2025-06-26T06:15:35.017" v="54"/>
          <ac:spMkLst>
            <pc:docMk/>
            <pc:sldMk cId="2000071910" sldId="256"/>
            <ac:spMk id="13" creationId="{150CDACD-D191-E642-F686-FCB54B7E5F67}"/>
          </ac:spMkLst>
        </pc:spChg>
      </pc:sldChg>
      <pc:sldChg chg="addSp delSp modSp mod setBg delDesignElem modShow">
        <pc:chgData name="Clyde Bickford" userId="adf561e6-eee9-4d39-93e2-b82d3407f3a3" providerId="ADAL" clId="{E648D222-D21E-437D-BDE4-FE3601BD8053}" dt="2025-06-26T07:22:49.068" v="756" actId="729"/>
        <pc:sldMkLst>
          <pc:docMk/>
          <pc:sldMk cId="4074247718" sldId="258"/>
        </pc:sldMkLst>
        <pc:spChg chg="mod">
          <ac:chgData name="Clyde Bickford" userId="adf561e6-eee9-4d39-93e2-b82d3407f3a3" providerId="ADAL" clId="{E648D222-D21E-437D-BDE4-FE3601BD8053}" dt="2025-06-26T06:16:46.840" v="104" actId="207"/>
          <ac:spMkLst>
            <pc:docMk/>
            <pc:sldMk cId="4074247718" sldId="258"/>
            <ac:spMk id="3" creationId="{22C265B4-3939-21C1-8524-ADD2313AF328}"/>
          </ac:spMkLst>
        </pc:spChg>
        <pc:spChg chg="add del">
          <ac:chgData name="Clyde Bickford" userId="adf561e6-eee9-4d39-93e2-b82d3407f3a3" providerId="ADAL" clId="{E648D222-D21E-437D-BDE4-FE3601BD8053}" dt="2025-06-26T06:15:35.017" v="54"/>
          <ac:spMkLst>
            <pc:docMk/>
            <pc:sldMk cId="4074247718" sldId="258"/>
            <ac:spMk id="9" creationId="{1F340CA0-26F7-14D3-D36D-9C5E65681C6C}"/>
          </ac:spMkLst>
        </pc:spChg>
        <pc:spChg chg="add del">
          <ac:chgData name="Clyde Bickford" userId="adf561e6-eee9-4d39-93e2-b82d3407f3a3" providerId="ADAL" clId="{E648D222-D21E-437D-BDE4-FE3601BD8053}" dt="2025-06-26T06:15:35.017" v="54"/>
          <ac:spMkLst>
            <pc:docMk/>
            <pc:sldMk cId="4074247718" sldId="258"/>
            <ac:spMk id="11" creationId="{E9035801-33FB-F063-AFCC-8356943C6CCC}"/>
          </ac:spMkLst>
        </pc:spChg>
        <pc:spChg chg="add del">
          <ac:chgData name="Clyde Bickford" userId="adf561e6-eee9-4d39-93e2-b82d3407f3a3" providerId="ADAL" clId="{E648D222-D21E-437D-BDE4-FE3601BD8053}" dt="2025-06-26T06:15:35.017" v="54"/>
          <ac:spMkLst>
            <pc:docMk/>
            <pc:sldMk cId="4074247718" sldId="258"/>
            <ac:spMk id="13" creationId="{EFA54FEB-3701-6789-D5DF-506DC259AF48}"/>
          </ac:spMkLst>
        </pc:spChg>
        <pc:picChg chg="del">
          <ac:chgData name="Clyde Bickford" userId="adf561e6-eee9-4d39-93e2-b82d3407f3a3" providerId="ADAL" clId="{E648D222-D21E-437D-BDE4-FE3601BD8053}" dt="2025-06-26T06:16:09.446" v="61" actId="478"/>
          <ac:picMkLst>
            <pc:docMk/>
            <pc:sldMk cId="4074247718" sldId="258"/>
            <ac:picMk id="4" creationId="{84E8E27E-5E74-A2B0-1B31-66B92422AA32}"/>
          </ac:picMkLst>
        </pc:picChg>
      </pc:sldChg>
      <pc:sldChg chg="addSp delSp modSp mod ord setBg delDesignElem">
        <pc:chgData name="Clyde Bickford" userId="adf561e6-eee9-4d39-93e2-b82d3407f3a3" providerId="ADAL" clId="{E648D222-D21E-437D-BDE4-FE3601BD8053}" dt="2025-06-26T07:20:10.444" v="754" actId="962"/>
        <pc:sldMkLst>
          <pc:docMk/>
          <pc:sldMk cId="3014716261" sldId="261"/>
        </pc:sldMkLst>
        <pc:spChg chg="del mod">
          <ac:chgData name="Clyde Bickford" userId="adf561e6-eee9-4d39-93e2-b82d3407f3a3" providerId="ADAL" clId="{E648D222-D21E-437D-BDE4-FE3601BD8053}" dt="2025-06-26T07:19:35.745" v="750" actId="478"/>
          <ac:spMkLst>
            <pc:docMk/>
            <pc:sldMk cId="3014716261" sldId="261"/>
            <ac:spMk id="2" creationId="{EF85F51C-58F6-C4E4-491F-159C735BB0CB}"/>
          </ac:spMkLst>
        </pc:spChg>
        <pc:spChg chg="mod">
          <ac:chgData name="Clyde Bickford" userId="adf561e6-eee9-4d39-93e2-b82d3407f3a3" providerId="ADAL" clId="{E648D222-D21E-437D-BDE4-FE3601BD8053}" dt="2025-06-26T06:45:48.271" v="720" actId="207"/>
          <ac:spMkLst>
            <pc:docMk/>
            <pc:sldMk cId="3014716261" sldId="261"/>
            <ac:spMk id="3" creationId="{A39BC3E9-576F-FBAC-EF8E-C705E9C1D3D8}"/>
          </ac:spMkLst>
        </pc:spChg>
        <pc:spChg chg="add del">
          <ac:chgData name="Clyde Bickford" userId="adf561e6-eee9-4d39-93e2-b82d3407f3a3" providerId="ADAL" clId="{E648D222-D21E-437D-BDE4-FE3601BD8053}" dt="2025-06-26T06:15:35.017" v="54"/>
          <ac:spMkLst>
            <pc:docMk/>
            <pc:sldMk cId="3014716261" sldId="261"/>
            <ac:spMk id="9" creationId="{3C000852-5C1D-8FE9-4A04-E5C221D045BC}"/>
          </ac:spMkLst>
        </pc:spChg>
        <pc:spChg chg="add del">
          <ac:chgData name="Clyde Bickford" userId="adf561e6-eee9-4d39-93e2-b82d3407f3a3" providerId="ADAL" clId="{E648D222-D21E-437D-BDE4-FE3601BD8053}" dt="2025-06-26T06:15:35.017" v="54"/>
          <ac:spMkLst>
            <pc:docMk/>
            <pc:sldMk cId="3014716261" sldId="261"/>
            <ac:spMk id="11" creationId="{F0F8FA06-6FA3-1F78-B562-2E9C0755FB41}"/>
          </ac:spMkLst>
        </pc:spChg>
        <pc:spChg chg="add del">
          <ac:chgData name="Clyde Bickford" userId="adf561e6-eee9-4d39-93e2-b82d3407f3a3" providerId="ADAL" clId="{E648D222-D21E-437D-BDE4-FE3601BD8053}" dt="2025-06-26T06:15:35.017" v="54"/>
          <ac:spMkLst>
            <pc:docMk/>
            <pc:sldMk cId="3014716261" sldId="261"/>
            <ac:spMk id="13" creationId="{4C6C20FD-FF78-4AF1-AD7C-A4DBF46B225F}"/>
          </ac:spMkLst>
        </pc:spChg>
        <pc:graphicFrameChg chg="del mod modGraphic">
          <ac:chgData name="Clyde Bickford" userId="adf561e6-eee9-4d39-93e2-b82d3407f3a3" providerId="ADAL" clId="{E648D222-D21E-437D-BDE4-FE3601BD8053}" dt="2025-06-26T07:19:38.649" v="751" actId="478"/>
          <ac:graphicFrameMkLst>
            <pc:docMk/>
            <pc:sldMk cId="3014716261" sldId="261"/>
            <ac:graphicFrameMk id="7" creationId="{AE4E21CB-A1DB-2000-8496-E27A3A30328B}"/>
          </ac:graphicFrameMkLst>
        </pc:graphicFrameChg>
        <pc:picChg chg="del">
          <ac:chgData name="Clyde Bickford" userId="adf561e6-eee9-4d39-93e2-b82d3407f3a3" providerId="ADAL" clId="{E648D222-D21E-437D-BDE4-FE3601BD8053}" dt="2025-06-26T06:16:03.748" v="60" actId="478"/>
          <ac:picMkLst>
            <pc:docMk/>
            <pc:sldMk cId="3014716261" sldId="261"/>
            <ac:picMk id="4" creationId="{CA4E3324-BB77-8248-E45C-2E71755FBFC5}"/>
          </ac:picMkLst>
        </pc:picChg>
        <pc:picChg chg="add mod">
          <ac:chgData name="Clyde Bickford" userId="adf561e6-eee9-4d39-93e2-b82d3407f3a3" providerId="ADAL" clId="{E648D222-D21E-437D-BDE4-FE3601BD8053}" dt="2025-06-26T07:20:10.444" v="754" actId="962"/>
          <ac:picMkLst>
            <pc:docMk/>
            <pc:sldMk cId="3014716261" sldId="261"/>
            <ac:picMk id="10" creationId="{49F0F7BA-AA20-ACA9-B2B8-C728EDE07421}"/>
          </ac:picMkLst>
        </pc:picChg>
      </pc:sldChg>
      <pc:sldChg chg="addSp delSp modSp mod setBg delDesignElem">
        <pc:chgData name="Clyde Bickford" userId="adf561e6-eee9-4d39-93e2-b82d3407f3a3" providerId="ADAL" clId="{E648D222-D21E-437D-BDE4-FE3601BD8053}" dt="2025-06-26T06:50:51.455" v="734" actId="14734"/>
        <pc:sldMkLst>
          <pc:docMk/>
          <pc:sldMk cId="2424849346" sldId="262"/>
        </pc:sldMkLst>
        <pc:spChg chg="mod">
          <ac:chgData name="Clyde Bickford" userId="adf561e6-eee9-4d39-93e2-b82d3407f3a3" providerId="ADAL" clId="{E648D222-D21E-437D-BDE4-FE3601BD8053}" dt="2025-06-26T06:18:09.235" v="118" actId="207"/>
          <ac:spMkLst>
            <pc:docMk/>
            <pc:sldMk cId="2424849346" sldId="262"/>
            <ac:spMk id="3" creationId="{B863478D-E0E1-5E0C-AE88-4B4DCD6DEE50}"/>
          </ac:spMkLst>
        </pc:spChg>
        <pc:spChg chg="mod">
          <ac:chgData name="Clyde Bickford" userId="adf561e6-eee9-4d39-93e2-b82d3407f3a3" providerId="ADAL" clId="{E648D222-D21E-437D-BDE4-FE3601BD8053}" dt="2025-06-26T06:18:03.362" v="117" actId="207"/>
          <ac:spMkLst>
            <pc:docMk/>
            <pc:sldMk cId="2424849346" sldId="262"/>
            <ac:spMk id="5" creationId="{A9887FC9-A8D0-0A98-17D9-AD64E24D530D}"/>
          </ac:spMkLst>
        </pc:spChg>
        <pc:spChg chg="add del">
          <ac:chgData name="Clyde Bickford" userId="adf561e6-eee9-4d39-93e2-b82d3407f3a3" providerId="ADAL" clId="{E648D222-D21E-437D-BDE4-FE3601BD8053}" dt="2025-06-26T06:15:35.017" v="54"/>
          <ac:spMkLst>
            <pc:docMk/>
            <pc:sldMk cId="2424849346" sldId="262"/>
            <ac:spMk id="9" creationId="{7400799D-FCD1-0D03-626B-446B9B74B562}"/>
          </ac:spMkLst>
        </pc:spChg>
        <pc:spChg chg="add del">
          <ac:chgData name="Clyde Bickford" userId="adf561e6-eee9-4d39-93e2-b82d3407f3a3" providerId="ADAL" clId="{E648D222-D21E-437D-BDE4-FE3601BD8053}" dt="2025-06-26T06:15:35.017" v="54"/>
          <ac:spMkLst>
            <pc:docMk/>
            <pc:sldMk cId="2424849346" sldId="262"/>
            <ac:spMk id="11" creationId="{D87E2B72-C74B-FE1B-0148-7421DC4F0CB6}"/>
          </ac:spMkLst>
        </pc:spChg>
        <pc:spChg chg="add del">
          <ac:chgData name="Clyde Bickford" userId="adf561e6-eee9-4d39-93e2-b82d3407f3a3" providerId="ADAL" clId="{E648D222-D21E-437D-BDE4-FE3601BD8053}" dt="2025-06-26T06:15:35.017" v="54"/>
          <ac:spMkLst>
            <pc:docMk/>
            <pc:sldMk cId="2424849346" sldId="262"/>
            <ac:spMk id="13" creationId="{AFF0B7C8-CDA7-8C3E-FE71-C42535658D9A}"/>
          </ac:spMkLst>
        </pc:spChg>
        <pc:spChg chg="mod">
          <ac:chgData name="Clyde Bickford" userId="adf561e6-eee9-4d39-93e2-b82d3407f3a3" providerId="ADAL" clId="{E648D222-D21E-437D-BDE4-FE3601BD8053}" dt="2025-06-26T06:17:11.890" v="106" actId="207"/>
          <ac:spMkLst>
            <pc:docMk/>
            <pc:sldMk cId="2424849346" sldId="262"/>
            <ac:spMk id="14" creationId="{3B976C60-7496-8401-E33B-3953FF0F8482}"/>
          </ac:spMkLst>
        </pc:spChg>
        <pc:spChg chg="mod">
          <ac:chgData name="Clyde Bickford" userId="adf561e6-eee9-4d39-93e2-b82d3407f3a3" providerId="ADAL" clId="{E648D222-D21E-437D-BDE4-FE3601BD8053}" dt="2025-06-26T06:17:48.533" v="115" actId="20577"/>
          <ac:spMkLst>
            <pc:docMk/>
            <pc:sldMk cId="2424849346" sldId="262"/>
            <ac:spMk id="16" creationId="{873F805A-8202-A301-A8B9-F33BAD9CD207}"/>
          </ac:spMkLst>
        </pc:spChg>
        <pc:spChg chg="mod">
          <ac:chgData name="Clyde Bickford" userId="adf561e6-eee9-4d39-93e2-b82d3407f3a3" providerId="ADAL" clId="{E648D222-D21E-437D-BDE4-FE3601BD8053}" dt="2025-06-26T06:37:20.927" v="537" actId="20577"/>
          <ac:spMkLst>
            <pc:docMk/>
            <pc:sldMk cId="2424849346" sldId="262"/>
            <ac:spMk id="19" creationId="{87956BBD-EC35-1621-7999-43F839FA3673}"/>
          </ac:spMkLst>
        </pc:spChg>
        <pc:spChg chg="mod">
          <ac:chgData name="Clyde Bickford" userId="adf561e6-eee9-4d39-93e2-b82d3407f3a3" providerId="ADAL" clId="{E648D222-D21E-437D-BDE4-FE3601BD8053}" dt="2025-06-26T06:37:18.536" v="536" actId="207"/>
          <ac:spMkLst>
            <pc:docMk/>
            <pc:sldMk cId="2424849346" sldId="262"/>
            <ac:spMk id="21" creationId="{62C8CB70-07A3-8010-3CAD-C8E096296435}"/>
          </ac:spMkLst>
        </pc:spChg>
        <pc:graphicFrameChg chg="mod modGraphic">
          <ac:chgData name="Clyde Bickford" userId="adf561e6-eee9-4d39-93e2-b82d3407f3a3" providerId="ADAL" clId="{E648D222-D21E-437D-BDE4-FE3601BD8053}" dt="2025-06-26T06:50:51.455" v="734" actId="14734"/>
          <ac:graphicFrameMkLst>
            <pc:docMk/>
            <pc:sldMk cId="2424849346" sldId="262"/>
            <ac:graphicFrameMk id="10" creationId="{CAAE05DC-1A99-8347-7419-00906F8434C4}"/>
          </ac:graphicFrameMkLst>
        </pc:graphicFrameChg>
        <pc:picChg chg="del">
          <ac:chgData name="Clyde Bickford" userId="adf561e6-eee9-4d39-93e2-b82d3407f3a3" providerId="ADAL" clId="{E648D222-D21E-437D-BDE4-FE3601BD8053}" dt="2025-06-26T06:15:59.103" v="59" actId="478"/>
          <ac:picMkLst>
            <pc:docMk/>
            <pc:sldMk cId="2424849346" sldId="262"/>
            <ac:picMk id="4" creationId="{3B74771B-C4FB-A636-D16B-4F9958F489BD}"/>
          </ac:picMkLst>
        </pc:picChg>
      </pc:sldChg>
      <pc:sldChg chg="addSp delSp modSp del mod setBg delDesignElem">
        <pc:chgData name="Clyde Bickford" userId="adf561e6-eee9-4d39-93e2-b82d3407f3a3" providerId="ADAL" clId="{E648D222-D21E-437D-BDE4-FE3601BD8053}" dt="2025-06-26T06:38:01.113" v="539" actId="47"/>
        <pc:sldMkLst>
          <pc:docMk/>
          <pc:sldMk cId="1818514042" sldId="263"/>
        </pc:sldMkLst>
        <pc:spChg chg="mod">
          <ac:chgData name="Clyde Bickford" userId="adf561e6-eee9-4d39-93e2-b82d3407f3a3" providerId="ADAL" clId="{E648D222-D21E-437D-BDE4-FE3601BD8053}" dt="2025-06-26T06:15:34.423" v="53"/>
          <ac:spMkLst>
            <pc:docMk/>
            <pc:sldMk cId="1818514042" sldId="263"/>
            <ac:spMk id="3" creationId="{5368BCB6-73A4-13EB-504A-5A4E66BB85B7}"/>
          </ac:spMkLst>
        </pc:spChg>
        <pc:spChg chg="add del">
          <ac:chgData name="Clyde Bickford" userId="adf561e6-eee9-4d39-93e2-b82d3407f3a3" providerId="ADAL" clId="{E648D222-D21E-437D-BDE4-FE3601BD8053}" dt="2025-06-26T06:15:35.017" v="54"/>
          <ac:spMkLst>
            <pc:docMk/>
            <pc:sldMk cId="1818514042" sldId="263"/>
            <ac:spMk id="9" creationId="{BB9879EF-71C1-A520-95BD-8B2F36ACA031}"/>
          </ac:spMkLst>
        </pc:spChg>
        <pc:spChg chg="add del">
          <ac:chgData name="Clyde Bickford" userId="adf561e6-eee9-4d39-93e2-b82d3407f3a3" providerId="ADAL" clId="{E648D222-D21E-437D-BDE4-FE3601BD8053}" dt="2025-06-26T06:15:35.017" v="54"/>
          <ac:spMkLst>
            <pc:docMk/>
            <pc:sldMk cId="1818514042" sldId="263"/>
            <ac:spMk id="11" creationId="{76917AD4-7DA5-01CE-9F28-AD941FF730BF}"/>
          </ac:spMkLst>
        </pc:spChg>
        <pc:spChg chg="add del">
          <ac:chgData name="Clyde Bickford" userId="adf561e6-eee9-4d39-93e2-b82d3407f3a3" providerId="ADAL" clId="{E648D222-D21E-437D-BDE4-FE3601BD8053}" dt="2025-06-26T06:15:35.017" v="54"/>
          <ac:spMkLst>
            <pc:docMk/>
            <pc:sldMk cId="1818514042" sldId="263"/>
            <ac:spMk id="13" creationId="{6D2C2711-EEC1-AD88-1655-1941958B7C9F}"/>
          </ac:spMkLst>
        </pc:spChg>
        <pc:graphicFrameChg chg="modGraphic">
          <ac:chgData name="Clyde Bickford" userId="adf561e6-eee9-4d39-93e2-b82d3407f3a3" providerId="ADAL" clId="{E648D222-D21E-437D-BDE4-FE3601BD8053}" dt="2025-06-26T06:37:39.857" v="538" actId="207"/>
          <ac:graphicFrameMkLst>
            <pc:docMk/>
            <pc:sldMk cId="1818514042" sldId="263"/>
            <ac:graphicFrameMk id="22" creationId="{52CCC3BE-B43D-6D95-8931-54D6744BD26E}"/>
          </ac:graphicFrameMkLst>
        </pc:graphicFrameChg>
        <pc:picChg chg="del">
          <ac:chgData name="Clyde Bickford" userId="adf561e6-eee9-4d39-93e2-b82d3407f3a3" providerId="ADAL" clId="{E648D222-D21E-437D-BDE4-FE3601BD8053}" dt="2025-06-26T06:15:55.601" v="58" actId="478"/>
          <ac:picMkLst>
            <pc:docMk/>
            <pc:sldMk cId="1818514042" sldId="263"/>
            <ac:picMk id="4" creationId="{66446F04-51B8-461A-9FAD-E42541174A27}"/>
          </ac:picMkLst>
        </pc:picChg>
      </pc:sldChg>
      <pc:sldChg chg="addSp delSp modSp mod setBg delDesignElem">
        <pc:chgData name="Clyde Bickford" userId="adf561e6-eee9-4d39-93e2-b82d3407f3a3" providerId="ADAL" clId="{E648D222-D21E-437D-BDE4-FE3601BD8053}" dt="2025-06-26T07:18:44.330" v="747" actId="20577"/>
        <pc:sldMkLst>
          <pc:docMk/>
          <pc:sldMk cId="108399241" sldId="264"/>
        </pc:sldMkLst>
        <pc:spChg chg="mod">
          <ac:chgData name="Clyde Bickford" userId="adf561e6-eee9-4d39-93e2-b82d3407f3a3" providerId="ADAL" clId="{E648D222-D21E-437D-BDE4-FE3601BD8053}" dt="2025-06-26T06:45:39.490" v="719" actId="207"/>
          <ac:spMkLst>
            <pc:docMk/>
            <pc:sldMk cId="108399241" sldId="264"/>
            <ac:spMk id="3" creationId="{89EC983C-D69A-E4E1-FBE7-12ABC5064BF9}"/>
          </ac:spMkLst>
        </pc:spChg>
        <pc:spChg chg="mod">
          <ac:chgData name="Clyde Bickford" userId="adf561e6-eee9-4d39-93e2-b82d3407f3a3" providerId="ADAL" clId="{E648D222-D21E-437D-BDE4-FE3601BD8053}" dt="2025-06-26T06:47:28.389" v="725" actId="1076"/>
          <ac:spMkLst>
            <pc:docMk/>
            <pc:sldMk cId="108399241" sldId="264"/>
            <ac:spMk id="6" creationId="{56DDD9EE-FEE0-CBFE-2F8F-938BAF8AB45D}"/>
          </ac:spMkLst>
        </pc:spChg>
        <pc:spChg chg="add del">
          <ac:chgData name="Clyde Bickford" userId="adf561e6-eee9-4d39-93e2-b82d3407f3a3" providerId="ADAL" clId="{E648D222-D21E-437D-BDE4-FE3601BD8053}" dt="2025-06-26T06:15:35.017" v="54"/>
          <ac:spMkLst>
            <pc:docMk/>
            <pc:sldMk cId="108399241" sldId="264"/>
            <ac:spMk id="9" creationId="{E9B90B6C-5201-62E4-8AD5-2E363630B738}"/>
          </ac:spMkLst>
        </pc:spChg>
        <pc:spChg chg="add del">
          <ac:chgData name="Clyde Bickford" userId="adf561e6-eee9-4d39-93e2-b82d3407f3a3" providerId="ADAL" clId="{E648D222-D21E-437D-BDE4-FE3601BD8053}" dt="2025-06-26T06:15:35.017" v="54"/>
          <ac:spMkLst>
            <pc:docMk/>
            <pc:sldMk cId="108399241" sldId="264"/>
            <ac:spMk id="11" creationId="{D5E0CCBB-AE83-883B-35D0-2EC9486A26AB}"/>
          </ac:spMkLst>
        </pc:spChg>
        <pc:spChg chg="add del">
          <ac:chgData name="Clyde Bickford" userId="adf561e6-eee9-4d39-93e2-b82d3407f3a3" providerId="ADAL" clId="{E648D222-D21E-437D-BDE4-FE3601BD8053}" dt="2025-06-26T06:15:35.017" v="54"/>
          <ac:spMkLst>
            <pc:docMk/>
            <pc:sldMk cId="108399241" sldId="264"/>
            <ac:spMk id="13" creationId="{912A9C45-90EB-549F-7B93-068C6930FD7B}"/>
          </ac:spMkLst>
        </pc:spChg>
        <pc:spChg chg="mod">
          <ac:chgData name="Clyde Bickford" userId="adf561e6-eee9-4d39-93e2-b82d3407f3a3" providerId="ADAL" clId="{E648D222-D21E-437D-BDE4-FE3601BD8053}" dt="2025-06-26T06:18:35.769" v="119" actId="108"/>
          <ac:spMkLst>
            <pc:docMk/>
            <pc:sldMk cId="108399241" sldId="264"/>
            <ac:spMk id="20" creationId="{D808ECD2-4F21-3156-FC2C-EF40C50985CE}"/>
          </ac:spMkLst>
        </pc:spChg>
        <pc:graphicFrameChg chg="modGraphic">
          <ac:chgData name="Clyde Bickford" userId="adf561e6-eee9-4d39-93e2-b82d3407f3a3" providerId="ADAL" clId="{E648D222-D21E-437D-BDE4-FE3601BD8053}" dt="2025-06-26T07:18:44.330" v="747" actId="20577"/>
          <ac:graphicFrameMkLst>
            <pc:docMk/>
            <pc:sldMk cId="108399241" sldId="264"/>
            <ac:graphicFrameMk id="22" creationId="{94904290-CD54-6F84-89AE-5F701A247B87}"/>
          </ac:graphicFrameMkLst>
        </pc:graphicFrameChg>
        <pc:picChg chg="del mod">
          <ac:chgData name="Clyde Bickford" userId="adf561e6-eee9-4d39-93e2-b82d3407f3a3" providerId="ADAL" clId="{E648D222-D21E-437D-BDE4-FE3601BD8053}" dt="2025-06-26T06:15:46.836" v="57" actId="478"/>
          <ac:picMkLst>
            <pc:docMk/>
            <pc:sldMk cId="108399241" sldId="264"/>
            <ac:picMk id="4" creationId="{2543E0D1-98A5-C580-9E12-E127B2442805}"/>
          </ac:picMkLst>
        </pc:picChg>
      </pc:sldChg>
      <pc:sldChg chg="addSp delSp modSp add mod setBg delDesignElem">
        <pc:chgData name="Clyde Bickford" userId="adf561e6-eee9-4d39-93e2-b82d3407f3a3" providerId="ADAL" clId="{E648D222-D21E-437D-BDE4-FE3601BD8053}" dt="2025-06-26T06:46:16.463" v="724" actId="1076"/>
        <pc:sldMkLst>
          <pc:docMk/>
          <pc:sldMk cId="1206420100" sldId="265"/>
        </pc:sldMkLst>
        <pc:spChg chg="add mod">
          <ac:chgData name="Clyde Bickford" userId="adf561e6-eee9-4d39-93e2-b82d3407f3a3" providerId="ADAL" clId="{E648D222-D21E-437D-BDE4-FE3601BD8053}" dt="2025-06-26T06:19:46.068" v="131" actId="1076"/>
          <ac:spMkLst>
            <pc:docMk/>
            <pc:sldMk cId="1206420100" sldId="265"/>
            <ac:spMk id="2" creationId="{1C3E928C-68DF-917B-9D2B-FC50E20AFB17}"/>
          </ac:spMkLst>
        </pc:spChg>
        <pc:spChg chg="mod">
          <ac:chgData name="Clyde Bickford" userId="adf561e6-eee9-4d39-93e2-b82d3407f3a3" providerId="ADAL" clId="{E648D222-D21E-437D-BDE4-FE3601BD8053}" dt="2025-06-26T06:45:32.683" v="718" actId="207"/>
          <ac:spMkLst>
            <pc:docMk/>
            <pc:sldMk cId="1206420100" sldId="265"/>
            <ac:spMk id="3" creationId="{19F045F8-E203-82B3-A75F-226A04D8E5D9}"/>
          </ac:spMkLst>
        </pc:spChg>
        <pc:spChg chg="add mod">
          <ac:chgData name="Clyde Bickford" userId="adf561e6-eee9-4d39-93e2-b82d3407f3a3" providerId="ADAL" clId="{E648D222-D21E-437D-BDE4-FE3601BD8053}" dt="2025-06-26T06:19:41.809" v="130" actId="1076"/>
          <ac:spMkLst>
            <pc:docMk/>
            <pc:sldMk cId="1206420100" sldId="265"/>
            <ac:spMk id="5" creationId="{60C85C09-A60A-DB33-C077-E1F71659235A}"/>
          </ac:spMkLst>
        </pc:spChg>
        <pc:spChg chg="del">
          <ac:chgData name="Clyde Bickford" userId="adf561e6-eee9-4d39-93e2-b82d3407f3a3" providerId="ADAL" clId="{E648D222-D21E-437D-BDE4-FE3601BD8053}" dt="2025-06-26T06:13:17.922" v="16" actId="478"/>
          <ac:spMkLst>
            <pc:docMk/>
            <pc:sldMk cId="1206420100" sldId="265"/>
            <ac:spMk id="6" creationId="{9E6A494E-8A31-A8D0-572F-5FF23AC3B553}"/>
          </ac:spMkLst>
        </pc:spChg>
        <pc:spChg chg="del">
          <ac:chgData name="Clyde Bickford" userId="adf561e6-eee9-4d39-93e2-b82d3407f3a3" providerId="ADAL" clId="{E648D222-D21E-437D-BDE4-FE3601BD8053}" dt="2025-06-26T06:13:21.559" v="17" actId="478"/>
          <ac:spMkLst>
            <pc:docMk/>
            <pc:sldMk cId="1206420100" sldId="265"/>
            <ac:spMk id="8" creationId="{5EFD3782-4A11-982E-A627-00F34B39E0DF}"/>
          </ac:spMkLst>
        </pc:spChg>
        <pc:spChg chg="add del">
          <ac:chgData name="Clyde Bickford" userId="adf561e6-eee9-4d39-93e2-b82d3407f3a3" providerId="ADAL" clId="{E648D222-D21E-437D-BDE4-FE3601BD8053}" dt="2025-06-26T06:15:35.017" v="54"/>
          <ac:spMkLst>
            <pc:docMk/>
            <pc:sldMk cId="1206420100" sldId="265"/>
            <ac:spMk id="9" creationId="{362A5CC5-1E5D-5D20-8B67-E4A5E5F3FFF1}"/>
          </ac:spMkLst>
        </pc:spChg>
        <pc:spChg chg="add mod">
          <ac:chgData name="Clyde Bickford" userId="adf561e6-eee9-4d39-93e2-b82d3407f3a3" providerId="ADAL" clId="{E648D222-D21E-437D-BDE4-FE3601BD8053}" dt="2025-06-26T06:13:42.006" v="22" actId="1076"/>
          <ac:spMkLst>
            <pc:docMk/>
            <pc:sldMk cId="1206420100" sldId="265"/>
            <ac:spMk id="10" creationId="{44D578A5-EF6A-B41A-D72B-801F1613ADDB}"/>
          </ac:spMkLst>
        </pc:spChg>
        <pc:spChg chg="add del">
          <ac:chgData name="Clyde Bickford" userId="adf561e6-eee9-4d39-93e2-b82d3407f3a3" providerId="ADAL" clId="{E648D222-D21E-437D-BDE4-FE3601BD8053}" dt="2025-06-26T06:15:35.017" v="54"/>
          <ac:spMkLst>
            <pc:docMk/>
            <pc:sldMk cId="1206420100" sldId="265"/>
            <ac:spMk id="11" creationId="{51B1BAD2-7347-F775-2383-F572EEEA9DEB}"/>
          </ac:spMkLst>
        </pc:spChg>
        <pc:spChg chg="add mod">
          <ac:chgData name="Clyde Bickford" userId="adf561e6-eee9-4d39-93e2-b82d3407f3a3" providerId="ADAL" clId="{E648D222-D21E-437D-BDE4-FE3601BD8053}" dt="2025-06-26T06:46:16.463" v="724" actId="1076"/>
          <ac:spMkLst>
            <pc:docMk/>
            <pc:sldMk cId="1206420100" sldId="265"/>
            <ac:spMk id="12" creationId="{D7488CEC-FE00-8EEE-FD96-BDFCECEF8DC4}"/>
          </ac:spMkLst>
        </pc:spChg>
        <pc:spChg chg="add del">
          <ac:chgData name="Clyde Bickford" userId="adf561e6-eee9-4d39-93e2-b82d3407f3a3" providerId="ADAL" clId="{E648D222-D21E-437D-BDE4-FE3601BD8053}" dt="2025-06-26T06:15:35.017" v="54"/>
          <ac:spMkLst>
            <pc:docMk/>
            <pc:sldMk cId="1206420100" sldId="265"/>
            <ac:spMk id="13" creationId="{589D178E-337B-8AF4-E796-40D3F9915528}"/>
          </ac:spMkLst>
        </pc:spChg>
        <pc:spChg chg="del">
          <ac:chgData name="Clyde Bickford" userId="adf561e6-eee9-4d39-93e2-b82d3407f3a3" providerId="ADAL" clId="{E648D222-D21E-437D-BDE4-FE3601BD8053}" dt="2025-06-26T06:13:15.470" v="15" actId="478"/>
          <ac:spMkLst>
            <pc:docMk/>
            <pc:sldMk cId="1206420100" sldId="265"/>
            <ac:spMk id="14" creationId="{E5D0F55B-4FB6-91F0-88C8-6C6096FA1D4F}"/>
          </ac:spMkLst>
        </pc:spChg>
        <pc:spChg chg="del">
          <ac:chgData name="Clyde Bickford" userId="adf561e6-eee9-4d39-93e2-b82d3407f3a3" providerId="ADAL" clId="{E648D222-D21E-437D-BDE4-FE3601BD8053}" dt="2025-06-26T06:13:24.993" v="18" actId="478"/>
          <ac:spMkLst>
            <pc:docMk/>
            <pc:sldMk cId="1206420100" sldId="265"/>
            <ac:spMk id="15" creationId="{9763FA22-15D7-030B-D05F-726C13F87C85}"/>
          </ac:spMkLst>
        </pc:spChg>
        <pc:spChg chg="add mod">
          <ac:chgData name="Clyde Bickford" userId="adf561e6-eee9-4d39-93e2-b82d3407f3a3" providerId="ADAL" clId="{E648D222-D21E-437D-BDE4-FE3601BD8053}" dt="2025-06-26T06:19:38.434" v="129" actId="1076"/>
          <ac:spMkLst>
            <pc:docMk/>
            <pc:sldMk cId="1206420100" sldId="265"/>
            <ac:spMk id="16" creationId="{26ACD467-C67F-8F38-5DE9-DFC173192A5C}"/>
          </ac:spMkLst>
        </pc:spChg>
        <pc:spChg chg="del">
          <ac:chgData name="Clyde Bickford" userId="adf561e6-eee9-4d39-93e2-b82d3407f3a3" providerId="ADAL" clId="{E648D222-D21E-437D-BDE4-FE3601BD8053}" dt="2025-06-26T06:13:28.476" v="19" actId="478"/>
          <ac:spMkLst>
            <pc:docMk/>
            <pc:sldMk cId="1206420100" sldId="265"/>
            <ac:spMk id="20" creationId="{6D47A115-6412-7573-1368-32230DE57C30}"/>
          </ac:spMkLst>
        </pc:spChg>
        <pc:graphicFrameChg chg="del">
          <ac:chgData name="Clyde Bickford" userId="adf561e6-eee9-4d39-93e2-b82d3407f3a3" providerId="ADAL" clId="{E648D222-D21E-437D-BDE4-FE3601BD8053}" dt="2025-06-26T06:13:11.397" v="14" actId="478"/>
          <ac:graphicFrameMkLst>
            <pc:docMk/>
            <pc:sldMk cId="1206420100" sldId="265"/>
            <ac:graphicFrameMk id="22" creationId="{0C22D023-534B-2513-E65C-3346D0AA861F}"/>
          </ac:graphicFrameMkLst>
        </pc:graphicFrameChg>
        <pc:picChg chg="add del">
          <ac:chgData name="Clyde Bickford" userId="adf561e6-eee9-4d39-93e2-b82d3407f3a3" providerId="ADAL" clId="{E648D222-D21E-437D-BDE4-FE3601BD8053}" dt="2025-06-26T06:15:38.816" v="56" actId="478"/>
          <ac:picMkLst>
            <pc:docMk/>
            <pc:sldMk cId="1206420100" sldId="265"/>
            <ac:picMk id="4" creationId="{877CBACE-FB3D-47AA-7BA1-77C068440077}"/>
          </ac:picMkLst>
        </pc:picChg>
        <pc:picChg chg="add mod">
          <ac:chgData name="Clyde Bickford" userId="adf561e6-eee9-4d39-93e2-b82d3407f3a3" providerId="ADAL" clId="{E648D222-D21E-437D-BDE4-FE3601BD8053}" dt="2025-06-26T06:39:06.743" v="578"/>
          <ac:picMkLst>
            <pc:docMk/>
            <pc:sldMk cId="1206420100" sldId="265"/>
            <ac:picMk id="7" creationId="{78561EC6-FB3D-40C7-6091-47283B1CC374}"/>
          </ac:picMkLst>
        </pc:picChg>
      </pc:sldChg>
      <pc:sldChg chg="addSp delSp modSp add mod">
        <pc:chgData name="Clyde Bickford" userId="adf561e6-eee9-4d39-93e2-b82d3407f3a3" providerId="ADAL" clId="{E648D222-D21E-437D-BDE4-FE3601BD8053}" dt="2025-06-26T06:48:38.874" v="726" actId="404"/>
        <pc:sldMkLst>
          <pc:docMk/>
          <pc:sldMk cId="557974038" sldId="266"/>
        </pc:sldMkLst>
        <pc:spChg chg="add mod">
          <ac:chgData name="Clyde Bickford" userId="adf561e6-eee9-4d39-93e2-b82d3407f3a3" providerId="ADAL" clId="{E648D222-D21E-437D-BDE4-FE3601BD8053}" dt="2025-06-26T06:20:55.378" v="146"/>
          <ac:spMkLst>
            <pc:docMk/>
            <pc:sldMk cId="557974038" sldId="266"/>
            <ac:spMk id="4" creationId="{D1EE5A91-0524-9F6E-704E-BB0C20174B26}"/>
          </ac:spMkLst>
        </pc:spChg>
        <pc:spChg chg="del">
          <ac:chgData name="Clyde Bickford" userId="adf561e6-eee9-4d39-93e2-b82d3407f3a3" providerId="ADAL" clId="{E648D222-D21E-437D-BDE4-FE3601BD8053}" dt="2025-06-26T06:20:28.347" v="137" actId="478"/>
          <ac:spMkLst>
            <pc:docMk/>
            <pc:sldMk cId="557974038" sldId="266"/>
            <ac:spMk id="5" creationId="{3A6A8700-4535-3D78-9414-0087088C5AD5}"/>
          </ac:spMkLst>
        </pc:spChg>
        <pc:spChg chg="add mod">
          <ac:chgData name="Clyde Bickford" userId="adf561e6-eee9-4d39-93e2-b82d3407f3a3" providerId="ADAL" clId="{E648D222-D21E-437D-BDE4-FE3601BD8053}" dt="2025-06-26T06:33:22.661" v="414" actId="1037"/>
          <ac:spMkLst>
            <pc:docMk/>
            <pc:sldMk cId="557974038" sldId="266"/>
            <ac:spMk id="8" creationId="{968B0E5C-8434-6DAC-BFB4-C55AD859F340}"/>
          </ac:spMkLst>
        </pc:spChg>
        <pc:spChg chg="del mod">
          <ac:chgData name="Clyde Bickford" userId="adf561e6-eee9-4d39-93e2-b82d3407f3a3" providerId="ADAL" clId="{E648D222-D21E-437D-BDE4-FE3601BD8053}" dt="2025-06-26T06:20:40.695" v="142" actId="478"/>
          <ac:spMkLst>
            <pc:docMk/>
            <pc:sldMk cId="557974038" sldId="266"/>
            <ac:spMk id="14" creationId="{A4606461-1566-B3A4-8CF0-762E77237D97}"/>
          </ac:spMkLst>
        </pc:spChg>
        <pc:spChg chg="add mod">
          <ac:chgData name="Clyde Bickford" userId="adf561e6-eee9-4d39-93e2-b82d3407f3a3" providerId="ADAL" clId="{E648D222-D21E-437D-BDE4-FE3601BD8053}" dt="2025-06-26T06:33:28.035" v="425" actId="1035"/>
          <ac:spMkLst>
            <pc:docMk/>
            <pc:sldMk cId="557974038" sldId="266"/>
            <ac:spMk id="15" creationId="{63875233-0615-5618-E780-2A7A1AD70B82}"/>
          </ac:spMkLst>
        </pc:spChg>
        <pc:spChg chg="del mod">
          <ac:chgData name="Clyde Bickford" userId="adf561e6-eee9-4d39-93e2-b82d3407f3a3" providerId="ADAL" clId="{E648D222-D21E-437D-BDE4-FE3601BD8053}" dt="2025-06-26T06:20:25.203" v="136" actId="478"/>
          <ac:spMkLst>
            <pc:docMk/>
            <pc:sldMk cId="557974038" sldId="266"/>
            <ac:spMk id="16" creationId="{38D97CFE-1E1C-8126-3057-23C8E77AC649}"/>
          </ac:spMkLst>
        </pc:spChg>
        <pc:spChg chg="del">
          <ac:chgData name="Clyde Bickford" userId="adf561e6-eee9-4d39-93e2-b82d3407f3a3" providerId="ADAL" clId="{E648D222-D21E-437D-BDE4-FE3601BD8053}" dt="2025-06-26T06:20:18.730" v="133" actId="478"/>
          <ac:spMkLst>
            <pc:docMk/>
            <pc:sldMk cId="557974038" sldId="266"/>
            <ac:spMk id="18" creationId="{50F1630E-6725-C993-72AA-A318AA56064E}"/>
          </ac:spMkLst>
        </pc:spChg>
        <pc:spChg chg="del">
          <ac:chgData name="Clyde Bickford" userId="adf561e6-eee9-4d39-93e2-b82d3407f3a3" providerId="ADAL" clId="{E648D222-D21E-437D-BDE4-FE3601BD8053}" dt="2025-06-26T06:20:31.447" v="138" actId="478"/>
          <ac:spMkLst>
            <pc:docMk/>
            <pc:sldMk cId="557974038" sldId="266"/>
            <ac:spMk id="19" creationId="{F697E959-95E4-4250-39AF-A8F25506E539}"/>
          </ac:spMkLst>
        </pc:spChg>
        <pc:spChg chg="del mod">
          <ac:chgData name="Clyde Bickford" userId="adf561e6-eee9-4d39-93e2-b82d3407f3a3" providerId="ADAL" clId="{E648D222-D21E-437D-BDE4-FE3601BD8053}" dt="2025-06-26T06:20:35.729" v="140" actId="478"/>
          <ac:spMkLst>
            <pc:docMk/>
            <pc:sldMk cId="557974038" sldId="266"/>
            <ac:spMk id="21" creationId="{C35D485F-D45E-F12D-FC47-EF12FE043523}"/>
          </ac:spMkLst>
        </pc:spChg>
        <pc:graphicFrameChg chg="add mod">
          <ac:chgData name="Clyde Bickford" userId="adf561e6-eee9-4d39-93e2-b82d3407f3a3" providerId="ADAL" clId="{E648D222-D21E-437D-BDE4-FE3601BD8053}" dt="2025-06-26T06:20:49.100" v="144" actId="14100"/>
          <ac:graphicFrameMkLst>
            <pc:docMk/>
            <pc:sldMk cId="557974038" sldId="266"/>
            <ac:graphicFrameMk id="2" creationId="{AC89210E-5AD9-312A-E76D-CB6483CEB4DC}"/>
          </ac:graphicFrameMkLst>
        </pc:graphicFrameChg>
        <pc:graphicFrameChg chg="add mod modGraphic">
          <ac:chgData name="Clyde Bickford" userId="adf561e6-eee9-4d39-93e2-b82d3407f3a3" providerId="ADAL" clId="{E648D222-D21E-437D-BDE4-FE3601BD8053}" dt="2025-06-26T06:48:38.874" v="726" actId="404"/>
          <ac:graphicFrameMkLst>
            <pc:docMk/>
            <pc:sldMk cId="557974038" sldId="266"/>
            <ac:graphicFrameMk id="6" creationId="{AFE40FFD-A23A-0225-2E39-D5C62562E397}"/>
          </ac:graphicFrameMkLst>
        </pc:graphicFrameChg>
        <pc:graphicFrameChg chg="del">
          <ac:chgData name="Clyde Bickford" userId="adf561e6-eee9-4d39-93e2-b82d3407f3a3" providerId="ADAL" clId="{E648D222-D21E-437D-BDE4-FE3601BD8053}" dt="2025-06-26T06:20:21.363" v="134" actId="478"/>
          <ac:graphicFrameMkLst>
            <pc:docMk/>
            <pc:sldMk cId="557974038" sldId="266"/>
            <ac:graphicFrameMk id="10" creationId="{2052FBD4-23D2-6173-B17A-2FD0E3F38D46}"/>
          </ac:graphicFrameMkLst>
        </pc:graphicFrameChg>
      </pc:sldChg>
      <pc:sldChg chg="addSp delSp modSp add mod">
        <pc:chgData name="Clyde Bickford" userId="adf561e6-eee9-4d39-93e2-b82d3407f3a3" providerId="ADAL" clId="{E648D222-D21E-437D-BDE4-FE3601BD8053}" dt="2025-06-26T06:45:25.996" v="717" actId="207"/>
        <pc:sldMkLst>
          <pc:docMk/>
          <pc:sldMk cId="1074265453" sldId="267"/>
        </pc:sldMkLst>
        <pc:spChg chg="del">
          <ac:chgData name="Clyde Bickford" userId="adf561e6-eee9-4d39-93e2-b82d3407f3a3" providerId="ADAL" clId="{E648D222-D21E-437D-BDE4-FE3601BD8053}" dt="2025-06-26T06:40:00.469" v="613" actId="478"/>
          <ac:spMkLst>
            <pc:docMk/>
            <pc:sldMk cId="1074265453" sldId="267"/>
            <ac:spMk id="2" creationId="{A827B247-4B16-D79B-325F-169859A5032D}"/>
          </ac:spMkLst>
        </pc:spChg>
        <pc:spChg chg="mod">
          <ac:chgData name="Clyde Bickford" userId="adf561e6-eee9-4d39-93e2-b82d3407f3a3" providerId="ADAL" clId="{E648D222-D21E-437D-BDE4-FE3601BD8053}" dt="2025-06-26T06:45:25.996" v="717" actId="207"/>
          <ac:spMkLst>
            <pc:docMk/>
            <pc:sldMk cId="1074265453" sldId="267"/>
            <ac:spMk id="3" creationId="{EE7EEA04-DBB0-54E5-F64A-A6CCE41F9319}"/>
          </ac:spMkLst>
        </pc:spChg>
        <pc:spChg chg="del">
          <ac:chgData name="Clyde Bickford" userId="adf561e6-eee9-4d39-93e2-b82d3407f3a3" providerId="ADAL" clId="{E648D222-D21E-437D-BDE4-FE3601BD8053}" dt="2025-06-26T06:39:52.621" v="611" actId="478"/>
          <ac:spMkLst>
            <pc:docMk/>
            <pc:sldMk cId="1074265453" sldId="267"/>
            <ac:spMk id="5" creationId="{7327710E-6B0E-7F49-B759-F4C22A34B00B}"/>
          </ac:spMkLst>
        </pc:spChg>
        <pc:spChg chg="add mod">
          <ac:chgData name="Clyde Bickford" userId="adf561e6-eee9-4d39-93e2-b82d3407f3a3" providerId="ADAL" clId="{E648D222-D21E-437D-BDE4-FE3601BD8053}" dt="2025-06-26T06:45:01.916" v="698" actId="1036"/>
          <ac:spMkLst>
            <pc:docMk/>
            <pc:sldMk cId="1074265453" sldId="267"/>
            <ac:spMk id="6" creationId="{4895D5AA-B285-97F6-CDE3-9EF773A0F384}"/>
          </ac:spMkLst>
        </pc:spChg>
        <pc:spChg chg="mod">
          <ac:chgData name="Clyde Bickford" userId="adf561e6-eee9-4d39-93e2-b82d3407f3a3" providerId="ADAL" clId="{E648D222-D21E-437D-BDE4-FE3601BD8053}" dt="2025-06-26T06:44:56.823" v="683" actId="14100"/>
          <ac:spMkLst>
            <pc:docMk/>
            <pc:sldMk cId="1074265453" sldId="267"/>
            <ac:spMk id="10" creationId="{AEE16E4A-DFDA-4ECF-58F0-413BA5B02C1F}"/>
          </ac:spMkLst>
        </pc:spChg>
        <pc:spChg chg="del">
          <ac:chgData name="Clyde Bickford" userId="adf561e6-eee9-4d39-93e2-b82d3407f3a3" providerId="ADAL" clId="{E648D222-D21E-437D-BDE4-FE3601BD8053}" dt="2025-06-26T06:39:47.836" v="610" actId="478"/>
          <ac:spMkLst>
            <pc:docMk/>
            <pc:sldMk cId="1074265453" sldId="267"/>
            <ac:spMk id="12" creationId="{D84A305E-D49C-0EC5-7741-E7FC008F5D50}"/>
          </ac:spMkLst>
        </pc:spChg>
        <pc:spChg chg="add mod">
          <ac:chgData name="Clyde Bickford" userId="adf561e6-eee9-4d39-93e2-b82d3407f3a3" providerId="ADAL" clId="{E648D222-D21E-437D-BDE4-FE3601BD8053}" dt="2025-06-26T06:45:13.789" v="716" actId="1036"/>
          <ac:spMkLst>
            <pc:docMk/>
            <pc:sldMk cId="1074265453" sldId="267"/>
            <ac:spMk id="14" creationId="{9CC3F58F-E1D5-0F00-E9E5-01DA547FBA74}"/>
          </ac:spMkLst>
        </pc:spChg>
        <pc:spChg chg="del">
          <ac:chgData name="Clyde Bickford" userId="adf561e6-eee9-4d39-93e2-b82d3407f3a3" providerId="ADAL" clId="{E648D222-D21E-437D-BDE4-FE3601BD8053}" dt="2025-06-26T06:39:56.867" v="612" actId="478"/>
          <ac:spMkLst>
            <pc:docMk/>
            <pc:sldMk cId="1074265453" sldId="267"/>
            <ac:spMk id="16" creationId="{47375EA4-3B3C-3F35-A963-A3535562A0C1}"/>
          </ac:spMkLst>
        </pc:spChg>
        <pc:spChg chg="add mod">
          <ac:chgData name="Clyde Bickford" userId="adf561e6-eee9-4d39-93e2-b82d3407f3a3" providerId="ADAL" clId="{E648D222-D21E-437D-BDE4-FE3601BD8053}" dt="2025-06-26T06:43:11.749" v="665" actId="20577"/>
          <ac:spMkLst>
            <pc:docMk/>
            <pc:sldMk cId="1074265453" sldId="267"/>
            <ac:spMk id="17" creationId="{8186C153-5B4F-2829-5193-055DFA8D128A}"/>
          </ac:spMkLst>
        </pc:spChg>
        <pc:spChg chg="add mod">
          <ac:chgData name="Clyde Bickford" userId="adf561e6-eee9-4d39-93e2-b82d3407f3a3" providerId="ADAL" clId="{E648D222-D21E-437D-BDE4-FE3601BD8053}" dt="2025-06-26T06:43:36.454" v="678" actId="20577"/>
          <ac:spMkLst>
            <pc:docMk/>
            <pc:sldMk cId="1074265453" sldId="267"/>
            <ac:spMk id="19" creationId="{C47E6C44-1D67-51B0-047E-EF693BAA0E05}"/>
          </ac:spMkLst>
        </pc:spChg>
        <pc:picChg chg="del">
          <ac:chgData name="Clyde Bickford" userId="adf561e6-eee9-4d39-93e2-b82d3407f3a3" providerId="ADAL" clId="{E648D222-D21E-437D-BDE4-FE3601BD8053}" dt="2025-06-26T06:39:32.534" v="580" actId="478"/>
          <ac:picMkLst>
            <pc:docMk/>
            <pc:sldMk cId="1074265453" sldId="267"/>
            <ac:picMk id="7" creationId="{638BD372-DD34-EF6B-D0EA-F093853F8A37}"/>
          </ac:picMkLst>
        </pc:picChg>
      </pc:sldChg>
      <pc:sldChg chg="add mod modShow">
        <pc:chgData name="Clyde Bickford" userId="adf561e6-eee9-4d39-93e2-b82d3407f3a3" providerId="ADAL" clId="{E648D222-D21E-437D-BDE4-FE3601BD8053}" dt="2025-06-26T07:22:27.342" v="755" actId="729"/>
        <pc:sldMkLst>
          <pc:docMk/>
          <pc:sldMk cId="762706660" sldId="268"/>
        </pc:sldMkLst>
      </pc:sldChg>
      <pc:sldChg chg="addSp delSp modSp add mod modShow">
        <pc:chgData name="Clyde Bickford" userId="adf561e6-eee9-4d39-93e2-b82d3407f3a3" providerId="ADAL" clId="{E648D222-D21E-437D-BDE4-FE3601BD8053}" dt="2025-06-26T07:27:22.592" v="806" actId="729"/>
        <pc:sldMkLst>
          <pc:docMk/>
          <pc:sldMk cId="2108274664" sldId="269"/>
        </pc:sldMkLst>
        <pc:spChg chg="del">
          <ac:chgData name="Clyde Bickford" userId="adf561e6-eee9-4d39-93e2-b82d3407f3a3" providerId="ADAL" clId="{E648D222-D21E-437D-BDE4-FE3601BD8053}" dt="2025-06-26T07:25:06.054" v="762" actId="478"/>
          <ac:spMkLst>
            <pc:docMk/>
            <pc:sldMk cId="2108274664" sldId="269"/>
            <ac:spMk id="2" creationId="{F79C6BCD-679C-C0B8-3114-8CF61F012562}"/>
          </ac:spMkLst>
        </pc:spChg>
        <pc:spChg chg="del">
          <ac:chgData name="Clyde Bickford" userId="adf561e6-eee9-4d39-93e2-b82d3407f3a3" providerId="ADAL" clId="{E648D222-D21E-437D-BDE4-FE3601BD8053}" dt="2025-06-26T07:25:03.324" v="761" actId="478"/>
          <ac:spMkLst>
            <pc:docMk/>
            <pc:sldMk cId="2108274664" sldId="269"/>
            <ac:spMk id="5" creationId="{3CB6078D-4554-FED4-BC00-F8A31F19A0AA}"/>
          </ac:spMkLst>
        </pc:spChg>
        <pc:spChg chg="add mod">
          <ac:chgData name="Clyde Bickford" userId="adf561e6-eee9-4d39-93e2-b82d3407f3a3" providerId="ADAL" clId="{E648D222-D21E-437D-BDE4-FE3601BD8053}" dt="2025-06-26T07:26:23.312" v="795" actId="403"/>
          <ac:spMkLst>
            <pc:docMk/>
            <pc:sldMk cId="2108274664" sldId="269"/>
            <ac:spMk id="6" creationId="{4A252122-F74B-1E83-435D-DECFEE3735D4}"/>
          </ac:spMkLst>
        </pc:spChg>
        <pc:spChg chg="add mod">
          <ac:chgData name="Clyde Bickford" userId="adf561e6-eee9-4d39-93e2-b82d3407f3a3" providerId="ADAL" clId="{E648D222-D21E-437D-BDE4-FE3601BD8053}" dt="2025-06-26T07:27:02.334" v="805" actId="1076"/>
          <ac:spMkLst>
            <pc:docMk/>
            <pc:sldMk cId="2108274664" sldId="269"/>
            <ac:spMk id="8" creationId="{E430EE0B-C055-79D0-7C25-D6568FB9B8C3}"/>
          </ac:spMkLst>
        </pc:spChg>
        <pc:spChg chg="del">
          <ac:chgData name="Clyde Bickford" userId="adf561e6-eee9-4d39-93e2-b82d3407f3a3" providerId="ADAL" clId="{E648D222-D21E-437D-BDE4-FE3601BD8053}" dt="2025-06-26T07:25:09.632" v="763" actId="478"/>
          <ac:spMkLst>
            <pc:docMk/>
            <pc:sldMk cId="2108274664" sldId="269"/>
            <ac:spMk id="10" creationId="{ADFFEE06-D56F-1FE6-0EA9-3D61CE0732DE}"/>
          </ac:spMkLst>
        </pc:spChg>
        <pc:spChg chg="del">
          <ac:chgData name="Clyde Bickford" userId="adf561e6-eee9-4d39-93e2-b82d3407f3a3" providerId="ADAL" clId="{E648D222-D21E-437D-BDE4-FE3601BD8053}" dt="2025-06-26T07:25:13.140" v="764" actId="478"/>
          <ac:spMkLst>
            <pc:docMk/>
            <pc:sldMk cId="2108274664" sldId="269"/>
            <ac:spMk id="12" creationId="{8CF034D5-083A-4088-4E99-DBF935E57776}"/>
          </ac:spMkLst>
        </pc:spChg>
        <pc:spChg chg="add mod">
          <ac:chgData name="Clyde Bickford" userId="adf561e6-eee9-4d39-93e2-b82d3407f3a3" providerId="ADAL" clId="{E648D222-D21E-437D-BDE4-FE3601BD8053}" dt="2025-06-26T07:26:58.577" v="804" actId="14100"/>
          <ac:spMkLst>
            <pc:docMk/>
            <pc:sldMk cId="2108274664" sldId="269"/>
            <ac:spMk id="14" creationId="{8283C50B-B350-2134-0F4D-EAF53140E1D1}"/>
          </ac:spMkLst>
        </pc:spChg>
        <pc:spChg chg="del mod">
          <ac:chgData name="Clyde Bickford" userId="adf561e6-eee9-4d39-93e2-b82d3407f3a3" providerId="ADAL" clId="{E648D222-D21E-437D-BDE4-FE3601BD8053}" dt="2025-06-26T07:25:00.141" v="760" actId="478"/>
          <ac:spMkLst>
            <pc:docMk/>
            <pc:sldMk cId="2108274664" sldId="269"/>
            <ac:spMk id="16" creationId="{2F77E180-8CE4-6CC3-6B20-CEB9425C29E0}"/>
          </ac:spMkLst>
        </pc:spChg>
        <pc:picChg chg="add mod">
          <ac:chgData name="Clyde Bickford" userId="adf561e6-eee9-4d39-93e2-b82d3407f3a3" providerId="ADAL" clId="{E648D222-D21E-437D-BDE4-FE3601BD8053}" dt="2025-06-26T07:25:35.991" v="768" actId="1076"/>
          <ac:picMkLst>
            <pc:docMk/>
            <pc:sldMk cId="2108274664" sldId="269"/>
            <ac:picMk id="4" creationId="{E674BE72-DAF0-414C-4285-C5DDF0180BB9}"/>
          </ac:picMkLst>
        </pc:picChg>
        <pc:picChg chg="del">
          <ac:chgData name="Clyde Bickford" userId="adf561e6-eee9-4d39-93e2-b82d3407f3a3" providerId="ADAL" clId="{E648D222-D21E-437D-BDE4-FE3601BD8053}" dt="2025-06-26T07:24:55.744" v="758" actId="478"/>
          <ac:picMkLst>
            <pc:docMk/>
            <pc:sldMk cId="2108274664" sldId="269"/>
            <ac:picMk id="7" creationId="{8E69657B-2FFD-DF41-5183-0F1609BE026C}"/>
          </ac:picMkLst>
        </pc:picChg>
      </pc:sldChg>
      <pc:sldChg chg="addSp delSp modSp add mod">
        <pc:chgData name="Clyde Bickford" userId="adf561e6-eee9-4d39-93e2-b82d3407f3a3" providerId="ADAL" clId="{E648D222-D21E-437D-BDE4-FE3601BD8053}" dt="2025-06-26T07:29:57.805" v="817" actId="14100"/>
        <pc:sldMkLst>
          <pc:docMk/>
          <pc:sldMk cId="28212113" sldId="270"/>
        </pc:sldMkLst>
        <pc:spChg chg="del">
          <ac:chgData name="Clyde Bickford" userId="adf561e6-eee9-4d39-93e2-b82d3407f3a3" providerId="ADAL" clId="{E648D222-D21E-437D-BDE4-FE3601BD8053}" dt="2025-06-26T07:27:46.288" v="811" actId="478"/>
          <ac:spMkLst>
            <pc:docMk/>
            <pc:sldMk cId="28212113" sldId="270"/>
            <ac:spMk id="2" creationId="{5C121D60-E3AA-8FAB-2DBD-F877A1F8855F}"/>
          </ac:spMkLst>
        </pc:spChg>
        <pc:spChg chg="del">
          <ac:chgData name="Clyde Bickford" userId="adf561e6-eee9-4d39-93e2-b82d3407f3a3" providerId="ADAL" clId="{E648D222-D21E-437D-BDE4-FE3601BD8053}" dt="2025-06-26T07:27:43.882" v="810" actId="478"/>
          <ac:spMkLst>
            <pc:docMk/>
            <pc:sldMk cId="28212113" sldId="270"/>
            <ac:spMk id="5" creationId="{056FFC3D-20F3-6D84-2AC5-2CDD6B6925DA}"/>
          </ac:spMkLst>
        </pc:spChg>
        <pc:spChg chg="del">
          <ac:chgData name="Clyde Bickford" userId="adf561e6-eee9-4d39-93e2-b82d3407f3a3" providerId="ADAL" clId="{E648D222-D21E-437D-BDE4-FE3601BD8053}" dt="2025-06-26T07:27:53.733" v="813" actId="478"/>
          <ac:spMkLst>
            <pc:docMk/>
            <pc:sldMk cId="28212113" sldId="270"/>
            <ac:spMk id="10" creationId="{0321CC64-BB90-CDC0-04A0-97FF80C49610}"/>
          </ac:spMkLst>
        </pc:spChg>
        <pc:spChg chg="del">
          <ac:chgData name="Clyde Bickford" userId="adf561e6-eee9-4d39-93e2-b82d3407f3a3" providerId="ADAL" clId="{E648D222-D21E-437D-BDE4-FE3601BD8053}" dt="2025-06-26T07:27:48.427" v="812" actId="478"/>
          <ac:spMkLst>
            <pc:docMk/>
            <pc:sldMk cId="28212113" sldId="270"/>
            <ac:spMk id="12" creationId="{B68321B7-4AA1-7281-32FA-CF92B31B1792}"/>
          </ac:spMkLst>
        </pc:spChg>
        <pc:spChg chg="del">
          <ac:chgData name="Clyde Bickford" userId="adf561e6-eee9-4d39-93e2-b82d3407f3a3" providerId="ADAL" clId="{E648D222-D21E-437D-BDE4-FE3601BD8053}" dt="2025-06-26T07:27:41.456" v="809" actId="478"/>
          <ac:spMkLst>
            <pc:docMk/>
            <pc:sldMk cId="28212113" sldId="270"/>
            <ac:spMk id="16" creationId="{B66B3478-B03C-ABC3-FA6A-5FE22B8D5A23}"/>
          </ac:spMkLst>
        </pc:spChg>
        <pc:picChg chg="add mod">
          <ac:chgData name="Clyde Bickford" userId="adf561e6-eee9-4d39-93e2-b82d3407f3a3" providerId="ADAL" clId="{E648D222-D21E-437D-BDE4-FE3601BD8053}" dt="2025-06-26T07:29:57.805" v="817" actId="14100"/>
          <ac:picMkLst>
            <pc:docMk/>
            <pc:sldMk cId="28212113" sldId="270"/>
            <ac:picMk id="6" creationId="{3E836E9F-A5A5-AB9C-FC00-89463A303A4D}"/>
          </ac:picMkLst>
        </pc:picChg>
        <pc:picChg chg="del">
          <ac:chgData name="Clyde Bickford" userId="adf561e6-eee9-4d39-93e2-b82d3407f3a3" providerId="ADAL" clId="{E648D222-D21E-437D-BDE4-FE3601BD8053}" dt="2025-06-26T07:27:38.716" v="808" actId="478"/>
          <ac:picMkLst>
            <pc:docMk/>
            <pc:sldMk cId="28212113" sldId="270"/>
            <ac:picMk id="7" creationId="{9C77ECFD-FF89-0C2A-338C-6B2E4C3702CD}"/>
          </ac:picMkLst>
        </pc:picChg>
      </pc:sldChg>
      <pc:sldMasterChg chg="setBg modSldLayout">
        <pc:chgData name="Clyde Bickford" userId="adf561e6-eee9-4d39-93e2-b82d3407f3a3" providerId="ADAL" clId="{E648D222-D21E-437D-BDE4-FE3601BD8053}" dt="2025-06-26T06:16:38.173" v="103"/>
        <pc:sldMasterMkLst>
          <pc:docMk/>
          <pc:sldMasterMk cId="2452718814" sldId="2147483673"/>
        </pc:sldMasterMkLst>
        <pc:sldLayoutChg chg="setBg">
          <pc:chgData name="Clyde Bickford" userId="adf561e6-eee9-4d39-93e2-b82d3407f3a3" providerId="ADAL" clId="{E648D222-D21E-437D-BDE4-FE3601BD8053}" dt="2025-06-26T06:16:38.173" v="103"/>
          <pc:sldLayoutMkLst>
            <pc:docMk/>
            <pc:sldMasterMk cId="2452718814" sldId="2147483673"/>
            <pc:sldLayoutMk cId="344182470" sldId="2147483662"/>
          </pc:sldLayoutMkLst>
        </pc:sldLayoutChg>
        <pc:sldLayoutChg chg="setBg">
          <pc:chgData name="Clyde Bickford" userId="adf561e6-eee9-4d39-93e2-b82d3407f3a3" providerId="ADAL" clId="{E648D222-D21E-437D-BDE4-FE3601BD8053}" dt="2025-06-26T06:16:38.173" v="103"/>
          <pc:sldLayoutMkLst>
            <pc:docMk/>
            <pc:sldMasterMk cId="2452718814" sldId="2147483673"/>
            <pc:sldLayoutMk cId="3375391678" sldId="2147483663"/>
          </pc:sldLayoutMkLst>
        </pc:sldLayoutChg>
        <pc:sldLayoutChg chg="setBg">
          <pc:chgData name="Clyde Bickford" userId="adf561e6-eee9-4d39-93e2-b82d3407f3a3" providerId="ADAL" clId="{E648D222-D21E-437D-BDE4-FE3601BD8053}" dt="2025-06-26T06:16:38.173" v="103"/>
          <pc:sldLayoutMkLst>
            <pc:docMk/>
            <pc:sldMasterMk cId="2452718814" sldId="2147483673"/>
            <pc:sldLayoutMk cId="1422071920" sldId="2147483664"/>
          </pc:sldLayoutMkLst>
        </pc:sldLayoutChg>
        <pc:sldLayoutChg chg="setBg">
          <pc:chgData name="Clyde Bickford" userId="adf561e6-eee9-4d39-93e2-b82d3407f3a3" providerId="ADAL" clId="{E648D222-D21E-437D-BDE4-FE3601BD8053}" dt="2025-06-26T06:16:38.173" v="103"/>
          <pc:sldLayoutMkLst>
            <pc:docMk/>
            <pc:sldMasterMk cId="2452718814" sldId="2147483673"/>
            <pc:sldLayoutMk cId="878494722" sldId="2147483665"/>
          </pc:sldLayoutMkLst>
        </pc:sldLayoutChg>
        <pc:sldLayoutChg chg="setBg">
          <pc:chgData name="Clyde Bickford" userId="adf561e6-eee9-4d39-93e2-b82d3407f3a3" providerId="ADAL" clId="{E648D222-D21E-437D-BDE4-FE3601BD8053}" dt="2025-06-26T06:16:38.173" v="103"/>
          <pc:sldLayoutMkLst>
            <pc:docMk/>
            <pc:sldMasterMk cId="2452718814" sldId="2147483673"/>
            <pc:sldLayoutMk cId="388069279" sldId="2147483666"/>
          </pc:sldLayoutMkLst>
        </pc:sldLayoutChg>
        <pc:sldLayoutChg chg="setBg">
          <pc:chgData name="Clyde Bickford" userId="adf561e6-eee9-4d39-93e2-b82d3407f3a3" providerId="ADAL" clId="{E648D222-D21E-437D-BDE4-FE3601BD8053}" dt="2025-06-26T06:16:38.173" v="103"/>
          <pc:sldLayoutMkLst>
            <pc:docMk/>
            <pc:sldMasterMk cId="2452718814" sldId="2147483673"/>
            <pc:sldLayoutMk cId="1994851039" sldId="2147483667"/>
          </pc:sldLayoutMkLst>
        </pc:sldLayoutChg>
        <pc:sldLayoutChg chg="setBg">
          <pc:chgData name="Clyde Bickford" userId="adf561e6-eee9-4d39-93e2-b82d3407f3a3" providerId="ADAL" clId="{E648D222-D21E-437D-BDE4-FE3601BD8053}" dt="2025-06-26T06:16:38.173" v="103"/>
          <pc:sldLayoutMkLst>
            <pc:docMk/>
            <pc:sldMasterMk cId="2452718814" sldId="2147483673"/>
            <pc:sldLayoutMk cId="3361644054" sldId="2147483668"/>
          </pc:sldLayoutMkLst>
        </pc:sldLayoutChg>
        <pc:sldLayoutChg chg="setBg">
          <pc:chgData name="Clyde Bickford" userId="adf561e6-eee9-4d39-93e2-b82d3407f3a3" providerId="ADAL" clId="{E648D222-D21E-437D-BDE4-FE3601BD8053}" dt="2025-06-26T06:16:38.173" v="103"/>
          <pc:sldLayoutMkLst>
            <pc:docMk/>
            <pc:sldMasterMk cId="2452718814" sldId="2147483673"/>
            <pc:sldLayoutMk cId="2587572936" sldId="2147483669"/>
          </pc:sldLayoutMkLst>
        </pc:sldLayoutChg>
        <pc:sldLayoutChg chg="setBg">
          <pc:chgData name="Clyde Bickford" userId="adf561e6-eee9-4d39-93e2-b82d3407f3a3" providerId="ADAL" clId="{E648D222-D21E-437D-BDE4-FE3601BD8053}" dt="2025-06-26T06:16:38.173" v="103"/>
          <pc:sldLayoutMkLst>
            <pc:docMk/>
            <pc:sldMasterMk cId="2452718814" sldId="2147483673"/>
            <pc:sldLayoutMk cId="2619358001" sldId="2147483670"/>
          </pc:sldLayoutMkLst>
        </pc:sldLayoutChg>
        <pc:sldLayoutChg chg="setBg">
          <pc:chgData name="Clyde Bickford" userId="adf561e6-eee9-4d39-93e2-b82d3407f3a3" providerId="ADAL" clId="{E648D222-D21E-437D-BDE4-FE3601BD8053}" dt="2025-06-26T06:16:38.173" v="103"/>
          <pc:sldLayoutMkLst>
            <pc:docMk/>
            <pc:sldMasterMk cId="2452718814" sldId="2147483673"/>
            <pc:sldLayoutMk cId="656558888" sldId="2147483671"/>
          </pc:sldLayoutMkLst>
        </pc:sldLayoutChg>
        <pc:sldLayoutChg chg="setBg">
          <pc:chgData name="Clyde Bickford" userId="adf561e6-eee9-4d39-93e2-b82d3407f3a3" providerId="ADAL" clId="{E648D222-D21E-437D-BDE4-FE3601BD8053}" dt="2025-06-26T06:16:38.173" v="103"/>
          <pc:sldLayoutMkLst>
            <pc:docMk/>
            <pc:sldMasterMk cId="2452718814" sldId="2147483673"/>
            <pc:sldLayoutMk cId="1141008384" sldId="214748367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44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9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5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7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5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5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0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9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7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1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Blue and pink paint mixture">
            <a:extLst>
              <a:ext uri="{FF2B5EF4-FFF2-40B4-BE49-F238E27FC236}">
                <a16:creationId xmlns:a16="http://schemas.microsoft.com/office/drawing/2014/main" id="{8210B88B-486E-B1A5-970A-A232C52637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12025B4-7337-735E-4DC9-E634D2011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87164-4D65-0486-9EAA-B513F9956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0" y="978408"/>
            <a:ext cx="5369037" cy="3969960"/>
          </a:xfrm>
        </p:spPr>
        <p:txBody>
          <a:bodyPr anchor="t">
            <a:normAutofit/>
          </a:bodyPr>
          <a:lstStyle/>
          <a:p>
            <a:r>
              <a:rPr lang="en-ZA" sz="6600" dirty="0"/>
              <a:t>Virtualization Migration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F2EB8-2105-6E09-E86E-6B986D72A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0" y="4948369"/>
            <a:ext cx="5559956" cy="1157436"/>
          </a:xfrm>
        </p:spPr>
        <p:txBody>
          <a:bodyPr anchor="b">
            <a:normAutofit/>
          </a:bodyPr>
          <a:lstStyle/>
          <a:p>
            <a:r>
              <a:rPr lang="en-ZA" sz="2400" dirty="0"/>
              <a:t>Technical Discovery &amp; Risk Assessment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0CDACD-D191-E642-F686-FCB54B7E5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0071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C02568E-F798-539C-010C-AACC34882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073EFD-C1DB-24C3-7D67-6E961AAA3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E3591F-FD78-540E-FEED-7EFA5124EF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77AA3-DF9A-385E-B1C0-5C040F441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09" y="5953654"/>
            <a:ext cx="8745283" cy="798837"/>
          </a:xfrm>
        </p:spPr>
        <p:txBody>
          <a:bodyPr anchor="b">
            <a:normAutofit/>
          </a:bodyPr>
          <a:lstStyle/>
          <a:p>
            <a:r>
              <a:rPr lang="en-ZA" sz="2400" dirty="0">
                <a:solidFill>
                  <a:schemeClr val="bg1"/>
                </a:solidFill>
              </a:rPr>
              <a:t>Virtualization Migration - Technical Discovery &amp; Risk Assessment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57698C-841D-ACCD-14A5-7ACCBAE42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D9C29B-2136-E200-4F13-484FD83562A0}"/>
              </a:ext>
            </a:extLst>
          </p:cNvPr>
          <p:cNvSpPr txBox="1"/>
          <p:nvPr/>
        </p:nvSpPr>
        <p:spPr>
          <a:xfrm>
            <a:off x="438909" y="669317"/>
            <a:ext cx="1120218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Executive Summary</a:t>
            </a:r>
          </a:p>
          <a:p>
            <a:r>
              <a:rPr lang="en-US" dirty="0">
                <a:solidFill>
                  <a:schemeClr val="bg1"/>
                </a:solidFill>
              </a:rPr>
              <a:t>Red Hat has successfully completed the assessment of Healthcare Provider Company’s VMware environment and has built a proposal to migrate approximately 80’000 of HPC’s 80k VMs running on VMware using a scaled migration factory over a period of three years. This deck highlights the key findings, recommendations, and migration approach.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CFE5D-E2D9-8B48-FCD5-899FC352975F}"/>
              </a:ext>
            </a:extLst>
          </p:cNvPr>
          <p:cNvSpPr txBox="1"/>
          <p:nvPr/>
        </p:nvSpPr>
        <p:spPr>
          <a:xfrm>
            <a:off x="727587" y="3559277"/>
            <a:ext cx="10992465" cy="2713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ZA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A444B45-A3E7-5B86-34B9-6EDA9E908780}"/>
              </a:ext>
            </a:extLst>
          </p:cNvPr>
          <p:cNvGraphicFramePr>
            <a:graphicFrameLocks noGrp="1"/>
          </p:cNvGraphicFramePr>
          <p:nvPr/>
        </p:nvGraphicFramePr>
        <p:xfrm>
          <a:off x="471948" y="2374037"/>
          <a:ext cx="11434920" cy="38825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441307295"/>
                    </a:ext>
                  </a:extLst>
                </a:gridCol>
                <a:gridCol w="5112775">
                  <a:extLst>
                    <a:ext uri="{9D8B030D-6E8A-4147-A177-3AD203B41FA5}">
                      <a16:colId xmlns:a16="http://schemas.microsoft.com/office/drawing/2014/main" val="78158254"/>
                    </a:ext>
                  </a:extLst>
                </a:gridCol>
                <a:gridCol w="1927122">
                  <a:extLst>
                    <a:ext uri="{9D8B030D-6E8A-4147-A177-3AD203B41FA5}">
                      <a16:colId xmlns:a16="http://schemas.microsoft.com/office/drawing/2014/main" val="3947886222"/>
                    </a:ext>
                  </a:extLst>
                </a:gridCol>
                <a:gridCol w="1956623">
                  <a:extLst>
                    <a:ext uri="{9D8B030D-6E8A-4147-A177-3AD203B41FA5}">
                      <a16:colId xmlns:a16="http://schemas.microsoft.com/office/drawing/2014/main" val="1027411068"/>
                    </a:ext>
                  </a:extLst>
                </a:gridCol>
              </a:tblGrid>
              <a:tr h="620820">
                <a:tc>
                  <a:txBody>
                    <a:bodyPr/>
                    <a:lstStyle/>
                    <a:p>
                      <a:r>
                        <a:rPr lang="en-ZA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Deliverables / Outcomes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Estimated Pricing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578348"/>
                  </a:ext>
                </a:extLst>
              </a:tr>
              <a:tr h="557340">
                <a:tc>
                  <a:txBody>
                    <a:bodyPr/>
                    <a:lstStyle/>
                    <a:p>
                      <a:r>
                        <a:rPr lang="en-ZA" dirty="0"/>
                        <a:t>Foundation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OpenShift Virtualization and Migration Factory Build and Operationalization 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 Months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$632,000*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274976"/>
                  </a:ext>
                </a:extLst>
              </a:tr>
              <a:tr h="557340">
                <a:tc>
                  <a:txBody>
                    <a:bodyPr/>
                    <a:lstStyle/>
                    <a:p>
                      <a:r>
                        <a:rPr lang="en-ZA" dirty="0"/>
                        <a:t>Accelerated Migration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Successful Migration of the existing 80k VMware Virtual Machines 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60 Months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$3,000,000*</a:t>
                      </a:r>
                    </a:p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800646"/>
                  </a:ext>
                </a:extLst>
              </a:tr>
              <a:tr h="796200">
                <a:tc>
                  <a:txBody>
                    <a:bodyPr/>
                    <a:lstStyle/>
                    <a:p>
                      <a:r>
                        <a:rPr lang="en-ZA" dirty="0"/>
                        <a:t>Containerization and Testing Squads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Teams focused on containerizing, testing and skills transfer to product teams *Best effort, </a:t>
                      </a:r>
                      <a:r>
                        <a:rPr lang="en-US" dirty="0" err="1"/>
                        <a:t>replatform</a:t>
                      </a:r>
                      <a:r>
                        <a:rPr lang="en-US" dirty="0"/>
                        <a:t> viable applications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12 Months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429624"/>
                  </a:ext>
                </a:extLst>
              </a:tr>
              <a:tr h="1047917">
                <a:tc>
                  <a:txBody>
                    <a:bodyPr/>
                    <a:lstStyle/>
                    <a:p>
                      <a:r>
                        <a:rPr lang="en-ZA" dirty="0"/>
                        <a:t>Red Hat Subscriptions after migration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Subscription growth for: OpenShift Platform Plus 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3 year projection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$1,200,000*</a:t>
                      </a:r>
                    </a:p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769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706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46827-00DF-2CD3-BD4C-F688721E8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455CE2-F0EC-E563-26EB-0D93EFC88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327203-4C3D-1535-D035-CAB627994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EEA04-DBB0-54E5-F64A-A6CCE41F9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09" y="5953654"/>
            <a:ext cx="8745283" cy="798837"/>
          </a:xfrm>
        </p:spPr>
        <p:txBody>
          <a:bodyPr anchor="b">
            <a:normAutofit/>
          </a:bodyPr>
          <a:lstStyle/>
          <a:p>
            <a:r>
              <a:rPr lang="en-ZA" sz="2400" dirty="0">
                <a:solidFill>
                  <a:schemeClr val="bg1"/>
                </a:solidFill>
              </a:rPr>
              <a:t>Virtualization Migration - Technical Discovery &amp; Risk Assessment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4F593F-DB41-38AE-7BC3-ECAD433D3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0" name="Google Shape;63;p14">
            <a:extLst>
              <a:ext uri="{FF2B5EF4-FFF2-40B4-BE49-F238E27FC236}">
                <a16:creationId xmlns:a16="http://schemas.microsoft.com/office/drawing/2014/main" id="{AEE16E4A-DFDA-4ECF-58F0-413BA5B02C1F}"/>
              </a:ext>
            </a:extLst>
          </p:cNvPr>
          <p:cNvSpPr txBox="1"/>
          <p:nvPr/>
        </p:nvSpPr>
        <p:spPr>
          <a:xfrm>
            <a:off x="517867" y="857415"/>
            <a:ext cx="4349101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z="1600" dirty="0">
                <a:solidFill>
                  <a:srgbClr val="FF0000"/>
                </a:solidFill>
              </a:rPr>
              <a:t>Next Steps: Production and Migration Factory</a:t>
            </a:r>
            <a:endParaRPr sz="16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5D5AA-B285-97F6-CDE3-9EF773A0F384}"/>
              </a:ext>
            </a:extLst>
          </p:cNvPr>
          <p:cNvSpPr txBox="1"/>
          <p:nvPr/>
        </p:nvSpPr>
        <p:spPr>
          <a:xfrm>
            <a:off x="517867" y="1634520"/>
            <a:ext cx="4565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OpenShift Virtualization Migration Factory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C3F58F-E1D5-0F00-E9E5-01DA547FBA74}"/>
              </a:ext>
            </a:extLst>
          </p:cNvPr>
          <p:cNvSpPr txBox="1"/>
          <p:nvPr/>
        </p:nvSpPr>
        <p:spPr>
          <a:xfrm>
            <a:off x="5601144" y="1644350"/>
            <a:ext cx="5991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Deploy production infrastructure and migrate at scale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86C153-5B4F-2829-5193-055DFA8D128A}"/>
              </a:ext>
            </a:extLst>
          </p:cNvPr>
          <p:cNvSpPr txBox="1"/>
          <p:nvPr/>
        </p:nvSpPr>
        <p:spPr>
          <a:xfrm>
            <a:off x="517867" y="2376623"/>
            <a:ext cx="46957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Objectives: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Prepare infrastructure, evaluate workloads, test migration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Achieve production readiness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Build automated platform provisioning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Build Migration Factory and complete first migration wave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7E6C44-1D67-51B0-047E-EF693BAA0E05}"/>
              </a:ext>
            </a:extLst>
          </p:cNvPr>
          <p:cNvSpPr txBox="1"/>
          <p:nvPr/>
        </p:nvSpPr>
        <p:spPr>
          <a:xfrm>
            <a:off x="5731437" y="2376623"/>
            <a:ext cx="578213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Approach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Red Hat builds production platform and processes for automated, repeatable, and scalable provisioning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Red Hat deploys and configures OpenShift Virtualization in preparation for Migration Factory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A Red Hat delivery team directs multiple squads to support VM owners through the migration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Red Hat deploys Advanced Cluster Management (ACM) for cluster fleet management</a:t>
            </a:r>
          </a:p>
        </p:txBody>
      </p:sp>
    </p:spTree>
    <p:extLst>
      <p:ext uri="{BB962C8B-B14F-4D97-AF65-F5344CB8AC3E}">
        <p14:creationId xmlns:p14="http://schemas.microsoft.com/office/powerpoint/2010/main" val="1074265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9D90FD3-6163-393A-2274-B71C6C490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340CA0-26F7-14D3-D36D-9C5E65681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035801-33FB-F063-AFCC-8356943C6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265B4-3939-21C1-8524-ADD2313AF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09" y="5953654"/>
            <a:ext cx="8745283" cy="798837"/>
          </a:xfrm>
        </p:spPr>
        <p:txBody>
          <a:bodyPr anchor="b">
            <a:normAutofit/>
          </a:bodyPr>
          <a:lstStyle/>
          <a:p>
            <a:r>
              <a:rPr lang="en-ZA" sz="2400" dirty="0">
                <a:solidFill>
                  <a:schemeClr val="bg1"/>
                </a:solidFill>
              </a:rPr>
              <a:t>Virtualization Migration - Technical Discovery &amp; Risk Assessment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A54FEB-3701-6789-D5DF-506DC259A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F1334A-45BB-F8DB-0BF7-5BAA84A84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985"/>
            <a:ext cx="12192000" cy="556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47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88047-1B45-4AC9-E916-559695EC9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00799D-FCD1-0D03-626B-446B9B74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7E2B72-C74B-FE1B-0148-7421DC4F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3478D-E0E1-5E0C-AE88-4B4DCD6DE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09" y="5953654"/>
            <a:ext cx="8745283" cy="798837"/>
          </a:xfrm>
        </p:spPr>
        <p:txBody>
          <a:bodyPr anchor="b">
            <a:normAutofit/>
          </a:bodyPr>
          <a:lstStyle/>
          <a:p>
            <a:r>
              <a:rPr lang="en-ZA" sz="2400" dirty="0">
                <a:solidFill>
                  <a:schemeClr val="bg1"/>
                </a:solidFill>
              </a:rPr>
              <a:t>Virtualization Migration - Technical Discovery &amp; Risk Assessment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0B7C8-CDA7-8C3E-FE71-C42535658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887FC9-A8D0-0A98-17D9-AD64E24D530D}"/>
              </a:ext>
            </a:extLst>
          </p:cNvPr>
          <p:cNvSpPr txBox="1"/>
          <p:nvPr/>
        </p:nvSpPr>
        <p:spPr>
          <a:xfrm>
            <a:off x="517868" y="4767757"/>
            <a:ext cx="4496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>
                <a:solidFill>
                  <a:schemeClr val="bg1"/>
                </a:solidFill>
              </a:rPr>
              <a:t>Current State</a:t>
            </a:r>
          </a:p>
          <a:p>
            <a:r>
              <a:rPr lang="en-ZA" dirty="0">
                <a:solidFill>
                  <a:schemeClr val="bg1"/>
                </a:solidFill>
              </a:rPr>
              <a:t>VMware vSphere (vCenter &amp; ESXi Hosts)</a:t>
            </a:r>
          </a:p>
          <a:p>
            <a:r>
              <a:rPr lang="en-ZA" dirty="0">
                <a:solidFill>
                  <a:schemeClr val="bg1"/>
                </a:solidFill>
              </a:rPr>
              <a:t>vSAN / Pure </a:t>
            </a:r>
            <a:r>
              <a:rPr lang="en-ZA" dirty="0" err="1">
                <a:solidFill>
                  <a:schemeClr val="bg1"/>
                </a:solidFill>
              </a:rPr>
              <a:t>FlashArray</a:t>
            </a:r>
            <a:r>
              <a:rPr lang="en-ZA" dirty="0">
                <a:solidFill>
                  <a:schemeClr val="bg1"/>
                </a:solidFill>
              </a:rPr>
              <a:t>/X</a:t>
            </a:r>
          </a:p>
          <a:p>
            <a:endParaRPr lang="en-ZA" dirty="0">
              <a:solidFill>
                <a:schemeClr val="bg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AAE05DC-1A99-8347-7419-00906F843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898515"/>
              </p:ext>
            </p:extLst>
          </p:nvPr>
        </p:nvGraphicFramePr>
        <p:xfrm>
          <a:off x="471947" y="1685307"/>
          <a:ext cx="6199238" cy="2514600"/>
        </p:xfrm>
        <a:graphic>
          <a:graphicData uri="http://schemas.openxmlformats.org/drawingml/2006/table">
            <a:tbl>
              <a:tblPr/>
              <a:tblGrid>
                <a:gridCol w="1343415">
                  <a:extLst>
                    <a:ext uri="{9D8B030D-6E8A-4147-A177-3AD203B41FA5}">
                      <a16:colId xmlns:a16="http://schemas.microsoft.com/office/drawing/2014/main" val="311670606"/>
                    </a:ext>
                  </a:extLst>
                </a:gridCol>
                <a:gridCol w="1626971">
                  <a:extLst>
                    <a:ext uri="{9D8B030D-6E8A-4147-A177-3AD203B41FA5}">
                      <a16:colId xmlns:a16="http://schemas.microsoft.com/office/drawing/2014/main" val="3705427748"/>
                    </a:ext>
                  </a:extLst>
                </a:gridCol>
                <a:gridCol w="1798261">
                  <a:extLst>
                    <a:ext uri="{9D8B030D-6E8A-4147-A177-3AD203B41FA5}">
                      <a16:colId xmlns:a16="http://schemas.microsoft.com/office/drawing/2014/main" val="2018809788"/>
                    </a:ext>
                  </a:extLst>
                </a:gridCol>
                <a:gridCol w="1430591">
                  <a:extLst>
                    <a:ext uri="{9D8B030D-6E8A-4147-A177-3AD203B41FA5}">
                      <a16:colId xmlns:a16="http://schemas.microsoft.com/office/drawing/2014/main" val="9380218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ZA" b="1" dirty="0">
                          <a:solidFill>
                            <a:schemeClr val="bg1"/>
                          </a:solidFill>
                          <a:effectLst/>
                        </a:rPr>
                        <a:t>Location</a:t>
                      </a:r>
                    </a:p>
                  </a:txBody>
                  <a:tcPr marL="114300" marR="1143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b="1" dirty="0">
                          <a:solidFill>
                            <a:schemeClr val="bg1"/>
                          </a:solidFill>
                          <a:effectLst/>
                        </a:rPr>
                        <a:t>Hypervisors</a:t>
                      </a:r>
                    </a:p>
                  </a:txBody>
                  <a:tcPr marL="114300" marR="1143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b="1" dirty="0">
                          <a:solidFill>
                            <a:schemeClr val="bg1"/>
                          </a:solidFill>
                          <a:effectLst/>
                        </a:rPr>
                        <a:t>Estimated VMs</a:t>
                      </a:r>
                    </a:p>
                  </a:txBody>
                  <a:tcPr marL="114300" marR="1143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b="1" dirty="0">
                          <a:solidFill>
                            <a:schemeClr val="bg1"/>
                          </a:solidFill>
                          <a:effectLst/>
                        </a:rPr>
                        <a:t>Utilization</a:t>
                      </a:r>
                    </a:p>
                  </a:txBody>
                  <a:tcPr marL="114300" marR="1143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85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bg1"/>
                          </a:solidFill>
                          <a:effectLst/>
                        </a:rPr>
                        <a:t>Malaga</a:t>
                      </a:r>
                    </a:p>
                  </a:txBody>
                  <a:tcPr marL="114300" marR="1143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bg1"/>
                          </a:solidFill>
                          <a:effectLst/>
                        </a:rPr>
                        <a:t>1,100</a:t>
                      </a:r>
                    </a:p>
                  </a:txBody>
                  <a:tcPr marL="114300" marR="1143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>
                          <a:solidFill>
                            <a:schemeClr val="bg1"/>
                          </a:solidFill>
                          <a:effectLst/>
                        </a:rPr>
                        <a:t>~20,000</a:t>
                      </a:r>
                    </a:p>
                  </a:txBody>
                  <a:tcPr marL="114300" marR="1143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bg1"/>
                          </a:solidFill>
                          <a:effectLst/>
                        </a:rPr>
                        <a:t>70-80%</a:t>
                      </a:r>
                    </a:p>
                  </a:txBody>
                  <a:tcPr marL="114300" marR="1143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190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bg1"/>
                          </a:solidFill>
                          <a:effectLst/>
                        </a:rPr>
                        <a:t>Madrid</a:t>
                      </a:r>
                    </a:p>
                  </a:txBody>
                  <a:tcPr marL="114300" marR="114300" marT="114300" marB="1143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>
                          <a:solidFill>
                            <a:schemeClr val="bg1"/>
                          </a:solidFill>
                          <a:effectLst/>
                        </a:rPr>
                        <a:t>1,100</a:t>
                      </a:r>
                    </a:p>
                  </a:txBody>
                  <a:tcPr marL="114300" marR="114300" marT="114300" marB="1143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>
                          <a:solidFill>
                            <a:schemeClr val="bg1"/>
                          </a:solidFill>
                          <a:effectLst/>
                        </a:rPr>
                        <a:t>~20,000</a:t>
                      </a:r>
                    </a:p>
                  </a:txBody>
                  <a:tcPr marL="114300" marR="114300" marT="114300" marB="1143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bg1"/>
                          </a:solidFill>
                          <a:effectLst/>
                        </a:rPr>
                        <a:t>70-80%</a:t>
                      </a:r>
                    </a:p>
                  </a:txBody>
                  <a:tcPr marL="114300" marR="114300" marT="114300" marB="1143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546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bg1"/>
                          </a:solidFill>
                          <a:effectLst/>
                        </a:rPr>
                        <a:t>Barcelona</a:t>
                      </a:r>
                    </a:p>
                  </a:txBody>
                  <a:tcPr marL="114300" marR="114300" marT="114300" marB="1143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>
                          <a:solidFill>
                            <a:schemeClr val="bg1"/>
                          </a:solidFill>
                          <a:effectLst/>
                        </a:rPr>
                        <a:t>1,100</a:t>
                      </a:r>
                    </a:p>
                  </a:txBody>
                  <a:tcPr marL="114300" marR="114300" marT="114300" marB="1143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>
                          <a:solidFill>
                            <a:schemeClr val="bg1"/>
                          </a:solidFill>
                          <a:effectLst/>
                        </a:rPr>
                        <a:t>~20,000</a:t>
                      </a:r>
                    </a:p>
                  </a:txBody>
                  <a:tcPr marL="114300" marR="114300" marT="114300" marB="1143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bg1"/>
                          </a:solidFill>
                          <a:effectLst/>
                        </a:rPr>
                        <a:t>70-80%</a:t>
                      </a:r>
                    </a:p>
                  </a:txBody>
                  <a:tcPr marL="114300" marR="114300" marT="114300" marB="1143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8645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bg1"/>
                          </a:solidFill>
                          <a:effectLst/>
                        </a:rPr>
                        <a:t>Vigo</a:t>
                      </a:r>
                    </a:p>
                  </a:txBody>
                  <a:tcPr marL="114300" marR="114300" marT="114300" marB="1143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>
                          <a:solidFill>
                            <a:schemeClr val="bg1"/>
                          </a:solidFill>
                          <a:effectLst/>
                        </a:rPr>
                        <a:t>1,100</a:t>
                      </a:r>
                    </a:p>
                  </a:txBody>
                  <a:tcPr marL="114300" marR="114300" marT="114300" marB="1143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>
                          <a:solidFill>
                            <a:schemeClr val="bg1"/>
                          </a:solidFill>
                          <a:effectLst/>
                        </a:rPr>
                        <a:t>~20,000</a:t>
                      </a:r>
                    </a:p>
                  </a:txBody>
                  <a:tcPr marL="114300" marR="114300" marT="114300" marB="1143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dirty="0">
                          <a:solidFill>
                            <a:schemeClr val="bg1"/>
                          </a:solidFill>
                          <a:effectLst/>
                        </a:rPr>
                        <a:t>70-80%</a:t>
                      </a:r>
                    </a:p>
                  </a:txBody>
                  <a:tcPr marL="114300" marR="114300" marT="114300" marB="1143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70769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B976C60-7496-8401-E33B-3953FF0F8482}"/>
              </a:ext>
            </a:extLst>
          </p:cNvPr>
          <p:cNvSpPr txBox="1"/>
          <p:nvPr/>
        </p:nvSpPr>
        <p:spPr>
          <a:xfrm>
            <a:off x="438909" y="645263"/>
            <a:ext cx="433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>
                <a:solidFill>
                  <a:schemeClr val="bg1"/>
                </a:solidFill>
              </a:rPr>
              <a:t>Current VMware Environment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3F805A-8202-A301-A8B9-F33BAD9CD207}"/>
              </a:ext>
            </a:extLst>
          </p:cNvPr>
          <p:cNvSpPr txBox="1"/>
          <p:nvPr/>
        </p:nvSpPr>
        <p:spPr>
          <a:xfrm>
            <a:off x="6999027" y="1266092"/>
            <a:ext cx="5320602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E5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vSphere Configuration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E53E3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Foundation:</a:t>
            </a:r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 VMware vSphere Foundation</a:t>
            </a:r>
          </a:p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vCenter:</a:t>
            </a:r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 4 instances (1 per data center)</a:t>
            </a:r>
          </a:p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Clusters:</a:t>
            </a:r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 Estimated 50-80 clusters</a:t>
            </a:r>
          </a:p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HA/DRS:</a:t>
            </a:r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 Enabled across all clusters</a:t>
            </a:r>
          </a:p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vMotion:</a:t>
            </a:r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 Cross-cluster mobility configured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7808BE-694B-725A-0F0D-92138FC61259}"/>
              </a:ext>
            </a:extLst>
          </p:cNvPr>
          <p:cNvSpPr txBox="1"/>
          <p:nvPr/>
        </p:nvSpPr>
        <p:spPr>
          <a:xfrm>
            <a:off x="438909" y="1266092"/>
            <a:ext cx="6199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E53E3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Hypervisor Distribution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956BBD-EC35-1621-7999-43F839FA3673}"/>
              </a:ext>
            </a:extLst>
          </p:cNvPr>
          <p:cNvSpPr txBox="1"/>
          <p:nvPr/>
        </p:nvSpPr>
        <p:spPr>
          <a:xfrm>
            <a:off x="6096000" y="4767757"/>
            <a:ext cx="5657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>
                <a:solidFill>
                  <a:schemeClr val="bg1"/>
                </a:solidFill>
              </a:rPr>
              <a:t>Target State</a:t>
            </a:r>
          </a:p>
          <a:p>
            <a:r>
              <a:rPr lang="en-ZA" dirty="0">
                <a:solidFill>
                  <a:schemeClr val="bg1"/>
                </a:solidFill>
              </a:rPr>
              <a:t>OpenShift Kubernetes Engine</a:t>
            </a:r>
          </a:p>
          <a:p>
            <a:r>
              <a:rPr lang="en-ZA" dirty="0">
                <a:solidFill>
                  <a:schemeClr val="bg1"/>
                </a:solidFill>
              </a:rPr>
              <a:t>IBM Fusion Data Foundation &amp; Pure </a:t>
            </a:r>
            <a:r>
              <a:rPr lang="en-ZA" dirty="0" err="1">
                <a:solidFill>
                  <a:schemeClr val="bg1"/>
                </a:solidFill>
              </a:rPr>
              <a:t>FlashArray</a:t>
            </a:r>
            <a:r>
              <a:rPr lang="en-ZA" dirty="0">
                <a:solidFill>
                  <a:schemeClr val="bg1"/>
                </a:solidFill>
              </a:rPr>
              <a:t>/X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C8CB70-07A3-8010-3CAD-C8E096296435}"/>
              </a:ext>
            </a:extLst>
          </p:cNvPr>
          <p:cNvSpPr txBox="1"/>
          <p:nvPr/>
        </p:nvSpPr>
        <p:spPr>
          <a:xfrm>
            <a:off x="4878828" y="4767757"/>
            <a:ext cx="11307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5400" dirty="0">
                <a:solidFill>
                  <a:schemeClr val="bg1"/>
                </a:solidFill>
              </a:rPr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2424849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D427D-732C-9BA9-3B88-D3B4C2C71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804CFA-E0CC-865E-BCBA-92396BC7B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B0A96F-A71E-C007-332D-491E1A2FD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677B3-A41E-07C2-EF88-43F141CFF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09" y="5953654"/>
            <a:ext cx="8745283" cy="798837"/>
          </a:xfrm>
        </p:spPr>
        <p:txBody>
          <a:bodyPr anchor="b">
            <a:normAutofit/>
          </a:bodyPr>
          <a:lstStyle/>
          <a:p>
            <a:r>
              <a:rPr lang="en-ZA" sz="2400" dirty="0">
                <a:solidFill>
                  <a:schemeClr val="bg1"/>
                </a:solidFill>
              </a:rPr>
              <a:t>Virtualization Migration - Technical Discovery &amp; Risk Assessment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2A6484-BDA7-6B2D-6FE5-1298EF0EF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E40FFD-A23A-0225-2E39-D5C62562E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170507"/>
              </p:ext>
            </p:extLst>
          </p:nvPr>
        </p:nvGraphicFramePr>
        <p:xfrm>
          <a:off x="551964" y="1429860"/>
          <a:ext cx="11088072" cy="3959355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4392305">
                  <a:extLst>
                    <a:ext uri="{9D8B030D-6E8A-4147-A177-3AD203B41FA5}">
                      <a16:colId xmlns:a16="http://schemas.microsoft.com/office/drawing/2014/main" val="2723611706"/>
                    </a:ext>
                  </a:extLst>
                </a:gridCol>
                <a:gridCol w="2056299">
                  <a:extLst>
                    <a:ext uri="{9D8B030D-6E8A-4147-A177-3AD203B41FA5}">
                      <a16:colId xmlns:a16="http://schemas.microsoft.com/office/drawing/2014/main" val="165691431"/>
                    </a:ext>
                  </a:extLst>
                </a:gridCol>
                <a:gridCol w="2053909">
                  <a:extLst>
                    <a:ext uri="{9D8B030D-6E8A-4147-A177-3AD203B41FA5}">
                      <a16:colId xmlns:a16="http://schemas.microsoft.com/office/drawing/2014/main" val="3941950675"/>
                    </a:ext>
                  </a:extLst>
                </a:gridCol>
                <a:gridCol w="2585559">
                  <a:extLst>
                    <a:ext uri="{9D8B030D-6E8A-4147-A177-3AD203B41FA5}">
                      <a16:colId xmlns:a16="http://schemas.microsoft.com/office/drawing/2014/main" val="2930349477"/>
                    </a:ext>
                  </a:extLst>
                </a:gridCol>
              </a:tblGrid>
              <a:tr h="246397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ZA" sz="1400">
                          <a:effectLst/>
                        </a:rPr>
                        <a:t>Operating Systems</a:t>
                      </a:r>
                      <a:endParaRPr lang="en-ZA" sz="16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ZA" sz="1100" dirty="0">
                          <a:effectLst/>
                        </a:rPr>
                        <a:t>Easy</a:t>
                      </a:r>
                      <a:endParaRPr lang="en-ZA" sz="12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ZA" sz="1100">
                          <a:effectLst/>
                        </a:rPr>
                        <a:t>Medium</a:t>
                      </a:r>
                      <a:endParaRPr lang="en-ZA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ZA" sz="1100">
                          <a:effectLst/>
                        </a:rPr>
                        <a:t>Hard</a:t>
                      </a:r>
                      <a:endParaRPr lang="en-ZA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8093967"/>
                  </a:ext>
                </a:extLst>
              </a:tr>
              <a:tr h="388523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ZA" sz="1400" dirty="0">
                          <a:effectLst/>
                        </a:rPr>
                        <a:t>Windows Server 2019, 2022</a:t>
                      </a:r>
                      <a:endParaRPr lang="en-ZA" sz="16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ZA" sz="2000" dirty="0">
                          <a:effectLst/>
                        </a:rPr>
                        <a:t>19200</a:t>
                      </a:r>
                      <a:endParaRPr lang="en-ZA" sz="24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ZA" sz="2000" dirty="0">
                          <a:effectLst/>
                        </a:rPr>
                        <a:t> </a:t>
                      </a:r>
                      <a:endParaRPr lang="en-ZA" sz="24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ZA" sz="2000">
                          <a:effectLst/>
                        </a:rPr>
                        <a:t> </a:t>
                      </a:r>
                      <a:endParaRPr lang="en-ZA" sz="24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59973"/>
                  </a:ext>
                </a:extLst>
              </a:tr>
              <a:tr h="38852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ZA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Server 2016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ZA" sz="24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ZA" sz="20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21600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ZA" sz="24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5656261"/>
                  </a:ext>
                </a:extLst>
              </a:tr>
              <a:tr h="334297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ZA" sz="1400" dirty="0">
                          <a:effectLst/>
                        </a:rPr>
                        <a:t>Windows Server 2003 (32-bit)</a:t>
                      </a:r>
                      <a:r>
                        <a:rPr lang="en-ZA" sz="1600" dirty="0">
                          <a:effectLst/>
                        </a:rPr>
                        <a:t> </a:t>
                      </a:r>
                      <a:r>
                        <a:rPr lang="en-ZA" sz="1400" dirty="0">
                          <a:effectLst/>
                        </a:rPr>
                        <a:t>(not supported)</a:t>
                      </a:r>
                      <a:endParaRPr lang="en-ZA" sz="16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ZA" sz="2000">
                          <a:effectLst/>
                        </a:rPr>
                        <a:t> </a:t>
                      </a:r>
                      <a:endParaRPr lang="en-ZA" sz="24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ZA" sz="2000" dirty="0">
                          <a:effectLst/>
                        </a:rPr>
                        <a:t> </a:t>
                      </a:r>
                      <a:endParaRPr lang="en-ZA" sz="24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ZA" sz="2000">
                          <a:effectLst/>
                        </a:rPr>
                        <a:t>4800</a:t>
                      </a:r>
                      <a:endParaRPr lang="en-ZA" sz="24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8666437"/>
                  </a:ext>
                </a:extLst>
              </a:tr>
              <a:tr h="33233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ZA" sz="1400" dirty="0">
                          <a:effectLst/>
                        </a:rPr>
                        <a:t>Windows XP/Vista  (not supported)</a:t>
                      </a:r>
                      <a:endParaRPr lang="en-ZA" sz="16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ZA" sz="2000">
                          <a:effectLst/>
                        </a:rPr>
                        <a:t> </a:t>
                      </a:r>
                      <a:endParaRPr lang="en-ZA" sz="24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ZA" sz="2000" dirty="0">
                          <a:effectLst/>
                        </a:rPr>
                        <a:t> </a:t>
                      </a:r>
                      <a:endParaRPr lang="en-ZA" sz="24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ZA" sz="2000">
                          <a:effectLst/>
                        </a:rPr>
                        <a:t>2400</a:t>
                      </a:r>
                      <a:endParaRPr lang="en-ZA" sz="24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1427280"/>
                  </a:ext>
                </a:extLst>
              </a:tr>
              <a:tr h="37952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ZA" sz="1400">
                          <a:effectLst/>
                        </a:rPr>
                        <a:t>Other Linux (64-bit) (not supported)</a:t>
                      </a:r>
                      <a:endParaRPr lang="en-ZA" sz="16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ZA" sz="2000">
                          <a:effectLst/>
                        </a:rPr>
                        <a:t> </a:t>
                      </a:r>
                      <a:endParaRPr lang="en-ZA" sz="24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ZA" sz="2000">
                          <a:effectLst/>
                        </a:rPr>
                        <a:t> </a:t>
                      </a:r>
                      <a:endParaRPr lang="en-ZA" sz="24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ZA" sz="2000" dirty="0">
                          <a:effectLst/>
                        </a:rPr>
                        <a:t>2800</a:t>
                      </a:r>
                      <a:endParaRPr lang="en-ZA" sz="24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4364422"/>
                  </a:ext>
                </a:extLst>
              </a:tr>
              <a:tr h="246397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ZA" sz="1400">
                          <a:effectLst/>
                        </a:rPr>
                        <a:t>RHEL 5 (64-bit) (not supported)</a:t>
                      </a:r>
                      <a:endParaRPr lang="en-ZA" sz="16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ZA" sz="2000">
                          <a:effectLst/>
                        </a:rPr>
                        <a:t> </a:t>
                      </a:r>
                      <a:endParaRPr lang="en-ZA" sz="24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ZA" sz="2000">
                          <a:effectLst/>
                        </a:rPr>
                        <a:t> </a:t>
                      </a:r>
                      <a:endParaRPr lang="en-ZA" sz="24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ZA" sz="2000" dirty="0">
                          <a:effectLst/>
                        </a:rPr>
                        <a:t> </a:t>
                      </a:r>
                      <a:endParaRPr lang="en-ZA" sz="24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96284"/>
                  </a:ext>
                </a:extLst>
              </a:tr>
              <a:tr h="246397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ZA" sz="1400" dirty="0">
                          <a:effectLst/>
                        </a:rPr>
                        <a:t>RHEL 8, 9 (64-bit)</a:t>
                      </a:r>
                      <a:endParaRPr lang="en-ZA" sz="16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ZA" sz="20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11200</a:t>
                      </a:r>
                      <a:endParaRPr lang="en-ZA" sz="24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ZA" sz="2000" dirty="0">
                          <a:effectLst/>
                        </a:rPr>
                        <a:t> </a:t>
                      </a:r>
                      <a:endParaRPr lang="en-ZA" sz="24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ZA" sz="2000" dirty="0">
                          <a:effectLst/>
                        </a:rPr>
                        <a:t> </a:t>
                      </a:r>
                      <a:endParaRPr lang="en-ZA" sz="24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6004947"/>
                  </a:ext>
                </a:extLst>
              </a:tr>
              <a:tr h="8794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ZA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RHEL 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ZA" sz="24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ZA" sz="20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9800</a:t>
                      </a:r>
                      <a:endParaRPr lang="en-ZA" sz="24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ZA" sz="24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5712175"/>
                  </a:ext>
                </a:extLst>
              </a:tr>
              <a:tr h="246397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ZA" sz="1400">
                          <a:effectLst/>
                        </a:rPr>
                        <a:t>Ubuntu (64-bit) (not supported)</a:t>
                      </a:r>
                      <a:endParaRPr lang="en-ZA" sz="16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ZA" sz="2000">
                          <a:effectLst/>
                        </a:rPr>
                        <a:t> </a:t>
                      </a:r>
                      <a:endParaRPr lang="en-ZA" sz="24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ZA" sz="2000">
                          <a:effectLst/>
                        </a:rPr>
                        <a:t> </a:t>
                      </a:r>
                      <a:endParaRPr lang="en-ZA" sz="24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ZA" sz="2000">
                          <a:effectLst/>
                        </a:rPr>
                        <a:t>7000</a:t>
                      </a:r>
                      <a:endParaRPr lang="en-ZA" sz="24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8306369"/>
                  </a:ext>
                </a:extLst>
              </a:tr>
              <a:tr h="246397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ZA" sz="1400" dirty="0">
                          <a:effectLst/>
                        </a:rPr>
                        <a:t>Solaris (not supported)</a:t>
                      </a:r>
                      <a:endParaRPr lang="en-ZA" sz="16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ZA" sz="2000">
                          <a:effectLst/>
                        </a:rPr>
                        <a:t> </a:t>
                      </a:r>
                      <a:endParaRPr lang="en-ZA" sz="24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ZA" sz="2000">
                          <a:effectLst/>
                        </a:rPr>
                        <a:t> </a:t>
                      </a:r>
                      <a:endParaRPr lang="en-ZA" sz="24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ZA" sz="2000" dirty="0">
                          <a:effectLst/>
                        </a:rPr>
                        <a:t>1200</a:t>
                      </a:r>
                      <a:endParaRPr lang="en-ZA" sz="24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8070436"/>
                  </a:ext>
                </a:extLst>
              </a:tr>
              <a:tr h="246397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ZA" sz="1400" dirty="0">
                          <a:effectLst/>
                        </a:rPr>
                        <a:t>Total</a:t>
                      </a:r>
                      <a:endParaRPr lang="en-ZA" sz="16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ZA" sz="2000" dirty="0">
                          <a:effectLst/>
                        </a:rPr>
                        <a:t>30400</a:t>
                      </a:r>
                      <a:endParaRPr lang="en-ZA" sz="24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ZA" sz="2000" dirty="0">
                          <a:effectLst/>
                        </a:rPr>
                        <a:t> 31400</a:t>
                      </a:r>
                      <a:endParaRPr lang="en-ZA" sz="24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ZA" sz="2000" dirty="0">
                          <a:effectLst/>
                        </a:rPr>
                        <a:t>18200</a:t>
                      </a:r>
                      <a:endParaRPr lang="en-ZA" sz="24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509428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68B0E5C-8434-6DAC-BFB4-C55AD859F340}"/>
              </a:ext>
            </a:extLst>
          </p:cNvPr>
          <p:cNvSpPr txBox="1"/>
          <p:nvPr/>
        </p:nvSpPr>
        <p:spPr>
          <a:xfrm>
            <a:off x="522468" y="7724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Breakup of </a:t>
            </a:r>
            <a:r>
              <a:rPr lang="en-US" b="1" dirty="0">
                <a:solidFill>
                  <a:srgbClr val="E5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Workloads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– </a:t>
            </a:r>
            <a:endParaRPr lang="en-ZA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875233-0615-5618-E780-2A7A1AD70B82}"/>
              </a:ext>
            </a:extLst>
          </p:cNvPr>
          <p:cNvSpPr txBox="1"/>
          <p:nvPr/>
        </p:nvSpPr>
        <p:spPr>
          <a:xfrm>
            <a:off x="517868" y="554608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Total Workloads: 80000</a:t>
            </a:r>
          </a:p>
          <a:p>
            <a:pPr>
              <a:buNone/>
            </a:pPr>
            <a:r>
              <a:rPr lang="en-US" sz="18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Easy = 38%	Medium	= 39%	Hard = 23 %</a:t>
            </a:r>
            <a:endParaRPr lang="en-ZA" sz="1800" dirty="0">
              <a:solidFill>
                <a:srgbClr val="FF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974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F1C55-23C5-89D6-6135-A848F4BC2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B90B6C-5201-62E4-8AD5-2E363630B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E0CCBB-AE83-883B-35D0-2EC9486A2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C983C-D69A-E4E1-FBE7-12ABC5064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09" y="5953654"/>
            <a:ext cx="8745283" cy="798837"/>
          </a:xfrm>
        </p:spPr>
        <p:txBody>
          <a:bodyPr anchor="b">
            <a:normAutofit/>
          </a:bodyPr>
          <a:lstStyle/>
          <a:p>
            <a:r>
              <a:rPr lang="en-ZA" sz="2400" dirty="0">
                <a:solidFill>
                  <a:schemeClr val="bg1"/>
                </a:solidFill>
              </a:rPr>
              <a:t>Virtualization Migration - Technical Discovery &amp; Risk Assessment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A9C45-90EB-549F-7B93-068C6930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63FA35-6482-CFAC-36CC-A51BC1984CB6}"/>
              </a:ext>
            </a:extLst>
          </p:cNvPr>
          <p:cNvSpPr txBox="1"/>
          <p:nvPr/>
        </p:nvSpPr>
        <p:spPr>
          <a:xfrm>
            <a:off x="438909" y="645263"/>
            <a:ext cx="433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/>
              <a:t>Risk Categories &amp; Impact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DD9EE-FEE0-CBFE-2F8F-938BAF8AB45D}"/>
              </a:ext>
            </a:extLst>
          </p:cNvPr>
          <p:cNvSpPr txBox="1"/>
          <p:nvPr/>
        </p:nvSpPr>
        <p:spPr>
          <a:xfrm>
            <a:off x="288738" y="1166122"/>
            <a:ext cx="36750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b="1" i="0" dirty="0">
                <a:solidFill>
                  <a:srgbClr val="742A2A"/>
                </a:solidFill>
                <a:effectLst/>
                <a:latin typeface="Segoe UI" panose="020B0502040204020203" pitchFamily="34" charset="0"/>
              </a:rPr>
              <a:t>HIGH RISK</a:t>
            </a:r>
          </a:p>
          <a:p>
            <a:pPr algn="ctr">
              <a:buNone/>
            </a:pPr>
            <a:r>
              <a:rPr lang="en-US" b="1" i="0" dirty="0">
                <a:solidFill>
                  <a:srgbClr val="742A2A"/>
                </a:solidFill>
                <a:effectLst/>
                <a:latin typeface="Segoe UI" panose="020B0502040204020203" pitchFamily="34" charset="0"/>
              </a:rPr>
              <a:t>Scale Complexity</a:t>
            </a:r>
          </a:p>
          <a:p>
            <a:pPr algn="ctr">
              <a:buNone/>
            </a:pPr>
            <a:r>
              <a:rPr lang="en-US" b="1" i="0" dirty="0">
                <a:solidFill>
                  <a:srgbClr val="742A2A"/>
                </a:solidFill>
                <a:effectLst/>
                <a:latin typeface="Segoe UI" panose="020B0502040204020203" pitchFamily="34" charset="0"/>
              </a:rPr>
              <a:t>Legacy OS Support</a:t>
            </a:r>
          </a:p>
          <a:p>
            <a:pPr algn="ctr"/>
            <a:r>
              <a:rPr lang="en-US" b="1" i="0" dirty="0">
                <a:solidFill>
                  <a:srgbClr val="742A2A"/>
                </a:solidFill>
                <a:effectLst/>
                <a:latin typeface="Segoe UI" panose="020B0502040204020203" pitchFamily="34" charset="0"/>
              </a:rPr>
              <a:t>Performance 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F8A9A9-2570-BC77-45C6-7B99233B80A7}"/>
              </a:ext>
            </a:extLst>
          </p:cNvPr>
          <p:cNvSpPr txBox="1"/>
          <p:nvPr/>
        </p:nvSpPr>
        <p:spPr>
          <a:xfrm>
            <a:off x="3963773" y="1114412"/>
            <a:ext cx="39181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ZA" b="1" i="0" dirty="0">
                <a:solidFill>
                  <a:srgbClr val="744210"/>
                </a:solidFill>
                <a:effectLst/>
                <a:latin typeface="Segoe UI" panose="020B0502040204020203" pitchFamily="34" charset="0"/>
              </a:rPr>
              <a:t>MEDIUM RISK</a:t>
            </a:r>
          </a:p>
          <a:p>
            <a:pPr algn="ctr">
              <a:buNone/>
            </a:pPr>
            <a:r>
              <a:rPr lang="en-ZA" b="1" i="0" dirty="0">
                <a:solidFill>
                  <a:srgbClr val="744210"/>
                </a:solidFill>
                <a:effectLst/>
                <a:latin typeface="Segoe UI" panose="020B0502040204020203" pitchFamily="34" charset="0"/>
              </a:rPr>
              <a:t>Network Reconfiguration</a:t>
            </a:r>
          </a:p>
          <a:p>
            <a:pPr algn="ctr">
              <a:buNone/>
            </a:pPr>
            <a:r>
              <a:rPr lang="en-ZA" b="1" i="0" dirty="0">
                <a:solidFill>
                  <a:srgbClr val="744210"/>
                </a:solidFill>
                <a:effectLst/>
                <a:latin typeface="Segoe UI" panose="020B0502040204020203" pitchFamily="34" charset="0"/>
              </a:rPr>
              <a:t>Storage Migration</a:t>
            </a:r>
          </a:p>
          <a:p>
            <a:pPr algn="ctr"/>
            <a:r>
              <a:rPr lang="en-ZA" b="1" i="0" dirty="0">
                <a:solidFill>
                  <a:srgbClr val="744210"/>
                </a:solidFill>
                <a:effectLst/>
                <a:latin typeface="Segoe UI" panose="020B0502040204020203" pitchFamily="34" charset="0"/>
              </a:rPr>
              <a:t>Application Dependencies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9ED085-CBC6-8A83-6CE6-DEAF76FE1B75}"/>
              </a:ext>
            </a:extLst>
          </p:cNvPr>
          <p:cNvSpPr txBox="1"/>
          <p:nvPr/>
        </p:nvSpPr>
        <p:spPr>
          <a:xfrm>
            <a:off x="8274756" y="1114391"/>
            <a:ext cx="32822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b="1" i="0" dirty="0">
                <a:solidFill>
                  <a:srgbClr val="22543D"/>
                </a:solidFill>
                <a:effectLst/>
                <a:latin typeface="Segoe UI" panose="020B0502040204020203" pitchFamily="34" charset="0"/>
              </a:rPr>
              <a:t>LOW RISK</a:t>
            </a:r>
          </a:p>
          <a:p>
            <a:pPr algn="ctr">
              <a:buNone/>
            </a:pPr>
            <a:r>
              <a:rPr lang="en-US" b="1" i="0" dirty="0">
                <a:solidFill>
                  <a:srgbClr val="22543D"/>
                </a:solidFill>
                <a:effectLst/>
                <a:latin typeface="Segoe UI" panose="020B0502040204020203" pitchFamily="34" charset="0"/>
              </a:rPr>
              <a:t>Modern Linux Workloads</a:t>
            </a:r>
          </a:p>
          <a:p>
            <a:pPr algn="ctr">
              <a:buNone/>
            </a:pPr>
            <a:r>
              <a:rPr lang="en-US" b="1" i="0" dirty="0">
                <a:solidFill>
                  <a:srgbClr val="22543D"/>
                </a:solidFill>
                <a:effectLst/>
                <a:latin typeface="Segoe UI" panose="020B0502040204020203" pitchFamily="34" charset="0"/>
              </a:rPr>
              <a:t>Hardware Compatibility</a:t>
            </a:r>
          </a:p>
          <a:p>
            <a:pPr algn="ctr"/>
            <a:r>
              <a:rPr lang="en-US" b="1" i="0" dirty="0">
                <a:solidFill>
                  <a:srgbClr val="22543D"/>
                </a:solidFill>
                <a:effectLst/>
                <a:latin typeface="Segoe UI" panose="020B0502040204020203" pitchFamily="34" charset="0"/>
              </a:rPr>
              <a:t>Monitoring Integration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08ECD2-4F21-3156-FC2C-EF40C50985CE}"/>
              </a:ext>
            </a:extLst>
          </p:cNvPr>
          <p:cNvSpPr txBox="1"/>
          <p:nvPr/>
        </p:nvSpPr>
        <p:spPr>
          <a:xfrm>
            <a:off x="409413" y="2563135"/>
            <a:ext cx="70497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ZA" b="1" dirty="0">
                <a:solidFill>
                  <a:srgbClr val="E5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Detailed Risk Analysis</a:t>
            </a:r>
          </a:p>
          <a:p>
            <a:pPr>
              <a:buNone/>
            </a:pPr>
            <a:br>
              <a:rPr lang="en-ZA" dirty="0"/>
            </a:br>
            <a:endParaRPr lang="en-ZA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4904290-CD54-6F84-89AE-5F701A247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139301"/>
              </p:ext>
            </p:extLst>
          </p:nvPr>
        </p:nvGraphicFramePr>
        <p:xfrm>
          <a:off x="438907" y="2998839"/>
          <a:ext cx="11359665" cy="3191340"/>
        </p:xfrm>
        <a:graphic>
          <a:graphicData uri="http://schemas.openxmlformats.org/drawingml/2006/table">
            <a:tbl>
              <a:tblPr/>
              <a:tblGrid>
                <a:gridCol w="2815570">
                  <a:extLst>
                    <a:ext uri="{9D8B030D-6E8A-4147-A177-3AD203B41FA5}">
                      <a16:colId xmlns:a16="http://schemas.microsoft.com/office/drawing/2014/main" val="61187365"/>
                    </a:ext>
                  </a:extLst>
                </a:gridCol>
                <a:gridCol w="1150375">
                  <a:extLst>
                    <a:ext uri="{9D8B030D-6E8A-4147-A177-3AD203B41FA5}">
                      <a16:colId xmlns:a16="http://schemas.microsoft.com/office/drawing/2014/main" val="588650526"/>
                    </a:ext>
                  </a:extLst>
                </a:gridCol>
                <a:gridCol w="1002890">
                  <a:extLst>
                    <a:ext uri="{9D8B030D-6E8A-4147-A177-3AD203B41FA5}">
                      <a16:colId xmlns:a16="http://schemas.microsoft.com/office/drawing/2014/main" val="3969502395"/>
                    </a:ext>
                  </a:extLst>
                </a:gridCol>
                <a:gridCol w="1543664">
                  <a:extLst>
                    <a:ext uri="{9D8B030D-6E8A-4147-A177-3AD203B41FA5}">
                      <a16:colId xmlns:a16="http://schemas.microsoft.com/office/drawing/2014/main" val="2525193730"/>
                    </a:ext>
                  </a:extLst>
                </a:gridCol>
                <a:gridCol w="4847166">
                  <a:extLst>
                    <a:ext uri="{9D8B030D-6E8A-4147-A177-3AD203B41FA5}">
                      <a16:colId xmlns:a16="http://schemas.microsoft.com/office/drawing/2014/main" val="2860100773"/>
                    </a:ext>
                  </a:extLst>
                </a:gridCol>
              </a:tblGrid>
              <a:tr h="347774">
                <a:tc>
                  <a:txBody>
                    <a:bodyPr/>
                    <a:lstStyle/>
                    <a:p>
                      <a:pPr algn="l"/>
                      <a:r>
                        <a:rPr lang="en-ZA" sz="1400" b="1" dirty="0">
                          <a:solidFill>
                            <a:schemeClr val="bg1"/>
                          </a:solidFill>
                          <a:effectLst/>
                        </a:rPr>
                        <a:t>Risk Factor</a:t>
                      </a:r>
                    </a:p>
                  </a:txBody>
                  <a:tcPr marL="60371" marR="60371" marT="60371" marB="60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1400" b="1" dirty="0">
                          <a:solidFill>
                            <a:schemeClr val="bg1"/>
                          </a:solidFill>
                          <a:effectLst/>
                        </a:rPr>
                        <a:t>Probability</a:t>
                      </a:r>
                    </a:p>
                  </a:txBody>
                  <a:tcPr marL="60371" marR="60371" marT="60371" marB="60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1400" b="1" dirty="0">
                          <a:solidFill>
                            <a:schemeClr val="bg1"/>
                          </a:solidFill>
                          <a:effectLst/>
                        </a:rPr>
                        <a:t>Impact</a:t>
                      </a:r>
                    </a:p>
                  </a:txBody>
                  <a:tcPr marL="60371" marR="60371" marT="60371" marB="60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1400" b="1" dirty="0">
                          <a:solidFill>
                            <a:schemeClr val="bg1"/>
                          </a:solidFill>
                          <a:effectLst/>
                        </a:rPr>
                        <a:t>Risk Level</a:t>
                      </a:r>
                    </a:p>
                  </a:txBody>
                  <a:tcPr marL="60371" marR="60371" marT="60371" marB="60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ZA" sz="1400" b="1" dirty="0">
                          <a:solidFill>
                            <a:schemeClr val="bg1"/>
                          </a:solidFill>
                          <a:effectLst/>
                        </a:rPr>
                        <a:t>Mitigation Strategy</a:t>
                      </a:r>
                    </a:p>
                  </a:txBody>
                  <a:tcPr marL="60371" marR="60371" marT="60371" marB="60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3360112"/>
                  </a:ext>
                </a:extLst>
              </a:tr>
              <a:tr h="593262">
                <a:tc>
                  <a:txBody>
                    <a:bodyPr/>
                    <a:lstStyle/>
                    <a:p>
                      <a:r>
                        <a:rPr lang="en-ZA" sz="1400" dirty="0">
                          <a:solidFill>
                            <a:schemeClr val="bg1"/>
                          </a:solidFill>
                          <a:effectLst/>
                        </a:rPr>
                        <a:t>Unsupported VM Support State</a:t>
                      </a:r>
                    </a:p>
                  </a:txBody>
                  <a:tcPr marL="60371" marR="60371" marT="60371" marB="60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>
                          <a:solidFill>
                            <a:schemeClr val="bg1"/>
                          </a:solidFill>
                          <a:effectLst/>
                        </a:rPr>
                        <a:t>High</a:t>
                      </a:r>
                    </a:p>
                  </a:txBody>
                  <a:tcPr marL="60371" marR="60371" marT="60371" marB="60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dirty="0">
                          <a:solidFill>
                            <a:schemeClr val="bg1"/>
                          </a:solidFill>
                          <a:effectLst/>
                        </a:rPr>
                        <a:t>High</a:t>
                      </a:r>
                    </a:p>
                  </a:txBody>
                  <a:tcPr marL="60371" marR="60371" marT="60371" marB="60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>
                          <a:solidFill>
                            <a:srgbClr val="FC8181"/>
                          </a:solidFill>
                          <a:effectLst/>
                        </a:rPr>
                        <a:t>Critical</a:t>
                      </a:r>
                      <a:endParaRPr lang="en-ZA" sz="1400">
                        <a:solidFill>
                          <a:srgbClr val="E2E8F0"/>
                        </a:solidFill>
                        <a:effectLst/>
                      </a:endParaRPr>
                    </a:p>
                  </a:txBody>
                  <a:tcPr marL="60371" marR="60371" marT="60371" marB="60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Rebuild &amp; Replace where necessary</a:t>
                      </a:r>
                    </a:p>
                  </a:txBody>
                  <a:tcPr marL="60371" marR="60371" marT="60371" marB="60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596764"/>
                  </a:ext>
                </a:extLst>
              </a:tr>
              <a:tr h="593262">
                <a:tc>
                  <a:txBody>
                    <a:bodyPr/>
                    <a:lstStyle/>
                    <a:p>
                      <a:r>
                        <a:rPr lang="en-ZA" sz="1400">
                          <a:solidFill>
                            <a:schemeClr val="bg1"/>
                          </a:solidFill>
                          <a:effectLst/>
                        </a:rPr>
                        <a:t>Legacy Application Compatibility</a:t>
                      </a:r>
                    </a:p>
                  </a:txBody>
                  <a:tcPr marL="60371" marR="60371" marT="60371" marB="6037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>
                          <a:solidFill>
                            <a:schemeClr val="bg1"/>
                          </a:solidFill>
                          <a:effectLst/>
                        </a:rPr>
                        <a:t>Medium</a:t>
                      </a:r>
                    </a:p>
                  </a:txBody>
                  <a:tcPr marL="60371" marR="60371" marT="60371" marB="6037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>
                          <a:solidFill>
                            <a:schemeClr val="bg1"/>
                          </a:solidFill>
                          <a:effectLst/>
                        </a:rPr>
                        <a:t>High</a:t>
                      </a:r>
                    </a:p>
                  </a:txBody>
                  <a:tcPr marL="60371" marR="60371" marT="60371" marB="6037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>
                          <a:solidFill>
                            <a:srgbClr val="F6AD55"/>
                          </a:solidFill>
                          <a:effectLst/>
                        </a:rPr>
                        <a:t>High</a:t>
                      </a:r>
                      <a:endParaRPr lang="en-ZA" sz="1400">
                        <a:solidFill>
                          <a:srgbClr val="E2E8F0"/>
                        </a:solidFill>
                        <a:effectLst/>
                      </a:endParaRPr>
                    </a:p>
                  </a:txBody>
                  <a:tcPr marL="60371" marR="60371" marT="60371" marB="6037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dirty="0">
                          <a:solidFill>
                            <a:schemeClr val="bg1"/>
                          </a:solidFill>
                          <a:effectLst/>
                        </a:rPr>
                        <a:t>Application inventory, compatibility testing</a:t>
                      </a:r>
                    </a:p>
                  </a:txBody>
                  <a:tcPr marL="60371" marR="60371" marT="60371" marB="6037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295948"/>
                  </a:ext>
                </a:extLst>
              </a:tr>
              <a:tr h="593262">
                <a:tc>
                  <a:txBody>
                    <a:bodyPr/>
                    <a:lstStyle/>
                    <a:p>
                      <a:r>
                        <a:rPr lang="en-ZA" sz="1400">
                          <a:solidFill>
                            <a:schemeClr val="bg1"/>
                          </a:solidFill>
                          <a:effectLst/>
                        </a:rPr>
                        <a:t>Network Latency Increase</a:t>
                      </a:r>
                    </a:p>
                  </a:txBody>
                  <a:tcPr marL="60371" marR="60371" marT="60371" marB="6037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>
                          <a:solidFill>
                            <a:schemeClr val="bg1"/>
                          </a:solidFill>
                          <a:effectLst/>
                        </a:rPr>
                        <a:t>Medium</a:t>
                      </a:r>
                    </a:p>
                  </a:txBody>
                  <a:tcPr marL="60371" marR="60371" marT="60371" marB="6037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>
                          <a:solidFill>
                            <a:schemeClr val="bg1"/>
                          </a:solidFill>
                          <a:effectLst/>
                        </a:rPr>
                        <a:t>Medium</a:t>
                      </a:r>
                    </a:p>
                  </a:txBody>
                  <a:tcPr marL="60371" marR="60371" marT="60371" marB="6037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>
                          <a:solidFill>
                            <a:srgbClr val="F6AD55"/>
                          </a:solidFill>
                          <a:effectLst/>
                        </a:rPr>
                        <a:t>Medium</a:t>
                      </a:r>
                      <a:endParaRPr lang="en-ZA" sz="1400">
                        <a:solidFill>
                          <a:srgbClr val="E2E8F0"/>
                        </a:solidFill>
                        <a:effectLst/>
                      </a:endParaRPr>
                    </a:p>
                  </a:txBody>
                  <a:tcPr marL="60371" marR="60371" marT="60371" marB="6037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dirty="0">
                          <a:solidFill>
                            <a:schemeClr val="bg1"/>
                          </a:solidFill>
                          <a:effectLst/>
                        </a:rPr>
                        <a:t>Network optimization, SR-IOV implementation</a:t>
                      </a:r>
                    </a:p>
                  </a:txBody>
                  <a:tcPr marL="60371" marR="60371" marT="60371" marB="6037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7592229"/>
                  </a:ext>
                </a:extLst>
              </a:tr>
              <a:tr h="593262">
                <a:tc>
                  <a:txBody>
                    <a:bodyPr/>
                    <a:lstStyle/>
                    <a:p>
                      <a:r>
                        <a:rPr lang="en-ZA" sz="1400">
                          <a:solidFill>
                            <a:schemeClr val="bg1"/>
                          </a:solidFill>
                          <a:effectLst/>
                        </a:rPr>
                        <a:t>Storage I/O Performance</a:t>
                      </a:r>
                    </a:p>
                  </a:txBody>
                  <a:tcPr marL="60371" marR="60371" marT="60371" marB="6037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dirty="0">
                          <a:solidFill>
                            <a:schemeClr val="bg1"/>
                          </a:solidFill>
                          <a:effectLst/>
                        </a:rPr>
                        <a:t>Low</a:t>
                      </a:r>
                    </a:p>
                  </a:txBody>
                  <a:tcPr marL="60371" marR="60371" marT="60371" marB="6037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>
                          <a:solidFill>
                            <a:schemeClr val="bg1"/>
                          </a:solidFill>
                          <a:effectLst/>
                        </a:rPr>
                        <a:t>High</a:t>
                      </a:r>
                    </a:p>
                  </a:txBody>
                  <a:tcPr marL="60371" marR="60371" marT="60371" marB="6037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>
                          <a:solidFill>
                            <a:srgbClr val="F6AD55"/>
                          </a:solidFill>
                          <a:effectLst/>
                        </a:rPr>
                        <a:t>Medium</a:t>
                      </a:r>
                      <a:endParaRPr lang="en-ZA" sz="1400">
                        <a:solidFill>
                          <a:srgbClr val="E2E8F0"/>
                        </a:solidFill>
                        <a:effectLst/>
                      </a:endParaRPr>
                    </a:p>
                  </a:txBody>
                  <a:tcPr marL="60371" marR="60371" marT="60371" marB="6037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dirty="0">
                          <a:solidFill>
                            <a:schemeClr val="bg1"/>
                          </a:solidFill>
                          <a:effectLst/>
                        </a:rPr>
                        <a:t>Storage performance validation, CSI optimization</a:t>
                      </a:r>
                    </a:p>
                  </a:txBody>
                  <a:tcPr marL="60371" marR="60371" marT="60371" marB="6037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922176"/>
                  </a:ext>
                </a:extLst>
              </a:tr>
              <a:tr h="470518">
                <a:tc>
                  <a:txBody>
                    <a:bodyPr/>
                    <a:lstStyle/>
                    <a:p>
                      <a:r>
                        <a:rPr lang="en-ZA" sz="1400" dirty="0">
                          <a:solidFill>
                            <a:schemeClr val="bg1"/>
                          </a:solidFill>
                          <a:effectLst/>
                        </a:rPr>
                        <a:t>Skill Gap in Operations</a:t>
                      </a:r>
                    </a:p>
                  </a:txBody>
                  <a:tcPr marL="60371" marR="60371" marT="60371" marB="6037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dirty="0">
                          <a:solidFill>
                            <a:schemeClr val="bg1"/>
                          </a:solidFill>
                          <a:effectLst/>
                        </a:rPr>
                        <a:t>High</a:t>
                      </a:r>
                    </a:p>
                  </a:txBody>
                  <a:tcPr marL="60371" marR="60371" marT="60371" marB="6037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dirty="0">
                          <a:solidFill>
                            <a:schemeClr val="bg1"/>
                          </a:solidFill>
                          <a:effectLst/>
                        </a:rPr>
                        <a:t>Medium</a:t>
                      </a:r>
                    </a:p>
                  </a:txBody>
                  <a:tcPr marL="60371" marR="60371" marT="60371" marB="6037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dirty="0">
                          <a:solidFill>
                            <a:srgbClr val="F6AD55"/>
                          </a:solidFill>
                          <a:effectLst/>
                        </a:rPr>
                        <a:t>Medium</a:t>
                      </a:r>
                      <a:endParaRPr lang="en-ZA" sz="1400" dirty="0">
                        <a:solidFill>
                          <a:srgbClr val="E2E8F0"/>
                        </a:solidFill>
                        <a:effectLst/>
                      </a:endParaRPr>
                    </a:p>
                  </a:txBody>
                  <a:tcPr marL="60371" marR="60371" marT="60371" marB="6037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dirty="0">
                          <a:solidFill>
                            <a:schemeClr val="bg1"/>
                          </a:solidFill>
                          <a:effectLst/>
                        </a:rPr>
                        <a:t>Comprehensive training program, vendor support</a:t>
                      </a:r>
                    </a:p>
                  </a:txBody>
                  <a:tcPr marL="60371" marR="60371" marT="60371" marB="60371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A55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850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99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8B552-DF72-3503-B928-751F99D84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2A5CC5-1E5D-5D20-8B67-E4A5E5F3F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B1BAD2-7347-F775-2383-F572EEEA9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045F8-E203-82B3-A75F-226A04D8E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09" y="5953654"/>
            <a:ext cx="8745283" cy="798837"/>
          </a:xfrm>
        </p:spPr>
        <p:txBody>
          <a:bodyPr anchor="b">
            <a:normAutofit/>
          </a:bodyPr>
          <a:lstStyle/>
          <a:p>
            <a:r>
              <a:rPr lang="en-ZA" sz="2400" dirty="0">
                <a:solidFill>
                  <a:schemeClr val="bg1"/>
                </a:solidFill>
              </a:rPr>
              <a:t>Virtualization Migration - Technical Discovery &amp; Risk Assessment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9D178E-337B-8AF4-E796-40D3F9915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Google Shape;60;p14">
            <a:extLst>
              <a:ext uri="{FF2B5EF4-FFF2-40B4-BE49-F238E27FC236}">
                <a16:creationId xmlns:a16="http://schemas.microsoft.com/office/drawing/2014/main" id="{1C3E928C-68DF-917B-9D2B-FC50E20AFB17}"/>
              </a:ext>
            </a:extLst>
          </p:cNvPr>
          <p:cNvSpPr txBox="1"/>
          <p:nvPr/>
        </p:nvSpPr>
        <p:spPr>
          <a:xfrm>
            <a:off x="1510989" y="4835566"/>
            <a:ext cx="6807181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Real Impact: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From manual processes → Automated GitOps workflows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From configuration drift → Consistent, declarative state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From reactive operations → Proactive, policy-driven management</a:t>
            </a:r>
            <a:endParaRPr dirty="0"/>
          </a:p>
        </p:txBody>
      </p:sp>
      <p:sp>
        <p:nvSpPr>
          <p:cNvPr id="5" name="Google Shape;61;p14">
            <a:extLst>
              <a:ext uri="{FF2B5EF4-FFF2-40B4-BE49-F238E27FC236}">
                <a16:creationId xmlns:a16="http://schemas.microsoft.com/office/drawing/2014/main" id="{60C85C09-A60A-DB33-C077-E1F71659235A}"/>
              </a:ext>
            </a:extLst>
          </p:cNvPr>
          <p:cNvSpPr txBox="1"/>
          <p:nvPr/>
        </p:nvSpPr>
        <p:spPr>
          <a:xfrm>
            <a:off x="6051268" y="3188289"/>
            <a:ext cx="4533805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Operational Improvements: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Automated provisioning - No more manual VM creation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Version control - Track all infrastructure changes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Self-service - Teams deploy via Git commits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Faster recovery - Rebuild from Git state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7" name="Google Shape;62;p14">
            <a:extLst>
              <a:ext uri="{FF2B5EF4-FFF2-40B4-BE49-F238E27FC236}">
                <a16:creationId xmlns:a16="http://schemas.microsoft.com/office/drawing/2014/main" id="{78561EC6-FB3D-40C7-6091-47283B1CC37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27585" y="1224524"/>
            <a:ext cx="5447365" cy="19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63;p14">
            <a:extLst>
              <a:ext uri="{FF2B5EF4-FFF2-40B4-BE49-F238E27FC236}">
                <a16:creationId xmlns:a16="http://schemas.microsoft.com/office/drawing/2014/main" id="{44D578A5-EF6A-B41A-D72B-801F1613ADDB}"/>
              </a:ext>
            </a:extLst>
          </p:cNvPr>
          <p:cNvSpPr txBox="1"/>
          <p:nvPr/>
        </p:nvSpPr>
        <p:spPr>
          <a:xfrm>
            <a:off x="517868" y="800172"/>
            <a:ext cx="3319766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GitOps-Driven Operations</a:t>
            </a:r>
            <a:endParaRPr dirty="0"/>
          </a:p>
        </p:txBody>
      </p:sp>
      <p:sp>
        <p:nvSpPr>
          <p:cNvPr id="12" name="Google Shape;64;p14">
            <a:extLst>
              <a:ext uri="{FF2B5EF4-FFF2-40B4-BE49-F238E27FC236}">
                <a16:creationId xmlns:a16="http://schemas.microsoft.com/office/drawing/2014/main" id="{D7488CEC-FE00-8EEE-FD96-BDFCECEF8DC4}"/>
              </a:ext>
            </a:extLst>
          </p:cNvPr>
          <p:cNvSpPr txBox="1"/>
          <p:nvPr/>
        </p:nvSpPr>
        <p:spPr>
          <a:xfrm>
            <a:off x="5986356" y="740847"/>
            <a:ext cx="3723118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Modern VM &amp; Container Management</a:t>
            </a:r>
            <a:endParaRPr dirty="0"/>
          </a:p>
        </p:txBody>
      </p:sp>
      <p:sp>
        <p:nvSpPr>
          <p:cNvPr id="16" name="Google Shape;65;p14">
            <a:extLst>
              <a:ext uri="{FF2B5EF4-FFF2-40B4-BE49-F238E27FC236}">
                <a16:creationId xmlns:a16="http://schemas.microsoft.com/office/drawing/2014/main" id="{26ACD467-C67F-8F38-5DE9-DFC173192A5C}"/>
              </a:ext>
            </a:extLst>
          </p:cNvPr>
          <p:cNvSpPr txBox="1"/>
          <p:nvPr/>
        </p:nvSpPr>
        <p:spPr>
          <a:xfrm>
            <a:off x="598816" y="3321354"/>
            <a:ext cx="4533805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Unified Management: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VMs and containers managed through same Git workflows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Infrastructure as Code for all 80K workloads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Consistent deployment across 8 datacenters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6420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6EB3A-C1B8-6A8C-31A2-100C2EA65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49A05A-D8E1-95C4-5501-CCA98F1C7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015F02-697F-AA60-3BA0-6BBC45E85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B42C6-0E3B-F257-5CD7-122B7E722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09" y="5953654"/>
            <a:ext cx="8745283" cy="798837"/>
          </a:xfrm>
        </p:spPr>
        <p:txBody>
          <a:bodyPr anchor="b">
            <a:normAutofit/>
          </a:bodyPr>
          <a:lstStyle/>
          <a:p>
            <a:r>
              <a:rPr lang="en-ZA" sz="2400" dirty="0">
                <a:solidFill>
                  <a:schemeClr val="bg1"/>
                </a:solidFill>
              </a:rPr>
              <a:t>Virtualization Migration - Technical Discovery &amp; Risk Assessment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B4690D-2F25-C48D-A306-1676A8D40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836E9F-A5A5-AB9C-FC00-89463A303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7" y="841924"/>
            <a:ext cx="9815835" cy="543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C467B17-9FF5-C5FF-2C1D-A9C0E8443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C4C9BE-607C-A222-0E66-DAEBCED47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A7864D-2A6D-48E7-C6B8-CE2962F0E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48889-0B6C-BB19-0FC7-21F139FDD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09" y="5953654"/>
            <a:ext cx="8745283" cy="798837"/>
          </a:xfrm>
        </p:spPr>
        <p:txBody>
          <a:bodyPr anchor="b">
            <a:normAutofit/>
          </a:bodyPr>
          <a:lstStyle/>
          <a:p>
            <a:r>
              <a:rPr lang="en-ZA" sz="2400" dirty="0">
                <a:solidFill>
                  <a:schemeClr val="bg1"/>
                </a:solidFill>
              </a:rPr>
              <a:t>Virtualization Migration - Technical Discovery &amp; Risk Assessment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0D3DB9-5C2C-93E0-442B-32342EF4E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Google Shape;71;p15">
            <a:extLst>
              <a:ext uri="{FF2B5EF4-FFF2-40B4-BE49-F238E27FC236}">
                <a16:creationId xmlns:a16="http://schemas.microsoft.com/office/drawing/2014/main" id="{E674BE72-DAF0-414C-4285-C5DDF0180BB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76316" y="823111"/>
            <a:ext cx="5734050" cy="32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0;p15">
            <a:extLst>
              <a:ext uri="{FF2B5EF4-FFF2-40B4-BE49-F238E27FC236}">
                <a16:creationId xmlns:a16="http://schemas.microsoft.com/office/drawing/2014/main" id="{4A252122-F74B-1E83-435D-DECFEE3735D4}"/>
              </a:ext>
            </a:extLst>
          </p:cNvPr>
          <p:cNvSpPr txBox="1"/>
          <p:nvPr/>
        </p:nvSpPr>
        <p:spPr>
          <a:xfrm>
            <a:off x="255818" y="4052086"/>
            <a:ext cx="3000000" cy="197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Phase 1: Assess &amp; Categorize</a:t>
            </a:r>
            <a:endParaRPr b="1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dirty="0">
                <a:solidFill>
                  <a:schemeClr val="dk1"/>
                </a:solidFill>
              </a:rPr>
              <a:t>Inventory legacy applications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dirty="0">
                <a:solidFill>
                  <a:schemeClr val="dk1"/>
                </a:solidFill>
              </a:rPr>
              <a:t>Apply 6R strategy (Rehost, Retire, Retain, etc.)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dirty="0">
                <a:solidFill>
                  <a:schemeClr val="dk1"/>
                </a:solidFill>
              </a:rPr>
              <a:t>Identify containerization candidates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8" name="Google Shape;70;p15">
            <a:extLst>
              <a:ext uri="{FF2B5EF4-FFF2-40B4-BE49-F238E27FC236}">
                <a16:creationId xmlns:a16="http://schemas.microsoft.com/office/drawing/2014/main" id="{E430EE0B-C055-79D0-7C25-D6568FB9B8C3}"/>
              </a:ext>
            </a:extLst>
          </p:cNvPr>
          <p:cNvSpPr txBox="1"/>
          <p:nvPr/>
        </p:nvSpPr>
        <p:spPr>
          <a:xfrm>
            <a:off x="3511636" y="4045468"/>
            <a:ext cx="4374099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</a:rPr>
              <a:t>Phase 1: Assess &amp; Categorize</a:t>
            </a:r>
            <a:endParaRPr sz="1600" b="1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Inventory legacy applications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Apply 6R strategy (Rehost, Retire, Retain, etc.)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Identify containerization candidates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14" name="Google Shape;73;p15">
            <a:extLst>
              <a:ext uri="{FF2B5EF4-FFF2-40B4-BE49-F238E27FC236}">
                <a16:creationId xmlns:a16="http://schemas.microsoft.com/office/drawing/2014/main" id="{8283C50B-B350-2134-0F4D-EAF53140E1D1}"/>
              </a:ext>
            </a:extLst>
          </p:cNvPr>
          <p:cNvSpPr txBox="1"/>
          <p:nvPr/>
        </p:nvSpPr>
        <p:spPr>
          <a:xfrm>
            <a:off x="7837714" y="4052086"/>
            <a:ext cx="5547033" cy="1625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</a:rPr>
              <a:t>Quick Wins:</a:t>
            </a:r>
            <a:endParaRPr sz="1600" b="1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~30% applications ready for containerization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Unified platform for VMs + Containers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Modern CI/CD pipelines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108274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F3CCD-0B30-8141-6F80-8F26E02B6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000852-5C1D-8FE9-4A04-E5C221D0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F8FA06-6FA3-1F78-B562-2E9C0755F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BC3E9-576F-FBAC-EF8E-C705E9C1D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09" y="5953654"/>
            <a:ext cx="8745283" cy="798837"/>
          </a:xfrm>
        </p:spPr>
        <p:txBody>
          <a:bodyPr anchor="b">
            <a:normAutofit/>
          </a:bodyPr>
          <a:lstStyle/>
          <a:p>
            <a:r>
              <a:rPr lang="en-ZA" sz="2400" dirty="0">
                <a:solidFill>
                  <a:schemeClr val="bg1"/>
                </a:solidFill>
              </a:rPr>
              <a:t>Virtualization Migration - Technical Discovery &amp; Risk Assessment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6C20FD-FF78-4AF1-AD7C-A4DBF46B2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A9F58-694B-61AB-1429-EE2386EB0F51}"/>
              </a:ext>
            </a:extLst>
          </p:cNvPr>
          <p:cNvSpPr txBox="1"/>
          <p:nvPr/>
        </p:nvSpPr>
        <p:spPr>
          <a:xfrm>
            <a:off x="727587" y="3559277"/>
            <a:ext cx="10992465" cy="2713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ZA" dirty="0"/>
          </a:p>
        </p:txBody>
      </p:sp>
      <p:pic>
        <p:nvPicPr>
          <p:cNvPr id="10" name="Picture 9" descr="A graph of a cost comparison&#10;&#10;AI-generated content may be incorrect.">
            <a:extLst>
              <a:ext uri="{FF2B5EF4-FFF2-40B4-BE49-F238E27FC236}">
                <a16:creationId xmlns:a16="http://schemas.microsoft.com/office/drawing/2014/main" id="{49F0F7BA-AA20-ACA9-B2B8-C728EDE07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949" y="920621"/>
            <a:ext cx="9754101" cy="50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16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810</Words>
  <Application>Microsoft Office PowerPoint</Application>
  <PresentationFormat>Widescreen</PresentationFormat>
  <Paragraphs>204</Paragraphs>
  <Slides>11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Bierstadt</vt:lpstr>
      <vt:lpstr>Neue Haas Grotesk Text Pro</vt:lpstr>
      <vt:lpstr>Segoe UI</vt:lpstr>
      <vt:lpstr>GestaltVTI</vt:lpstr>
      <vt:lpstr>Virtualization Migration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Clyde Bickford</dc:creator>
  <cp:lastModifiedBy>Clyde Bickford</cp:lastModifiedBy>
  <cp:revision>1</cp:revision>
  <dcterms:created xsi:type="dcterms:W3CDTF">2025-06-26T05:13:14Z</dcterms:created>
  <dcterms:modified xsi:type="dcterms:W3CDTF">2025-06-26T07:29:58Z</dcterms:modified>
</cp:coreProperties>
</file>