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9F9F9"/>
    <a:srgbClr val="EEEEEE"/>
    <a:srgbClr val="D9D9D9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ACEF5-A4F3-44DE-AF22-9101103DB0C6}" type="datetimeFigureOut">
              <a:rPr lang="fr-FR" smtClean="0"/>
              <a:t>16/02/2023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59D1C-67B5-49EA-A416-B6C7BCAD0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5AA69-2B22-8E0A-F9F3-FE90ABB9E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A1DFF9-395A-11D5-A266-B7D911CF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C8429-39CF-BBDC-7A5F-193DB589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51192-E171-41D7-9FC9-0B70EE31D1D7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DEA57-616C-4892-8AEB-03634636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927E0C-45E2-9696-BEB6-1908E342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3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640F5-B3E1-2951-A10F-D15D3308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8867AB-FD43-D8E1-FEAE-F31B970A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77D7B0-2353-443F-7B76-8DD5BA90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D8FFC-DF8F-49D1-8263-3A4C97934948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D5C8E-34F0-3131-395D-C1782F65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C69BA-75F2-3B41-2E90-4DB88045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481645-A415-DD17-CF4C-D60EEF8D8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1D0EDA-297C-ACC2-3808-6953694E4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DF4B1-B17A-A110-ECB1-25D2A3E4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5B5A-CB21-449B-9BF5-1FC5019781BF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C7A9E5-CB88-D8C9-27ED-146FF184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5728B-0950-C4F4-2086-0CFAFD53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0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759E7-53CC-55FB-C540-FEA3127B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5007E-8849-9ED6-99D6-5B780AAF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1FC617-BE02-4C50-7B0B-40C355EE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0296-E7B0-45F6-8865-0A04B46D4C20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B79A3A-B0B4-CA3D-7B1C-0E58B582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6B588-FD5A-A9C2-3391-5A2DF9BE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58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82F7B-ECE5-583E-1317-D2F32C765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76F46-03E8-C1C0-194A-5F39B948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3825E-F8B8-98CA-87CF-D828BC0E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E9D1-90CB-48C4-A6C5-23210EB69BB0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6C8CE-8DD7-763E-7726-7AA4730A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4F594-1934-9254-4348-3F28C83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5ADD5-20B6-7933-955B-482EF2A2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F9DFE-5F40-6B6E-8B3E-4DA021C5A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B9689F-4913-7E6D-78C6-C9F4CECA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90FE9D-7AA5-82AB-54D3-01C6B999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B353-6290-40E5-9DB3-E49BF01EFCD2}" type="datetime1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574D28-1A11-3DF8-4CF7-F2F458DD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DB1D26-AD8E-9BB4-05E6-3D0CA879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35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A62181-7784-FB2F-2492-9497E97D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95E424-2140-6DA8-4444-1C89F7D5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9F73F9-CA61-37BA-88E9-7A3AB0FF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C0BD3C-2C6A-3830-49DB-792D76B4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EF20771-9083-F3C8-CC79-36EBEA1E5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D84AFB-7E8E-A826-EEE2-1E6CABD6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4A3D-7B3E-405C-ADBE-F74AA9405BCC}" type="datetime1">
              <a:rPr lang="fr-FR" smtClean="0"/>
              <a:t>16/02/2023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4AC244-54A5-3009-4FD3-497E8FF7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96584E-8185-D6BB-CE74-75CC88E1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34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E6420-8667-13BC-6505-C7165965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46AB74-9F5C-204A-A047-56B13592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9FC8-73F5-4024-AFE4-D808A2ACFD15}" type="datetime1">
              <a:rPr lang="fr-FR" smtClean="0"/>
              <a:t>16/02/2023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57E135-FA05-68B8-B7B3-B9AD38D0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497BF0-A07C-4084-718D-F8035027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138D4D-1F57-0178-312D-5E95E451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3C7AB-C2C3-4A23-9001-DBC267EBA4E8}" type="datetime1">
              <a:rPr lang="fr-FR" smtClean="0"/>
              <a:t>16/02/2023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C0CA63-3DBD-F708-F706-120300D6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5C5954-7D31-AB81-5FB7-CE2130F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AF8C6-56F0-55C3-E2CD-A318C303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24089-545C-6BBF-163C-88219792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B3D580-94F9-4E89-FBC5-267E45A4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277D4-62A4-350F-9941-B08CC1FF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3B198-4755-4AFC-B521-F9D879633927}" type="datetime1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EB1404-36A2-98D6-CF58-23957BA6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00693B-1556-11EC-29DB-701B2FEE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7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1459-9BC9-5625-F2E5-1DBBD979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B36A2C-5DC1-1C56-DFDC-ADD9203E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DE0015-2415-243D-0DAA-073F91F9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B0A312-2285-B2F7-0346-E3A8ECC5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E003-B8A5-4AFA-A6C0-18AB03A08455}" type="datetime1">
              <a:rPr lang="fr-FR" smtClean="0"/>
              <a:t>16/02/2023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1D5E9-19CF-17FA-9890-C5A397F9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Page-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6AC3D4-2AE8-C1F4-B506-088E2645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4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DD4086-C543-409B-2728-EC54C36C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BAE9D-5382-1B95-852D-2BBDC850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FF663-EDE6-FDF4-F953-9DFB3F6A0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D661-C438-46E3-B3EB-1DF18B39509B}" type="datetime1">
              <a:rPr lang="fr-FR" smtClean="0"/>
              <a:t>16/02/2023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E052B1-4ECD-5560-42C2-38EB3FED5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Page-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8BA04-7B0F-9A99-37D7-69DE30DC0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D1DB-9E12-4B5E-B46E-0E9FFF4C4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3B2D237-3860-CBA0-389A-2AD6CABD8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591" y="2801144"/>
            <a:ext cx="9144000" cy="1655762"/>
          </a:xfrm>
        </p:spPr>
        <p:txBody>
          <a:bodyPr>
            <a:normAutofit/>
          </a:bodyPr>
          <a:lstStyle/>
          <a:p>
            <a:r>
              <a:rPr lang="fr-FR" sz="7200" dirty="0" err="1">
                <a:latin typeface="Balsamiq Sans" panose="02000603000000000000" pitchFamily="2" charset="0"/>
              </a:rPr>
              <a:t>Boohthai</a:t>
            </a:r>
            <a:endParaRPr lang="fr-FR" sz="7200" dirty="0">
              <a:latin typeface="Balsamiq Sans" panose="02000603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DF3D3F-89E8-088D-059E-A34F72BC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470" y="6337689"/>
            <a:ext cx="2743200" cy="365125"/>
          </a:xfrm>
        </p:spPr>
        <p:txBody>
          <a:bodyPr/>
          <a:lstStyle/>
          <a:p>
            <a:fld id="{CDA6D1DB-9E12-4B5E-B46E-0E9FFF4C48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428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DF3D3F-89E8-088D-059E-A34F72BC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470" y="6337689"/>
            <a:ext cx="2743200" cy="365125"/>
          </a:xfrm>
        </p:spPr>
        <p:txBody>
          <a:bodyPr/>
          <a:lstStyle/>
          <a:p>
            <a:fld id="{CDA6D1DB-9E12-4B5E-B46E-0E9FFF4C4812}" type="slidenum">
              <a:rPr lang="fr-FR" smtClean="0"/>
              <a:t>2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17E69-878F-7245-5984-93E8E7820EF4}"/>
              </a:ext>
            </a:extLst>
          </p:cNvPr>
          <p:cNvSpPr/>
          <p:nvPr/>
        </p:nvSpPr>
        <p:spPr>
          <a:xfrm>
            <a:off x="774441" y="1831910"/>
            <a:ext cx="5943600" cy="3937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03200" dist="50800" dir="7200000" sx="92000" sy="92000" algn="ctr" rotWithShape="0">
              <a:srgbClr val="000000">
                <a:alpha val="5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643D5D-74D9-3730-C237-AD5A36AD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46" y="1673000"/>
            <a:ext cx="1977895" cy="1977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AD16A9-5C10-B085-8375-009C6667EC00}"/>
              </a:ext>
            </a:extLst>
          </p:cNvPr>
          <p:cNvSpPr/>
          <p:nvPr/>
        </p:nvSpPr>
        <p:spPr>
          <a:xfrm>
            <a:off x="765110" y="3800475"/>
            <a:ext cx="3769568" cy="19689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000000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BBC87-62D9-3B81-AC08-A41636506051}"/>
              </a:ext>
            </a:extLst>
          </p:cNvPr>
          <p:cNvSpPr/>
          <p:nvPr/>
        </p:nvSpPr>
        <p:spPr>
          <a:xfrm>
            <a:off x="4544009" y="1829479"/>
            <a:ext cx="2174032" cy="19689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>
              <a:highlight>
                <a:srgbClr val="0000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4114098-EE3D-2DFF-A888-DCAB924B209C}"/>
              </a:ext>
            </a:extLst>
          </p:cNvPr>
          <p:cNvSpPr txBox="1"/>
          <p:nvPr/>
        </p:nvSpPr>
        <p:spPr>
          <a:xfrm>
            <a:off x="1871189" y="307320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Balsamiq Sans" panose="02000603000000000000" pitchFamily="2" charset="0"/>
              </a:rPr>
              <a:t>BoohThai</a:t>
            </a:r>
            <a:r>
              <a:rPr lang="fr-FR" sz="2400" dirty="0">
                <a:latin typeface="Balsamiq Sans" panose="02000603000000000000" pitchFamily="2" charset="0"/>
              </a:rPr>
              <a:t>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C64021-2BE6-809F-E08E-4B98AD67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78" y="3641565"/>
            <a:ext cx="1977895" cy="19778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24AC4EB-032F-1CFA-3BC7-718096B52434}"/>
              </a:ext>
            </a:extLst>
          </p:cNvPr>
          <p:cNvSpPr txBox="1"/>
          <p:nvPr/>
        </p:nvSpPr>
        <p:spPr>
          <a:xfrm>
            <a:off x="1880521" y="5041771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  <a:latin typeface="Balsamiq Sans" panose="02000603000000000000" pitchFamily="2" charset="0"/>
              </a:rPr>
              <a:t>BoohThai</a:t>
            </a:r>
            <a:r>
              <a:rPr lang="fr-FR" sz="2400" dirty="0">
                <a:solidFill>
                  <a:schemeClr val="bg1"/>
                </a:solidFill>
                <a:latin typeface="Balsamiq Sans" panose="02000603000000000000" pitchFamily="2" charset="0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E39977-F9A7-6F44-E41B-69EE398EA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032" y="2379677"/>
            <a:ext cx="777728" cy="77772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2B6AC3-F232-997D-E80E-1D9EBE7A008F}"/>
              </a:ext>
            </a:extLst>
          </p:cNvPr>
          <p:cNvSpPr txBox="1"/>
          <p:nvPr/>
        </p:nvSpPr>
        <p:spPr>
          <a:xfrm>
            <a:off x="5345033" y="2903928"/>
            <a:ext cx="61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solidFill>
                  <a:schemeClr val="bg1"/>
                </a:solidFill>
                <a:latin typeface="Balsamiq Sans" panose="02000603000000000000" pitchFamily="2" charset="0"/>
              </a:rPr>
              <a:t>BoohThai</a:t>
            </a:r>
            <a:r>
              <a:rPr lang="fr-FR" sz="1200" dirty="0">
                <a:latin typeface="Balsamiq Sans" panose="02000603000000000000" pitchFamily="2" charset="0"/>
              </a:rPr>
              <a:t>.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95C863D-27B4-37C8-7C26-8C203C17A385}"/>
              </a:ext>
            </a:extLst>
          </p:cNvPr>
          <p:cNvSpPr/>
          <p:nvPr/>
        </p:nvSpPr>
        <p:spPr>
          <a:xfrm>
            <a:off x="5038334" y="4196758"/>
            <a:ext cx="1174326" cy="11886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03D84D-4A6D-ECEF-0831-BEF8A2DFC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63" y="4038600"/>
            <a:ext cx="1588966" cy="158896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3B8F04E-3B26-3DC8-344F-E68519BA1D48}"/>
              </a:ext>
            </a:extLst>
          </p:cNvPr>
          <p:cNvSpPr txBox="1"/>
          <p:nvPr/>
        </p:nvSpPr>
        <p:spPr>
          <a:xfrm>
            <a:off x="7283656" y="2044514"/>
            <a:ext cx="1806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 err="1"/>
              <a:t>Balsamiq</a:t>
            </a:r>
            <a:r>
              <a:rPr lang="fr-FR" sz="2200" dirty="0"/>
              <a:t> Sans</a:t>
            </a:r>
          </a:p>
          <a:p>
            <a:r>
              <a:rPr lang="fr-FR" sz="1600" dirty="0"/>
              <a:t>Regular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27EF175-5123-D7A2-F143-613D31A80381}"/>
              </a:ext>
            </a:extLst>
          </p:cNvPr>
          <p:cNvSpPr txBox="1"/>
          <p:nvPr/>
        </p:nvSpPr>
        <p:spPr>
          <a:xfrm>
            <a:off x="9656176" y="2044514"/>
            <a:ext cx="20954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 err="1">
                <a:latin typeface="Balsamiq Sans" panose="02000603000000000000" pitchFamily="2" charset="0"/>
              </a:rPr>
              <a:t>Balsamiq</a:t>
            </a:r>
            <a:r>
              <a:rPr lang="fr-FR" sz="2200" b="1" dirty="0">
                <a:latin typeface="Balsamiq Sans" panose="02000603000000000000" pitchFamily="2" charset="0"/>
              </a:rPr>
              <a:t> Sans</a:t>
            </a:r>
          </a:p>
          <a:p>
            <a:r>
              <a:rPr lang="fr-FR" sz="1600" b="1" dirty="0">
                <a:latin typeface="Balsamiq Sans" panose="02000603000000000000" pitchFamily="2" charset="0"/>
              </a:rPr>
              <a:t>Bold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118A7D3-F5E7-F143-734A-71776C547F5B}"/>
              </a:ext>
            </a:extLst>
          </p:cNvPr>
          <p:cNvSpPr txBox="1"/>
          <p:nvPr/>
        </p:nvSpPr>
        <p:spPr>
          <a:xfrm>
            <a:off x="7283656" y="2746257"/>
            <a:ext cx="194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Aa </a:t>
            </a:r>
            <a:r>
              <a:rPr lang="fr-FR" sz="1200" dirty="0" err="1"/>
              <a:t>Bb</a:t>
            </a:r>
            <a:r>
              <a:rPr lang="fr-FR" sz="1200" dirty="0"/>
              <a:t> Cc Dd </a:t>
            </a:r>
            <a:r>
              <a:rPr lang="fr-FR" sz="1200" dirty="0" err="1"/>
              <a:t>Ee</a:t>
            </a:r>
            <a:r>
              <a:rPr lang="fr-FR" sz="1200" dirty="0"/>
              <a:t> </a:t>
            </a:r>
            <a:r>
              <a:rPr lang="fr-FR" sz="1200" dirty="0" err="1"/>
              <a:t>Ff</a:t>
            </a:r>
            <a:r>
              <a:rPr lang="fr-FR" sz="1200" dirty="0"/>
              <a:t> </a:t>
            </a:r>
            <a:r>
              <a:rPr lang="fr-FR" sz="1200" dirty="0" err="1"/>
              <a:t>Gg</a:t>
            </a:r>
            <a:r>
              <a:rPr lang="fr-FR" sz="1200" dirty="0"/>
              <a:t> </a:t>
            </a:r>
            <a:r>
              <a:rPr lang="fr-FR" sz="1200" dirty="0" err="1"/>
              <a:t>Hh</a:t>
            </a:r>
            <a:r>
              <a:rPr lang="fr-FR" sz="1200" dirty="0"/>
              <a:t> Ii Jj</a:t>
            </a:r>
          </a:p>
          <a:p>
            <a:r>
              <a:rPr lang="fr-FR" sz="1200" dirty="0" err="1"/>
              <a:t>Kk</a:t>
            </a:r>
            <a:r>
              <a:rPr lang="fr-FR" sz="1200" dirty="0"/>
              <a:t> </a:t>
            </a:r>
            <a:r>
              <a:rPr lang="fr-FR" sz="1200" dirty="0" err="1"/>
              <a:t>Ll</a:t>
            </a:r>
            <a:r>
              <a:rPr lang="fr-FR" sz="1200" dirty="0"/>
              <a:t> Mm </a:t>
            </a:r>
            <a:r>
              <a:rPr lang="fr-FR" sz="1200" dirty="0" err="1"/>
              <a:t>Nn</a:t>
            </a:r>
            <a:r>
              <a:rPr lang="fr-FR" sz="1200" dirty="0"/>
              <a:t> </a:t>
            </a:r>
            <a:r>
              <a:rPr lang="fr-FR" sz="1200" dirty="0" err="1"/>
              <a:t>Oo</a:t>
            </a:r>
            <a:r>
              <a:rPr lang="fr-FR" sz="1200" dirty="0"/>
              <a:t> Pp Qq </a:t>
            </a:r>
            <a:r>
              <a:rPr lang="fr-FR" sz="1200" dirty="0" err="1"/>
              <a:t>Rr</a:t>
            </a:r>
            <a:r>
              <a:rPr lang="fr-FR" sz="1200" dirty="0"/>
              <a:t> Ss</a:t>
            </a:r>
          </a:p>
          <a:p>
            <a:r>
              <a:rPr lang="fr-FR" sz="1200" dirty="0"/>
              <a:t>Tt </a:t>
            </a:r>
            <a:r>
              <a:rPr lang="fr-FR" sz="1200" dirty="0" err="1"/>
              <a:t>Uu</a:t>
            </a:r>
            <a:r>
              <a:rPr lang="fr-FR" sz="1200" dirty="0"/>
              <a:t> </a:t>
            </a:r>
            <a:r>
              <a:rPr lang="fr-FR" sz="1200" dirty="0" err="1"/>
              <a:t>Vv</a:t>
            </a:r>
            <a:r>
              <a:rPr lang="fr-FR" sz="1200" dirty="0"/>
              <a:t> </a:t>
            </a:r>
            <a:r>
              <a:rPr lang="fr-FR" sz="1200" dirty="0" err="1"/>
              <a:t>Ww</a:t>
            </a:r>
            <a:r>
              <a:rPr lang="fr-FR" sz="1200" dirty="0"/>
              <a:t> Xx </a:t>
            </a:r>
            <a:r>
              <a:rPr lang="fr-FR" sz="1200" dirty="0" err="1"/>
              <a:t>Yy</a:t>
            </a:r>
            <a:r>
              <a:rPr lang="fr-FR" sz="1200" dirty="0"/>
              <a:t> </a:t>
            </a:r>
            <a:r>
              <a:rPr lang="fr-FR" sz="1200" dirty="0" err="1"/>
              <a:t>Zz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38EC47-47D8-42FD-8FCC-EBC81D4BA003}"/>
              </a:ext>
            </a:extLst>
          </p:cNvPr>
          <p:cNvSpPr txBox="1"/>
          <p:nvPr/>
        </p:nvSpPr>
        <p:spPr>
          <a:xfrm>
            <a:off x="9673292" y="2750587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Aa </a:t>
            </a:r>
            <a:r>
              <a:rPr lang="fr-FR" sz="1200" b="1" dirty="0" err="1"/>
              <a:t>Bb</a:t>
            </a:r>
            <a:r>
              <a:rPr lang="fr-FR" sz="1200" b="1" dirty="0"/>
              <a:t> Cc Dd </a:t>
            </a:r>
            <a:r>
              <a:rPr lang="fr-FR" sz="1200" b="1" dirty="0" err="1"/>
              <a:t>Ee</a:t>
            </a:r>
            <a:r>
              <a:rPr lang="fr-FR" sz="1200" b="1" dirty="0"/>
              <a:t> </a:t>
            </a:r>
            <a:r>
              <a:rPr lang="fr-FR" sz="1200" b="1" dirty="0" err="1"/>
              <a:t>Ff</a:t>
            </a:r>
            <a:r>
              <a:rPr lang="fr-FR" sz="1200" b="1" dirty="0"/>
              <a:t> </a:t>
            </a:r>
            <a:r>
              <a:rPr lang="fr-FR" sz="1200" b="1" dirty="0" err="1"/>
              <a:t>Gg</a:t>
            </a:r>
            <a:r>
              <a:rPr lang="fr-FR" sz="1200" b="1" dirty="0"/>
              <a:t> </a:t>
            </a:r>
            <a:r>
              <a:rPr lang="fr-FR" sz="1200" b="1" dirty="0" err="1"/>
              <a:t>Hh</a:t>
            </a:r>
            <a:r>
              <a:rPr lang="fr-FR" sz="1200" b="1" dirty="0"/>
              <a:t> Ii Jj</a:t>
            </a:r>
          </a:p>
          <a:p>
            <a:r>
              <a:rPr lang="fr-FR" sz="1200" b="1" dirty="0" err="1"/>
              <a:t>Kk</a:t>
            </a:r>
            <a:r>
              <a:rPr lang="fr-FR" sz="1200" b="1" dirty="0"/>
              <a:t> </a:t>
            </a:r>
            <a:r>
              <a:rPr lang="fr-FR" sz="1200" b="1" dirty="0" err="1"/>
              <a:t>Ll</a:t>
            </a:r>
            <a:r>
              <a:rPr lang="fr-FR" sz="1200" b="1" dirty="0"/>
              <a:t> Mm </a:t>
            </a:r>
            <a:r>
              <a:rPr lang="fr-FR" sz="1200" b="1" dirty="0" err="1"/>
              <a:t>Nn</a:t>
            </a:r>
            <a:r>
              <a:rPr lang="fr-FR" sz="1200" b="1" dirty="0"/>
              <a:t> </a:t>
            </a:r>
            <a:r>
              <a:rPr lang="fr-FR" sz="1200" b="1" dirty="0" err="1"/>
              <a:t>Oo</a:t>
            </a:r>
            <a:r>
              <a:rPr lang="fr-FR" sz="1200" b="1" dirty="0"/>
              <a:t> Pp Qq </a:t>
            </a:r>
            <a:r>
              <a:rPr lang="fr-FR" sz="1200" b="1" dirty="0" err="1"/>
              <a:t>Rr</a:t>
            </a:r>
            <a:r>
              <a:rPr lang="fr-FR" sz="1200" b="1" dirty="0"/>
              <a:t> Ss</a:t>
            </a:r>
          </a:p>
          <a:p>
            <a:r>
              <a:rPr lang="fr-FR" sz="1200" b="1" dirty="0"/>
              <a:t>Tt </a:t>
            </a:r>
            <a:r>
              <a:rPr lang="fr-FR" sz="1200" b="1" dirty="0" err="1"/>
              <a:t>Uu</a:t>
            </a:r>
            <a:r>
              <a:rPr lang="fr-FR" sz="1200" b="1" dirty="0"/>
              <a:t> </a:t>
            </a:r>
            <a:r>
              <a:rPr lang="fr-FR" sz="1200" b="1" dirty="0" err="1"/>
              <a:t>Vv</a:t>
            </a:r>
            <a:r>
              <a:rPr lang="fr-FR" sz="1200" b="1" dirty="0"/>
              <a:t> </a:t>
            </a:r>
            <a:r>
              <a:rPr lang="fr-FR" sz="1200" b="1" dirty="0" err="1"/>
              <a:t>Ww</a:t>
            </a:r>
            <a:r>
              <a:rPr lang="fr-FR" sz="1200" b="1" dirty="0"/>
              <a:t> Xx </a:t>
            </a:r>
            <a:r>
              <a:rPr lang="fr-FR" sz="1200" b="1" dirty="0" err="1"/>
              <a:t>Yy</a:t>
            </a:r>
            <a:r>
              <a:rPr lang="fr-FR" sz="1200" b="1" dirty="0"/>
              <a:t> </a:t>
            </a:r>
            <a:r>
              <a:rPr lang="fr-FR" sz="1200" b="1" dirty="0" err="1"/>
              <a:t>Zz</a:t>
            </a:r>
            <a:endParaRPr lang="fr-FR" sz="1200" b="1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80F9F95-FD68-E81A-36C3-382EE662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776" y="4513194"/>
            <a:ext cx="4905708" cy="334177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64EF1BCF-64FA-A927-1F95-13907FB1678C}"/>
              </a:ext>
            </a:extLst>
          </p:cNvPr>
          <p:cNvSpPr txBox="1"/>
          <p:nvPr/>
        </p:nvSpPr>
        <p:spPr>
          <a:xfrm>
            <a:off x="765110" y="433151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Inter" panose="02000503000000020004" pitchFamily="2" charset="0"/>
                <a:ea typeface="Inter" panose="02000503000000020004" pitchFamily="2" charset="0"/>
              </a:rPr>
              <a:t>Le logo</a:t>
            </a:r>
          </a:p>
        </p:txBody>
      </p:sp>
    </p:spTree>
    <p:extLst>
      <p:ext uri="{BB962C8B-B14F-4D97-AF65-F5344CB8AC3E}">
        <p14:creationId xmlns:p14="http://schemas.microsoft.com/office/powerpoint/2010/main" val="232131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Balsamiq Sans</vt:lpstr>
      <vt:lpstr>Calibri</vt:lpstr>
      <vt:lpstr>Calibri Light</vt:lpstr>
      <vt:lpstr>Inter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Terwagne</dc:creator>
  <cp:lastModifiedBy>Nicolas Terwagne</cp:lastModifiedBy>
  <cp:revision>3</cp:revision>
  <dcterms:created xsi:type="dcterms:W3CDTF">2023-02-16T18:58:08Z</dcterms:created>
  <dcterms:modified xsi:type="dcterms:W3CDTF">2023-02-16T19:37:20Z</dcterms:modified>
</cp:coreProperties>
</file>