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acb58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acb58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13fb2b1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13fb2b1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13fb2b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13fb2b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13fb2b1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13fb2b1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13fb2b1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13fb2b1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acb58c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acb58c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acb58c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acb58c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acb58ce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acb58ce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acb58c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acb58c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way.marvel.com:443/v1/public/characters?name=thor&amp;ts=1544140073124&amp;apikey=11db561f5be05ff04926efa082f034ac&amp;hash=dc549c9457ffed0d8bf894e68290f7d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de Programmation objet avancée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Bibliothèque Marvel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409630" y="4760725"/>
            <a:ext cx="4734345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Nicolas OLIVER - Hans PELENGA - Yves SANOU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!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38" y="1147225"/>
            <a:ext cx="6334525" cy="38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Sommaire</a:t>
            </a:r>
            <a:endParaRPr b="1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Description de l’application</a:t>
            </a:r>
            <a:br>
              <a:rPr lang="fr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Conception de l’application</a:t>
            </a:r>
            <a:br>
              <a:rPr lang="fr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Technologies utilisées</a:t>
            </a:r>
            <a:br>
              <a:rPr lang="fr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Difficultées rencontrées</a:t>
            </a:r>
            <a:br>
              <a:rPr lang="fr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Démonstration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Description de l’application </a:t>
            </a:r>
            <a:endParaRPr b="1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L’application souhaitée doit 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Permettre de chercher des informations sur un héros Marvel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Permettre de chercher des informations sur un Comics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Gérer sa bibliothèque de Comics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Conception de l’application</a:t>
            </a:r>
            <a:endParaRPr b="1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3001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Design pattern MVC (Model View Controler)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" u="sng">
                <a:solidFill>
                  <a:srgbClr val="000000"/>
                </a:solidFill>
              </a:rPr>
              <a:t>“Model”</a:t>
            </a:r>
            <a:r>
              <a:rPr lang="fr">
                <a:solidFill>
                  <a:srgbClr val="000000"/>
                </a:solidFill>
              </a:rPr>
              <a:t> : accès aux données et leurs traitements.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“</a:t>
            </a:r>
            <a:r>
              <a:rPr lang="fr" u="sng">
                <a:solidFill>
                  <a:srgbClr val="000000"/>
                </a:solidFill>
              </a:rPr>
              <a:t>View”</a:t>
            </a:r>
            <a:r>
              <a:rPr lang="fr">
                <a:solidFill>
                  <a:srgbClr val="000000"/>
                </a:solidFill>
              </a:rPr>
              <a:t> : gestionnaire de l’affichage.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" u="sng">
                <a:solidFill>
                  <a:srgbClr val="000000"/>
                </a:solidFill>
              </a:rPr>
              <a:t>“Controler”</a:t>
            </a:r>
            <a:r>
              <a:rPr lang="fr">
                <a:solidFill>
                  <a:srgbClr val="000000"/>
                </a:solidFill>
              </a:rPr>
              <a:t> : chef d’orchestre des événements. 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225" y="2571750"/>
            <a:ext cx="3784657" cy="238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38" y="3140438"/>
            <a:ext cx="2657225" cy="12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Conception de l’application</a:t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513" y="1228700"/>
            <a:ext cx="6004967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Technologies utilisées</a:t>
            </a:r>
            <a:endParaRPr b="1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API Marvel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Parser JSON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HTTP Connect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JavaFX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Derby : Bdd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JavaDoc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50" y="1331725"/>
            <a:ext cx="6021949" cy="28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Difficultées rencontrées</a:t>
            </a:r>
            <a:endParaRPr b="1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0515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Comprendre la structure d’une requête sur l’API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https://gateway.marvel.com:443/v1/public/characters?name=thor&amp;ts=1544140073124&amp;apikey=11db561f5be05ff04926efa082f034ac&amp;hash=dc549c9457ffed0d8bf894e68290f7d6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900" y="1987750"/>
            <a:ext cx="7164201" cy="30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Difficultées rencontrées</a:t>
            </a:r>
            <a:endParaRPr b="1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0515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Utiliser un JSONObject et parser les données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00" y="1553675"/>
            <a:ext cx="6734175" cy="34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Difficultées rencontrées</a:t>
            </a:r>
            <a:endParaRPr b="1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0515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Gérer les Thread de JavaFX</a:t>
            </a:r>
            <a:br>
              <a:rPr lang="fr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Comment utiliser Derby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jdbc:derby:Nicolas;create=true ;user=Nicolas ;password=Marvel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… et ses requêtes !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2911363"/>
            <a:ext cx="46101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Affichage à l'écran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Economica</vt:lpstr>
      <vt:lpstr>Open Sans</vt:lpstr>
      <vt:lpstr>Arial</vt:lpstr>
      <vt:lpstr>Luxe</vt:lpstr>
      <vt:lpstr>Projet de Programmation objet avancée</vt:lpstr>
      <vt:lpstr>Sommaire</vt:lpstr>
      <vt:lpstr>Description de l’application </vt:lpstr>
      <vt:lpstr>Conception de l’application</vt:lpstr>
      <vt:lpstr>Conception de l’application</vt:lpstr>
      <vt:lpstr>Technologies utilisées</vt:lpstr>
      <vt:lpstr>Difficultées rencontrées</vt:lpstr>
      <vt:lpstr>Difficultées rencontrées</vt:lpstr>
      <vt:lpstr>Difficultées rencontrées</vt:lpstr>
      <vt:lpstr>Démonstration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Programmation objet avancée</dc:title>
  <cp:lastModifiedBy>Nicolas Oliver</cp:lastModifiedBy>
  <cp:revision>1</cp:revision>
  <dcterms:modified xsi:type="dcterms:W3CDTF">2018-12-07T19:24:36Z</dcterms:modified>
</cp:coreProperties>
</file>