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80E5993F-57F8-4DE9-9341-C416C3815D3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714645AF-3C66-4E5B-B11B-E94BA0B818A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Visual-system-for-interaction-human-with-robot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Nicolas Orság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Progress mojej prace 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228600" y="71028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Prečítanie a porozumenie 2 dôležitých článkov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https://sci-hub.se/10.1109/humanoids43949.2019.9035067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Spoznamkovanie : https://github.com/NicolasOrsag/Visual-system-for-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interaction-human-with-robot/blob/main/Documentation/Sources/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notes_from_sources.pdf  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https://sci-hub.se/10.1109/humanoids.2017.8246973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Vytvorenie a manažovanie github repozitára: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https://github.com/NicolasOrsag/Visual-system-for-interaction-human-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with-robot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Písanie a udržovanie denníka: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https://github.com/NicolasOrsag/Visual-system-for-interaction-human-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with-robot/blob/main/Documentation/Diary.txt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Progress prace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Vytvorenie templatu diplomovej práce a pridania zdrojov: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https://github.com/NicolasOrsag/Visual-system-for-interaction-human-with-robot/tree/main/LaTex%20Text%20of%20thesis 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Poznámky z konzultácii: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https://github.com/NicolasOrsag/Visual-system-for-interaction-human-with-robot/tree/main/Documentation/Notes-from-consultations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Inštalácia všetkých potrebných dependencies pre spojazdnenie online detection dema podľa: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https://github.com/robotology/online-detection-demo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On-line Detection Application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176200" y="1080000"/>
            <a:ext cx="5727240" cy="360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Installed dependencies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512360" y="1080000"/>
            <a:ext cx="7055280" cy="360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60000" y="1267560"/>
            <a:ext cx="9360000" cy="3224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Ukážka detection_main.m 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839960" y="1080000"/>
            <a:ext cx="6400080" cy="360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2022-05-11T15:47:17Z</dcterms:created>
  <dc:creator/>
  <dc:description/>
  <dc:language>en-US</dc:language>
  <cp:lastModifiedBy/>
  <dcterms:modified xsi:type="dcterms:W3CDTF">2022-05-11T21:22:40Z</dcterms:modified>
  <cp:revision>3</cp:revision>
  <dc:subject/>
  <dc:title>Blue Curve</dc:title>
</cp:coreProperties>
</file>