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sk-SK" sz="1400" spc="-1" strike="noStrike"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sk-SK" sz="14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5A0AE0B2-8C1F-4F4B-88EC-E5E14D0B2CCA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&lt;číslo&gt;</a:t>
            </a:fld>
            <a:endParaRPr b="0" lang="sk-SK" sz="140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sk-SK" sz="4400" spc="-1" strike="noStrike">
                <a:latin typeface="Arial"/>
              </a:rPr>
              <a:t>Kliknúť na úpravu formátu textu </a:t>
            </a:r>
            <a:r>
              <a:rPr b="0" lang="sk-SK" sz="4400" spc="-1" strike="noStrike">
                <a:latin typeface="Arial"/>
              </a:rPr>
              <a:t>titulku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Kliknúť na úpravu formátu textu osnovy</a:t>
            </a:r>
            <a:endParaRPr b="0" lang="sk-S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latin typeface="Arial"/>
              </a:rPr>
              <a:t>Druhá úroveň</a:t>
            </a:r>
            <a:endParaRPr b="0" lang="sk-S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latin typeface="Arial"/>
              </a:rPr>
              <a:t>Tretia úroveň</a:t>
            </a:r>
            <a:endParaRPr b="0" lang="sk-S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latin typeface="Arial"/>
              </a:rPr>
              <a:t>Štvrtá úroveň osnovy</a:t>
            </a:r>
            <a:endParaRPr b="0" lang="sk-S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Piata úroveň osnovy</a:t>
            </a:r>
            <a:endParaRPr b="0" lang="sk-S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Šiesta úroveň</a:t>
            </a:r>
            <a:endParaRPr b="0" lang="sk-S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Siedma úroveň</a:t>
            </a:r>
            <a:endParaRPr b="0" lang="sk-S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sk-SK" sz="1800" spc="-1" strike="noStrike">
                <a:latin typeface="Arial"/>
              </a:rPr>
              <a:t>Kliknúť na úpravu formátu textu titulku</a:t>
            </a:r>
            <a:endParaRPr b="0" lang="sk-SK" sz="18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Kliknúť na úpravu formátu textu osnovy</a:t>
            </a:r>
            <a:endParaRPr b="0" lang="sk-SK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1800" spc="-1" strike="noStrike">
                <a:latin typeface="Arial"/>
              </a:rPr>
              <a:t>Druhá úroveň</a:t>
            </a:r>
            <a:endParaRPr b="0" lang="sk-SK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Tretia úroveň</a:t>
            </a:r>
            <a:endParaRPr b="0" lang="sk-SK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1800" spc="-1" strike="noStrike">
                <a:latin typeface="Arial"/>
              </a:rPr>
              <a:t>Štvrtá úroveň osnovy</a:t>
            </a:r>
            <a:endParaRPr b="0" lang="sk-SK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Piata úroveň osnovy</a:t>
            </a:r>
            <a:endParaRPr b="0" lang="sk-SK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Šiesta úroveň</a:t>
            </a:r>
            <a:endParaRPr b="0" lang="sk-SK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Siedma úroveň</a:t>
            </a:r>
            <a:endParaRPr b="0" lang="sk-SK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Visual-system-for-interaction-human-with-robot</a:t>
            </a:r>
            <a:endParaRPr b="0" lang="sk-SK" sz="33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0" y="1620000"/>
            <a:ext cx="8999640" cy="50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highlight>
                  <a:srgbClr val="ffffff"/>
                </a:highlight>
                <a:latin typeface="Arial"/>
              </a:rPr>
              <a:t>Nicolas Orság</a:t>
            </a:r>
            <a:endParaRPr b="0" lang="sk-S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59640" cy="56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sk-SK" sz="2000" spc="-1" strike="noStrike">
                <a:latin typeface="Arial"/>
              </a:rPr>
              <a:t>A Weakly Supervised Strategy for Learning Object Detection on a</a:t>
            </a:r>
            <a:br/>
            <a:r>
              <a:rPr b="0" lang="sk-SK" sz="2000" spc="-1" strike="noStrike">
                <a:latin typeface="Arial"/>
              </a:rPr>
              <a:t>Humanoid Robot</a:t>
            </a:r>
            <a:endParaRPr b="0" lang="sk-SK" sz="20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612240" y="1079640"/>
            <a:ext cx="2854800" cy="35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59640" cy="56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sk-SK" sz="2000" spc="-1" strike="noStrike">
                <a:latin typeface="Arial"/>
              </a:rPr>
              <a:t>Interactive Data Collection for Deep Learning Object Detectors</a:t>
            </a:r>
            <a:br/>
            <a:r>
              <a:rPr b="0" lang="sk-SK" sz="2000" spc="-1" strike="noStrike">
                <a:latin typeface="Arial"/>
              </a:rPr>
              <a:t>on Humanoid Robots</a:t>
            </a:r>
            <a:endParaRPr b="0" lang="sk-SK" sz="20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645000" y="1079640"/>
            <a:ext cx="2789280" cy="35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On-line Detection Application</a:t>
            </a:r>
            <a:endParaRPr b="0" lang="sk-SK" sz="33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176200" y="1080000"/>
            <a:ext cx="5726880" cy="359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Installed dependencies</a:t>
            </a:r>
            <a:endParaRPr b="0" lang="sk-SK" sz="33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512360" y="1080000"/>
            <a:ext cx="7054920" cy="359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60000" y="1267560"/>
            <a:ext cx="9359640" cy="3224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Ukážka detection_main.m </a:t>
            </a:r>
            <a:endParaRPr b="0" lang="sk-SK" sz="33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839960" y="1080000"/>
            <a:ext cx="6399720" cy="359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2022-05-11T15:47:17Z</dcterms:created>
  <dc:creator/>
  <dc:description/>
  <dc:language>en-US</dc:language>
  <cp:lastModifiedBy/>
  <dcterms:modified xsi:type="dcterms:W3CDTF">2022-05-12T17:38:46Z</dcterms:modified>
  <cp:revision>5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