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sk-SK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1BA22257-F01C-49B2-903D-DAB96B3DAA5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&lt;číslo&gt;</a:t>
            </a:fld>
            <a:endParaRPr b="0" lang="sk-SK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sk-SK" sz="1800" spc="-1" strike="noStrike">
                <a:latin typeface="Arial"/>
              </a:rPr>
              <a:t>Kliknúť na úpravu formátu textu titulku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Kliknúť na úpravu formátu textu osnovy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Druhá úroveň</a:t>
            </a:r>
            <a:endParaRPr b="0" lang="sk-S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Tretia úroveň</a:t>
            </a:r>
            <a:endParaRPr b="0" lang="sk-S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latin typeface="Arial"/>
              </a:rPr>
              <a:t>Štvrtá úroveň osnovy</a:t>
            </a:r>
            <a:endParaRPr b="0" lang="sk-S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Piata úroveň osnovy</a:t>
            </a:r>
            <a:endParaRPr b="0" lang="sk-S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Šiesta úroveň</a:t>
            </a:r>
            <a:endParaRPr b="0" lang="sk-S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latin typeface="Arial"/>
              </a:rPr>
              <a:t>Siedma úroveň</a:t>
            </a:r>
            <a:endParaRPr b="0" lang="sk-SK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Visual-system-for-interaction-human-with-robot</a:t>
            </a:r>
            <a:endParaRPr b="0" lang="sk-SK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0" y="1620000"/>
            <a:ext cx="8999640" cy="50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Nicolas Orság</a:t>
            </a:r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Progress mojej prace </a:t>
            </a:r>
            <a:endParaRPr b="0" lang="sk-SK" sz="33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8600" y="90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Prečítanie a porozumenie 2 dôležitých článkov 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https://sci-hub.se/10.1109/humanoids43949.2019.9035067</a:t>
            </a:r>
            <a:endParaRPr b="0" lang="sk-SK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Spoznamkovanie : https://github.com/NicolasOrsag/Visual-system-for-interaction-human-with-robot/blob/main/Documentation/Sources/notes_from_sources.pdf  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https://sci-hub.se/10.1109/humanoids.2017.8246973</a:t>
            </a:r>
            <a:endParaRPr b="0" lang="sk-S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Vytvorenie a manažovanie github repozitára: 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</a:t>
            </a:r>
            <a:endParaRPr b="0" lang="sk-S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Písanie a udržovanie denníka: </a:t>
            </a:r>
            <a:endParaRPr b="0" lang="sk-S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https://github.com/NicolasOrsag/Visual-system-for-interaction-human-with-robot/blob/main/Documentation/Diary.txt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Progress prace</a:t>
            </a:r>
            <a:endParaRPr b="0" lang="sk-SK" sz="33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Vytvorenie templatu diplomovej práce a pridania zdrojov:</a:t>
            </a:r>
            <a:endParaRPr b="0" lang="sk-SK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https://github.com/NicolasOrsag/Visual-system-for-interaction-human-with-robot/tree/main/LaTex%20Text%20of%20thesis </a:t>
            </a:r>
            <a:endParaRPr b="0" lang="sk-SK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Poznámky z konzultácii: </a:t>
            </a:r>
            <a:endParaRPr b="0" lang="sk-SK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https://github.com/NicolasOrsag/Visual-system-for-interaction-human-with-robot/tree/main/Documentation/Notes-from-consultations</a:t>
            </a:r>
            <a:endParaRPr b="0" lang="sk-SK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Inštalácia všetkých potrebných dependencies pre spojazdnenie online detection dema podľa:</a:t>
            </a:r>
            <a:endParaRPr b="0" lang="sk-SK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https://github.com/robotology/online-detection-demo</a:t>
            </a:r>
            <a:endParaRPr b="0" lang="sk-SK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sk-SK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5964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2000" spc="-1" strike="noStrike">
                <a:latin typeface="Arial"/>
              </a:rPr>
              <a:t>A Weakly Supervised Strategy for Learning Object Detection on a</a:t>
            </a:r>
            <a:br/>
            <a:r>
              <a:rPr b="0" lang="sk-SK" sz="2000" spc="-1" strike="noStrike">
                <a:latin typeface="Arial"/>
              </a:rPr>
              <a:t>Humanoid Robot</a:t>
            </a:r>
            <a:endParaRPr b="0" lang="sk-SK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12240" y="1079640"/>
            <a:ext cx="285480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5964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sk-SK" sz="2000" spc="-1" strike="noStrike">
                <a:latin typeface="Arial"/>
              </a:rPr>
              <a:t>Interactive Data Collection for Deep Learning Object Detectors</a:t>
            </a:r>
            <a:br/>
            <a:r>
              <a:rPr b="0" lang="sk-SK" sz="2000" spc="-1" strike="noStrike">
                <a:latin typeface="Arial"/>
              </a:rPr>
              <a:t>on Humanoid Robots</a:t>
            </a:r>
            <a:endParaRPr b="0" lang="sk-SK" sz="2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45000" y="1079640"/>
            <a:ext cx="278928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On-line Detection Application</a:t>
            </a:r>
            <a:endParaRPr b="0" lang="sk-SK" sz="33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76200" y="1080000"/>
            <a:ext cx="5726880" cy="359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Installed dependencies</a:t>
            </a:r>
            <a:endParaRPr b="0" lang="sk-SK" sz="33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512360" y="1080000"/>
            <a:ext cx="7054920" cy="359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sk-SK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1267560"/>
            <a:ext cx="9359640" cy="3224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Ukážka detection_main.m </a:t>
            </a:r>
            <a:endParaRPr b="0" lang="sk-SK" sz="33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39960" y="1080000"/>
            <a:ext cx="6399720" cy="359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2022-05-11T15:47:17Z</dcterms:created>
  <dc:creator/>
  <dc:description/>
  <dc:language>en-US</dc:language>
  <cp:lastModifiedBy/>
  <dcterms:modified xsi:type="dcterms:W3CDTF">2022-05-12T17:38:32Z</dcterms:modified>
  <cp:revision>4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