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6.png" ContentType="image/png"/>
  <Override PartName="/ppt/media/image12.jpeg" ContentType="image/jpeg"/>
  <Override PartName="/ppt/media/image7.png" ContentType="image/png"/>
  <Override PartName="/ppt/media/image10.jpeg" ContentType="image/jpeg"/>
  <Override PartName="/ppt/media/image11.jpeg" ContentType="image/jpeg"/>
  <Override PartName="/ppt/media/image1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2D53E0-208D-4CDE-8B1A-E555A7EDF3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9DA933-B22B-4E00-A94A-873B53C9BE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BB5F97-4B1F-4A30-BF80-22B46089BF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B7DA7B-40C0-4E29-9E8E-CD7CC75630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1B2B6C-A2AD-4791-AFFE-4532278773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915312-9C4C-43AF-AB7A-30420D51D2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B500C7-E1CB-481E-B38B-FFA8900173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39F299-E3C5-4B14-829C-402FA96D59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62D8C9-401F-49DF-821C-5B70A06303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291276-07C4-49BD-8425-F93D177053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B6CF63-DDC7-4C3D-AB4C-93F31F99CE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D446A1-31B1-4166-9147-781AE649375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F70CFBB6-07F9-4C66-BB8C-D396ABBB669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B2C28259-5910-4499-A40C-67859743169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458000"/>
            <a:ext cx="9000000" cy="14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Prezenácia pokroku diplomovej práce: </a:t>
            </a:r>
            <a:br>
              <a:rPr sz="3300"/>
            </a:b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Vizuálny systém pre interakciu človeka s robotom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Ukážka spustenia natrénovaného modelu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633400" y="1080000"/>
            <a:ext cx="4813200" cy="36000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23213E-1F95-4D21-AB1F-EED96EA0EDE8}" type="slidenum">
              <a:t>10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6E20FAE-B7AC-43EB-BCD0-487B264A6A60}" type="datetime1">
              <a:rPr lang="en-US"/>
              <a:t>01/20/2023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Frustrantingly simple few-shot object detection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0" y="1371600"/>
            <a:ext cx="10079640" cy="24102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E77637-F22E-4D49-BCB9-EBA7FCC20B7F}" type="slidenum">
              <a:t>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A22C2E2-97D5-479F-915A-AC3CC3963AE7}" type="datetime1">
              <a:rPr lang="en-US"/>
              <a:t>01/20/2023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9360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Meta Faster R-CNN</a:t>
            </a:r>
            <a:br>
              <a:rPr sz="3300"/>
            </a:b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Feature Alignment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841320" y="1080000"/>
            <a:ext cx="8397000" cy="36000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6C4611-383C-4F26-A163-50095A61D8B8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33F8CD4-3E0A-47F3-BC63-5D586905F2BE}" type="datetime1">
              <a:rPr lang="en-US"/>
              <a:t>01/20/2023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Celý dataset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60000" y="914400"/>
            <a:ext cx="9360000" cy="2317680"/>
          </a:xfrm>
          <a:prstGeom prst="rect">
            <a:avLst/>
          </a:prstGeom>
          <a:ln w="18000">
            <a:noFill/>
          </a:ln>
        </p:spPr>
      </p:pic>
      <p:sp>
        <p:nvSpPr>
          <p:cNvPr id="92" name=""/>
          <p:cNvSpPr txBox="1"/>
          <p:nvPr/>
        </p:nvSpPr>
        <p:spPr>
          <a:xfrm>
            <a:off x="457200" y="3429000"/>
            <a:ext cx="8458200" cy="6022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Base classes: </a:t>
            </a:r>
            <a:r>
              <a:rPr b="0" lang="en-US" sz="1800" spc="-1" strike="noStrike">
                <a:latin typeface="Arial"/>
              </a:rPr>
              <a:t>aeroplane, bicycle, boat, bottle, car, cat, chair, diningtable, dog, horse, person, pottedplant, sheep, train, tvmonitor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457200" y="4343400"/>
            <a:ext cx="554832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Novel classes: </a:t>
            </a:r>
            <a:r>
              <a:rPr b="0" lang="en-US" sz="1800" spc="-1" strike="noStrike">
                <a:latin typeface="Arial"/>
              </a:rPr>
              <a:t>bird, bus, cow, motorbike, sofa, apple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0603F7-E03F-40EC-A879-6F418746DE8D}" type="slidenum">
              <a:t>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51FF2EF3-395F-439D-8D00-E21EFE6430AA}" type="datetime1">
              <a:rPr lang="en-US"/>
              <a:t>01/20/2023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Tréningové parametre pri fine-tuningu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95" name=""/>
          <p:cNvGraphicFramePr/>
          <p:nvPr/>
        </p:nvGraphicFramePr>
        <p:xfrm>
          <a:off x="2375640" y="1578240"/>
          <a:ext cx="5075280" cy="215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Learning rate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0.000125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Batch size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Max_iter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160000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C0FDFF-B939-48DB-B157-0911B1A86F8D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9CABF5E-9370-4E23-927D-DF5BAA2FC65C}" type="datetime1">
              <a:rPr lang="en-US"/>
              <a:t>01/20/2023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429000" y="1143000"/>
            <a:ext cx="6695640" cy="3419280"/>
          </a:xfrm>
          <a:prstGeom prst="rect">
            <a:avLst/>
          </a:prstGeom>
          <a:ln w="1800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457200" y="1600200"/>
            <a:ext cx="3238200" cy="24001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3CFE93-593B-4B26-BA41-0177C63704F0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CE2A0AE-E010-480B-BB20-2009666A77CC}" type="datetime1">
              <a:rPr lang="en-US"/>
              <a:t>01/20/2023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Precision = TP / TP + FP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Recall = TP / TP + FN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238920" y="2286000"/>
            <a:ext cx="2933280" cy="2467080"/>
          </a:xfrm>
          <a:prstGeom prst="rect">
            <a:avLst/>
          </a:prstGeom>
          <a:ln w="18000">
            <a:noFill/>
          </a:ln>
        </p:spPr>
      </p:pic>
      <p:sp>
        <p:nvSpPr>
          <p:cNvPr id="103" name=""/>
          <p:cNvSpPr txBox="1"/>
          <p:nvPr/>
        </p:nvSpPr>
        <p:spPr>
          <a:xfrm>
            <a:off x="4114800" y="3657600"/>
            <a:ext cx="1143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D7A4CA-24A5-48E7-9D80-7FA69A8834BB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CEA733A-CECD-4707-B383-2D0C2EA95B12}" type="datetime1">
              <a:rPr lang="en-US"/>
              <a:t>01/20/2023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Výsledky fine-tuningu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05" name=""/>
          <p:cNvGraphicFramePr/>
          <p:nvPr/>
        </p:nvGraphicFramePr>
        <p:xfrm>
          <a:off x="5396400" y="1158120"/>
          <a:ext cx="3742200" cy="3296880"/>
        </p:xfrm>
        <a:graphic>
          <a:graphicData uri="http://schemas.openxmlformats.org/drawingml/2006/table">
            <a:tbl>
              <a:tblPr/>
              <a:tblGrid>
                <a:gridCol w="1871280"/>
                <a:gridCol w="1870920"/>
              </a:tblGrid>
              <a:tr h="4928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44.381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928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AP50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69.290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28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AP75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49.104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928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49.950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28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bAP50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77.605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928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bAP75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55.450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28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30.459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928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nAP50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48.502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7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nAP75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33.239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730160" y="914400"/>
            <a:ext cx="3299040" cy="4662000"/>
          </a:xfrm>
          <a:prstGeom prst="rect">
            <a:avLst/>
          </a:prstGeom>
          <a:ln w="18000">
            <a:noFill/>
          </a:ln>
        </p:spPr>
      </p:pic>
      <p:sp>
        <p:nvSpPr>
          <p:cNvPr id="107" name=""/>
          <p:cNvSpPr txBox="1"/>
          <p:nvPr/>
        </p:nvSpPr>
        <p:spPr>
          <a:xfrm>
            <a:off x="5257800" y="796680"/>
            <a:ext cx="4572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Priemerné hodnoty pre všetky triedy: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AE50CB-C017-4220-AA5D-13348132B6F2}" type="slidenum">
              <a:t>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712D45A9-6CAD-49B0-B13C-BA81071370B3}" type="datetime1">
              <a:rPr lang="en-US"/>
              <a:t>01/20/2023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Obrázky použité na 5-shot OD jablka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1600200" cy="1600200"/>
          </a:xfrm>
          <a:prstGeom prst="rect">
            <a:avLst/>
          </a:prstGeom>
          <a:ln w="18000"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400840" y="1600200"/>
            <a:ext cx="1600200" cy="1600200"/>
          </a:xfrm>
          <a:prstGeom prst="rect">
            <a:avLst/>
          </a:prstGeom>
          <a:ln w="18000"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4343400" y="1600200"/>
            <a:ext cx="1600200" cy="1600200"/>
          </a:xfrm>
          <a:prstGeom prst="rect">
            <a:avLst/>
          </a:prstGeom>
          <a:ln w="18000">
            <a:noFill/>
          </a:ln>
        </p:spPr>
      </p:pic>
      <p:pic>
        <p:nvPicPr>
          <p:cNvPr id="112" name="" descr=""/>
          <p:cNvPicPr/>
          <p:nvPr/>
        </p:nvPicPr>
        <p:blipFill>
          <a:blip r:embed="rId4"/>
          <a:stretch/>
        </p:blipFill>
        <p:spPr>
          <a:xfrm>
            <a:off x="6172200" y="1600200"/>
            <a:ext cx="1600200" cy="1600200"/>
          </a:xfrm>
          <a:prstGeom prst="rect">
            <a:avLst/>
          </a:prstGeom>
          <a:ln w="18000">
            <a:noFill/>
          </a:ln>
        </p:spPr>
      </p:pic>
      <p:pic>
        <p:nvPicPr>
          <p:cNvPr id="113" name="" descr=""/>
          <p:cNvPicPr/>
          <p:nvPr/>
        </p:nvPicPr>
        <p:blipFill>
          <a:blip r:embed="rId5"/>
          <a:stretch/>
        </p:blipFill>
        <p:spPr>
          <a:xfrm>
            <a:off x="8001000" y="1600200"/>
            <a:ext cx="1600200" cy="16002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9EEEDD-3478-4506-A08F-F9AC63E5E644}" type="slidenum">
              <a:t>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D0B1DDA-C91F-4B24-8E44-3BCB49B5AA94}" type="datetime1">
              <a:rPr lang="en-US"/>
              <a:t>01/20/2023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2023-01-13T13:22:24Z</dcterms:created>
  <dc:creator/>
  <dc:description/>
  <dc:language>en-US</dc:language>
  <cp:lastModifiedBy/>
  <dcterms:modified xsi:type="dcterms:W3CDTF">2023-01-20T20:04:44Z</dcterms:modified>
  <cp:revision>7</cp:revision>
  <dc:subject/>
  <dc:title>Blue Curve</dc:title>
</cp:coreProperties>
</file>