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8.jpeg" ContentType="image/jpeg"/>
  <Override PartName="/ppt/media/image5.png" ContentType="image/png"/>
  <Override PartName="/ppt/media/image6.jpeg" ContentType="image/jpeg"/>
  <Override PartName="/ppt/media/image7.jpeg" ContentType="image/jpeg"/>
  <Override PartName="/ppt/media/image11.png" ContentType="image/png"/>
  <Override PartName="/ppt/media/image10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7579B4-0501-4870-901F-9472AB88ED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F3C87F-24A6-498F-B89C-E6E176E010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0AFFDC-12C6-48B0-9F27-1B2E31D1B8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A7D0F1-DC09-4FBD-A1E4-EADA7D1505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B1D5A1-374D-4231-8373-EC76186FF7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B0F892-80E1-4F1B-9DC4-C218CC725E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DA8A57-6CA3-4455-A96A-D7B0ADB0C2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E47C73-0309-4FD8-BCF8-7F45C0F350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5E9363-D948-42F5-8CCD-430CD60393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C2821E-CEB6-43DB-A7F7-3526182BA2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B1C5BB-3D3D-449D-8263-77B580DD7F4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0A5AF1-3BF8-491E-ACD4-D2DE0D4E94E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780BC86A-6256-4F22-A3A5-569165A3476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85A48EC1-C9C1-4F82-8D58-0A5B83198D9C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1458000"/>
            <a:ext cx="9000000" cy="14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Prezenácia pokroku diplomovej práce: </a:t>
            </a:r>
            <a:br>
              <a:rPr sz="3300"/>
            </a:b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Vizuálny systém pre interakciu človeka s robotom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Frustrantingly simple few-shot object detection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0" y="1371600"/>
            <a:ext cx="10079640" cy="24102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286A18-2520-42CD-AC08-18F2D5202E2F}" type="slidenum">
              <a:t>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69DE2BBE-4B4A-4422-B2ED-BAA5AA741613}" type="datetime1">
              <a:rPr lang="en-US"/>
              <a:t>01/13/2023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0"/>
            <a:ext cx="936000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Meta Faster R-CNN</a:t>
            </a:r>
            <a:br>
              <a:rPr sz="3300"/>
            </a:b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Feature Alignment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841320" y="1080000"/>
            <a:ext cx="8397000" cy="36000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1A1842-A1DF-4E12-AA85-72BE598B33F3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8369C21F-E1D7-41D1-ACFD-C3864180EB4F}" type="datetime1">
              <a:rPr lang="en-US"/>
              <a:t>01/13/2023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Celý dataset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60000" y="1721160"/>
            <a:ext cx="9360000" cy="231768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C4A3B5-AE49-4476-A161-E5EAEBD6B4FA}" type="slidenum">
              <a:t>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8B427710-0F25-4807-9ED2-D72B3AE7AB5C}" type="datetime1">
              <a:rPr lang="en-US"/>
              <a:t>01/13/2023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Tréningové parametre pri fine-tuningu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286000" y="914400"/>
            <a:ext cx="5268960" cy="402372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A32AC8-18AD-4150-9D00-CF67687A54C3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E4C6C74-54BF-41B4-973A-DBC93251E0DD}" type="datetime1">
              <a:rPr lang="en-US"/>
              <a:t>01/13/2023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Výsledky fine-tuningu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28600" y="1724040"/>
            <a:ext cx="9601200" cy="147636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89CDBE-6968-4C01-A647-D82EF533203C}" type="slidenum">
              <a:t>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2DE953B-BCAE-4410-B091-51395F04ECC5}" type="datetime1">
              <a:rPr lang="en-US"/>
              <a:t>01/13/2023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Obrázky použité na 5-shot OD jablka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1600200" cy="1600200"/>
          </a:xfrm>
          <a:prstGeom prst="rect">
            <a:avLst/>
          </a:prstGeom>
          <a:ln w="1800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2400840" y="1600200"/>
            <a:ext cx="1600200" cy="1600200"/>
          </a:xfrm>
          <a:prstGeom prst="rect">
            <a:avLst/>
          </a:prstGeom>
          <a:ln w="18000"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4343400" y="1600200"/>
            <a:ext cx="1600200" cy="1600200"/>
          </a:xfrm>
          <a:prstGeom prst="rect">
            <a:avLst/>
          </a:prstGeom>
          <a:ln w="18000">
            <a:noFill/>
          </a:ln>
        </p:spPr>
      </p:pic>
      <p:pic>
        <p:nvPicPr>
          <p:cNvPr id="100" name="" descr=""/>
          <p:cNvPicPr/>
          <p:nvPr/>
        </p:nvPicPr>
        <p:blipFill>
          <a:blip r:embed="rId4"/>
          <a:stretch/>
        </p:blipFill>
        <p:spPr>
          <a:xfrm>
            <a:off x="6172200" y="1600200"/>
            <a:ext cx="1600200" cy="1600200"/>
          </a:xfrm>
          <a:prstGeom prst="rect">
            <a:avLst/>
          </a:prstGeom>
          <a:ln w="18000">
            <a:noFill/>
          </a:ln>
        </p:spPr>
      </p:pic>
      <p:pic>
        <p:nvPicPr>
          <p:cNvPr id="101" name="" descr=""/>
          <p:cNvPicPr/>
          <p:nvPr/>
        </p:nvPicPr>
        <p:blipFill>
          <a:blip r:embed="rId5"/>
          <a:stretch/>
        </p:blipFill>
        <p:spPr>
          <a:xfrm>
            <a:off x="8001000" y="1600200"/>
            <a:ext cx="1600200" cy="16002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352013-D39D-4822-A369-C92F8F3DFBFE}" type="slidenum">
              <a:t>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54B822C4-A257-4FD0-AED8-9ED2FF784F7B}" type="datetime1">
              <a:rPr lang="en-US"/>
              <a:t>01/13/2023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Ukážka spustenia natrénovaného modelu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633400" y="1080000"/>
            <a:ext cx="4813200" cy="36000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998B49-1B19-4C4D-A53D-126256F43719}" type="slidenum">
              <a:t>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30E3050-48EB-45E8-8242-D2BA2A966EF7}" type="datetime1">
              <a:rPr lang="en-US"/>
              <a:t>01/13/2023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2023-01-13T13:22:24Z</dcterms:created>
  <dc:creator/>
  <dc:description/>
  <dc:language>en-US</dc:language>
  <cp:lastModifiedBy/>
  <dcterms:modified xsi:type="dcterms:W3CDTF">2023-01-13T14:26:16Z</dcterms:modified>
  <cp:revision>2</cp:revision>
  <dc:subject/>
  <dc:title>Blue Curve</dc:title>
</cp:coreProperties>
</file>