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36791D82-BF36-4449-B675-D2B11ED8750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fld id="{5E07F537-C4E2-41F2-B0B7-097F858CD36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Visual-system-for-interaction-human-with-robot</a:t>
            </a:r>
            <a:endParaRPr b="0" lang="en-US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Nicolas Orság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Progress mojej prace 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241200" y="972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Prečítanie a porozumenie 2 dôležitých článkov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https://sci-hub.se/10.1109/humanoids.2017.8246973 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https://sci-hub.se/10.1109/humanoids43949.2019.9035067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Vytvorenie a manažovanie github repozitára: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https://github.com/NicolasOrsag/Visual-system-for-interaction-human-with-robot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Vytvorenie templatu diplomovej práce a pridania zdrojov 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Inštalácia všetkých potrebných programov pre spojazdnenie online detection dema</a:t>
            </a:r>
            <a:endParaRPr b="0" lang="en-US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9bdd"/>
                </a:solidFill>
                <a:latin typeface="Arial"/>
              </a:rPr>
              <a:t>https://github.com/robotology/online-detection-demo</a:t>
            </a:r>
            <a:endParaRPr b="0" lang="en-US" sz="2100" spc="-1" strike="noStrike">
              <a:solidFill>
                <a:srgbClr val="009bdd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On-line Detection Application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176200" y="1080000"/>
            <a:ext cx="572724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Installed dependencies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512360" y="1080000"/>
            <a:ext cx="705528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000" y="1267560"/>
            <a:ext cx="9360000" cy="32245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39960" y="1080000"/>
            <a:ext cx="6400080" cy="36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2022-05-11T15:47:17Z</dcterms:created>
  <dc:creator/>
  <dc:description/>
  <dc:language>en-US</dc:language>
  <cp:lastModifiedBy/>
  <dcterms:modified xsi:type="dcterms:W3CDTF">2022-05-11T18:57:47Z</dcterms:modified>
  <cp:revision>2</cp:revision>
  <dc:subject/>
  <dc:title>Blue Curve</dc:title>
</cp:coreProperties>
</file>