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8e35f9a6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8e35f9a6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a8e35f9a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a8e35f9a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a9bf7b2d2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a9bf7b2d2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a9dbfde64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a9dbfde64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a8e35f9a6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a8e35f9a6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ed8d41cb6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ed8d41cb6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a9bf7b2d2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a9bf7b2d2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a9bf7b2d2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a9bf7b2d2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073525"/>
            <a:ext cx="8520600" cy="108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500">
                <a:latin typeface="Montserrat"/>
                <a:ea typeface="Montserrat"/>
                <a:cs typeface="Montserrat"/>
                <a:sym typeface="Montserrat"/>
              </a:rPr>
              <a:t>ПО “Агентские продажи”</a:t>
            </a:r>
            <a:endParaRPr sz="4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084500" y="3168450"/>
            <a:ext cx="66132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Подготовили: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студенты 1 курса магистратуры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Охотницкий Николай Николаевич,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Логвиненко Арина Александровна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272700" y="416875"/>
            <a:ext cx="85986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Функциональные требования</a:t>
            </a:r>
            <a:endParaRPr sz="2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0" y="1109300"/>
            <a:ext cx="8984700" cy="3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ontserrat"/>
              <a:buChar char="●"/>
            </a:pPr>
            <a:r>
              <a:rPr lang="ru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Приложение </a:t>
            </a:r>
            <a:r>
              <a:rPr b="1" lang="ru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для планшетов на ОС Android (версии 8.0+)</a:t>
            </a:r>
            <a:r>
              <a:rPr lang="ru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и доступно для сотрудников банка, работающих удаленно.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ontserrat"/>
              <a:buChar char="●"/>
            </a:pPr>
            <a:r>
              <a:rPr b="1" lang="ru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Функционал</a:t>
            </a:r>
            <a:r>
              <a:rPr lang="ru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ontserrat"/>
              <a:buChar char="○"/>
            </a:pPr>
            <a:r>
              <a:rPr b="1" lang="ru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Оформление заявок</a:t>
            </a:r>
            <a:r>
              <a:rPr lang="ru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на выпуск банковских карт для клиентов физических лиц.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ontserrat"/>
              <a:buChar char="○"/>
            </a:pPr>
            <a:r>
              <a:rPr b="1" lang="ru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Управление заявками и статусом:</a:t>
            </a:r>
            <a:r>
              <a:rPr lang="ru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возможность отслеживания статуса оформленных заявок для обеспечения контроля и своевременной обработки запросов.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ontserrat"/>
              <a:buChar char="●"/>
            </a:pPr>
            <a:r>
              <a:rPr lang="ru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Интуитивно понятный и удобный пользовательский интерфейс.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ontserrat"/>
              <a:buChar char="●"/>
            </a:pPr>
            <a:r>
              <a:rPr lang="ru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Обеспечение </a:t>
            </a:r>
            <a:r>
              <a:rPr b="1" lang="ru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высокого уровня защиты</a:t>
            </a:r>
            <a:r>
              <a:rPr lang="ru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личных данных клиентов и </a:t>
            </a:r>
            <a:r>
              <a:rPr b="1" lang="ru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соблюдение стандартов безопасности</a:t>
            </a:r>
            <a:r>
              <a:rPr lang="ru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при работе с конфиденциальной информацией.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300"/>
              <a:t>‹#›</a:t>
            </a:fld>
            <a:r>
              <a:rPr lang="ru" sz="1300"/>
              <a:t>/9</a:t>
            </a:r>
            <a:endParaRPr sz="1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2578650" y="260575"/>
            <a:ext cx="3986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Диаграмма архитектуры</a:t>
            </a:r>
            <a:endParaRPr sz="2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1925"/>
            <a:ext cx="8839204" cy="306005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300"/>
              <a:t>‹#›</a:t>
            </a:fld>
            <a:r>
              <a:rPr lang="ru" sz="1300"/>
              <a:t>/9</a:t>
            </a:r>
            <a:endParaRPr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2229150" y="278475"/>
            <a:ext cx="4685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Пользовательские сценарии</a:t>
            </a:r>
            <a:endParaRPr sz="2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913" y="1478475"/>
            <a:ext cx="4202001" cy="236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6338" y="1551775"/>
            <a:ext cx="4071750" cy="228958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300"/>
              <a:t>‹#›</a:t>
            </a:fld>
            <a:r>
              <a:rPr lang="ru" sz="1300"/>
              <a:t>/9</a:t>
            </a:r>
            <a:endParaRPr sz="1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9687" y="2733199"/>
            <a:ext cx="3954173" cy="2224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325" y="1241375"/>
            <a:ext cx="3954174" cy="222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0838" y="247575"/>
            <a:ext cx="4131850" cy="2324168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300"/>
              <a:t>‹#›</a:t>
            </a:fld>
            <a:r>
              <a:rPr lang="ru" sz="1300"/>
              <a:t>/9</a:t>
            </a:r>
            <a:endParaRPr sz="1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285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Технологии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975" y="1185164"/>
            <a:ext cx="1107583" cy="128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0625" y="2822736"/>
            <a:ext cx="2105025" cy="1106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9967" y="1035088"/>
            <a:ext cx="1504908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24875" y="2962124"/>
            <a:ext cx="3021722" cy="12824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/>
        </p:nvSpPr>
        <p:spPr>
          <a:xfrm>
            <a:off x="508913" y="2728925"/>
            <a:ext cx="169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Nginx Proxy 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4426563" y="2764450"/>
            <a:ext cx="169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PostgreSQL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2407275" y="3993425"/>
            <a:ext cx="182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WildFly Server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6689898" y="4138525"/>
            <a:ext cx="1504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JavaScript/TypeScript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300"/>
              <a:t>‹#›</a:t>
            </a:fld>
            <a:r>
              <a:rPr lang="ru" sz="1300"/>
              <a:t>/9</a:t>
            </a:r>
            <a:endParaRPr sz="1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69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Сложные моменты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59100" y="798850"/>
            <a:ext cx="90258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675" lvl="0" marL="45720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Montserrat"/>
              <a:buAutoNum type="arabicPeriod"/>
            </a:pPr>
            <a:r>
              <a:rPr b="1" lang="ru" sz="14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Безопасность и аутентификация:</a:t>
            </a:r>
            <a:endParaRPr b="1" sz="145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067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Montserrat"/>
              <a:buChar char="○"/>
            </a:pPr>
            <a:r>
              <a:rPr lang="ru" sz="14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Обеспечение безопасности данных и правильной аутентификации пользователей через Active Directory (AD).</a:t>
            </a:r>
            <a:endParaRPr sz="145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06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Montserrat"/>
              <a:buAutoNum type="arabicPeriod"/>
            </a:pPr>
            <a:r>
              <a:rPr b="1" lang="ru" sz="14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Управление сессиями и соединением:</a:t>
            </a:r>
            <a:endParaRPr b="1" sz="145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067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Montserrat"/>
              <a:buChar char="○"/>
            </a:pPr>
            <a:r>
              <a:rPr lang="ru" sz="14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Реализация управления сессиями пользователей и обработка ошибок при разрыве связи.</a:t>
            </a:r>
            <a:endParaRPr sz="145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06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Montserrat"/>
              <a:buAutoNum type="arabicPeriod"/>
            </a:pPr>
            <a:r>
              <a:rPr b="1" lang="ru" sz="14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Интеграция с внешними системами:</a:t>
            </a:r>
            <a:endParaRPr b="1" sz="145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067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Montserrat"/>
              <a:buChar char="○"/>
            </a:pPr>
            <a:r>
              <a:rPr lang="ru" sz="14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Надежное взаимодействие с внешними системами (например, SC-Retail) с учетом возможных ошибок и обработки запросов.</a:t>
            </a:r>
            <a:endParaRPr sz="145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06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Montserrat"/>
              <a:buAutoNum type="arabicPeriod"/>
            </a:pPr>
            <a:r>
              <a:rPr b="1" lang="ru" sz="14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Управление нагрузкой и производительность:</a:t>
            </a:r>
            <a:endParaRPr b="1" sz="145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067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Montserrat"/>
              <a:buChar char="○"/>
            </a:pPr>
            <a:r>
              <a:rPr lang="ru" sz="14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Обработка средней и пиковой нагрузки, обеспечение высокой производительности системы.</a:t>
            </a:r>
            <a:endParaRPr sz="145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06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Montserrat"/>
              <a:buAutoNum type="arabicPeriod"/>
            </a:pPr>
            <a:r>
              <a:rPr b="1" lang="ru" sz="14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Управление данными:</a:t>
            </a:r>
            <a:endParaRPr b="1" sz="145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067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Montserrat"/>
              <a:buChar char="○"/>
            </a:pPr>
            <a:r>
              <a:rPr lang="ru" sz="14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Проектирование базы данных для эффективного хранения информации о карточных продуктах и заявках.</a:t>
            </a:r>
            <a:endParaRPr sz="145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06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Montserrat"/>
              <a:buAutoNum type="arabicPeriod"/>
            </a:pPr>
            <a:r>
              <a:rPr b="1" lang="ru" sz="14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Обработка ошибок и восстановление:</a:t>
            </a:r>
            <a:endParaRPr b="1" sz="145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067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Montserrat"/>
              <a:buChar char="○"/>
            </a:pPr>
            <a:r>
              <a:rPr lang="ru" sz="14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Разработка механизмов обработки ошибок и восстановления для непрерывной работы приложения в случае сбоев.</a:t>
            </a:r>
            <a:endParaRPr sz="145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5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b="1" sz="145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300"/>
              <a:t>‹#›</a:t>
            </a:fld>
            <a:r>
              <a:rPr lang="ru" sz="1300"/>
              <a:t>/9</a:t>
            </a:r>
            <a:endParaRPr sz="1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288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Вклад каждого участника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311700" y="1120425"/>
            <a:ext cx="85206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Задачи Николая: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разработка технический требований: 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○"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цель;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○"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функциональные и технические требования к серверному и фронтовому приложению;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создание мокапов;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Задачи Арины: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создание архитектурной диаграммы;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подготовка презентации;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создание мокапов;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300"/>
              <a:t>‹#›</a:t>
            </a:fld>
            <a:r>
              <a:rPr lang="ru" sz="1300"/>
              <a:t>/9</a:t>
            </a:r>
            <a:endParaRPr sz="1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/>
        </p:nvSpPr>
        <p:spPr>
          <a:xfrm>
            <a:off x="1727550" y="760850"/>
            <a:ext cx="56889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Спасибо за внимание!</a:t>
            </a:r>
            <a:endParaRPr b="1" sz="3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4294967295" type="ctrTitle"/>
          </p:nvPr>
        </p:nvSpPr>
        <p:spPr>
          <a:xfrm>
            <a:off x="2223450" y="1784950"/>
            <a:ext cx="4697100" cy="10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Montserrat"/>
                <a:ea typeface="Montserrat"/>
                <a:cs typeface="Montserrat"/>
                <a:sym typeface="Montserrat"/>
              </a:rPr>
              <a:t>ПО “Агентские продажи”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2084500" y="3168450"/>
            <a:ext cx="66132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Подготовили: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студенты 1 курса магистратуры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Охотницкий Николай Николаевич,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Логвиненко Арина Александровна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300"/>
              <a:t>‹#›</a:t>
            </a:fld>
            <a:r>
              <a:rPr lang="ru" sz="1300"/>
              <a:t>/9</a:t>
            </a:r>
            <a:endParaRPr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