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66" r:id="rId4"/>
    <p:sldId id="267" r:id="rId5"/>
    <p:sldId id="268" r:id="rId6"/>
    <p:sldId id="269" r:id="rId7"/>
    <p:sldId id="273" r:id="rId8"/>
    <p:sldId id="272" r:id="rId9"/>
    <p:sldId id="271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263"/>
    <a:srgbClr val="0076BD"/>
    <a:srgbClr val="757777"/>
    <a:srgbClr val="005DA2"/>
    <a:srgbClr val="01457D"/>
    <a:srgbClr val="0C2C40"/>
    <a:srgbClr val="01337D"/>
    <a:srgbClr val="002A7E"/>
    <a:srgbClr val="031D5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05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>
        <p:guide orient="horz" pos="36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A371F7D-CCDB-4E65-BA99-F09317A92B2A}" type="datetimeFigureOut">
              <a:rPr lang="de-DE" smtClean="0"/>
              <a:pPr/>
              <a:t>03.11.2023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0643D37-C0D5-4738-897A-341E7138933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34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953D23C-D0FE-4454-B3AD-5C8FB2168EDD}"/>
              </a:ext>
            </a:extLst>
          </p:cNvPr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A3F4EE0-BCC1-49AC-8673-D731389BB2F0}"/>
              </a:ext>
            </a:extLst>
          </p:cNvPr>
          <p:cNvSpPr/>
          <p:nvPr userDrawn="1"/>
        </p:nvSpPr>
        <p:spPr>
          <a:xfrm>
            <a:off x="0" y="0"/>
            <a:ext cx="12192001" cy="1791687"/>
          </a:xfrm>
          <a:custGeom>
            <a:avLst/>
            <a:gdLst>
              <a:gd name="connsiteX0" fmla="*/ 0 w 12192001"/>
              <a:gd name="connsiteY0" fmla="*/ 0 h 1791687"/>
              <a:gd name="connsiteX1" fmla="*/ 12192001 w 12192001"/>
              <a:gd name="connsiteY1" fmla="*/ 0 h 1791687"/>
              <a:gd name="connsiteX2" fmla="*/ 12192001 w 12192001"/>
              <a:gd name="connsiteY2" fmla="*/ 1791687 h 1791687"/>
              <a:gd name="connsiteX3" fmla="*/ 0 w 12192001"/>
              <a:gd name="connsiteY3" fmla="*/ 1791687 h 179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1791687">
                <a:moveTo>
                  <a:pt x="0" y="0"/>
                </a:moveTo>
                <a:lnTo>
                  <a:pt x="12192001" y="0"/>
                </a:lnTo>
                <a:lnTo>
                  <a:pt x="12192001" y="1791687"/>
                </a:lnTo>
                <a:lnTo>
                  <a:pt x="0" y="179168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53E6008-43EA-43CE-A6CF-41314CE352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073" t="44843"/>
          <a:stretch/>
        </p:blipFill>
        <p:spPr>
          <a:xfrm>
            <a:off x="0" y="2"/>
            <a:ext cx="4144062" cy="63507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D1242A-BBF6-4DA3-9AEC-7FDF44F08B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5423" y="500603"/>
            <a:ext cx="4161006" cy="7079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B02C7C0-F2A6-40A9-AE57-2ACD62F194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0200" y="2561834"/>
            <a:ext cx="6451600" cy="142925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05DCBE-63DD-4F48-AE37-55200A7DE9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0200" y="4347824"/>
            <a:ext cx="6451600" cy="984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der Präsentation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62B13E8-5C31-4D62-ACD4-550255B2E8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" r="46" b="-135"/>
          <a:stretch/>
        </p:blipFill>
        <p:spPr>
          <a:xfrm>
            <a:off x="7806026" y="5065761"/>
            <a:ext cx="6583074" cy="658331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59431A2-AD82-478F-86C7-87F3FE573CA0}"/>
              </a:ext>
            </a:extLst>
          </p:cNvPr>
          <p:cNvCxnSpPr>
            <a:cxnSpLocks/>
          </p:cNvCxnSpPr>
          <p:nvPr userDrawn="1"/>
        </p:nvCxnSpPr>
        <p:spPr>
          <a:xfrm>
            <a:off x="3517900" y="4143352"/>
            <a:ext cx="5156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865E0CE-64A1-44D7-8FCE-B1C49B0CC967}"/>
              </a:ext>
            </a:extLst>
          </p:cNvPr>
          <p:cNvSpPr/>
          <p:nvPr userDrawn="1"/>
        </p:nvSpPr>
        <p:spPr>
          <a:xfrm>
            <a:off x="0" y="6476997"/>
            <a:ext cx="12192000" cy="381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4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9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36A209-AF44-4C99-AA64-FBC9A41C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35C38FAD-903B-4EB0-BFC0-1A944C4E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" y="97964"/>
            <a:ext cx="9019881" cy="750448"/>
          </a:xfrm>
          <a:prstGeom prst="rect">
            <a:avLst/>
          </a:prstGeom>
        </p:spPr>
        <p:txBody>
          <a:bodyPr vert="horz" lIns="91440" tIns="45720" rIns="91440" bIns="90000" rtlCol="0" anchor="ctr" anchorCtr="0"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004620D-EA0A-44C6-AF35-2D5519FE5B2A}"/>
              </a:ext>
            </a:extLst>
          </p:cNvPr>
          <p:cNvCxnSpPr>
            <a:cxnSpLocks/>
          </p:cNvCxnSpPr>
          <p:nvPr userDrawn="1"/>
        </p:nvCxnSpPr>
        <p:spPr>
          <a:xfrm>
            <a:off x="322082" y="6477000"/>
            <a:ext cx="115478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E2DE937-ED05-4106-A4DB-B8E91409F818}"/>
              </a:ext>
            </a:extLst>
          </p:cNvPr>
          <p:cNvCxnSpPr>
            <a:cxnSpLocks/>
          </p:cNvCxnSpPr>
          <p:nvPr userDrawn="1"/>
        </p:nvCxnSpPr>
        <p:spPr>
          <a:xfrm>
            <a:off x="724403" y="6628197"/>
            <a:ext cx="0" cy="16727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DFF816-C8D0-4542-9AD9-CF1120D30B1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54D3C79B-1536-498F-9437-C4EB237B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2082" y="6630527"/>
            <a:ext cx="402319" cy="154448"/>
          </a:xfrm>
          <a:prstGeom prst="rect">
            <a:avLst/>
          </a:prstGeom>
        </p:spPr>
        <p:txBody>
          <a:bodyPr lIns="0"/>
          <a:lstStyle/>
          <a:p>
            <a:r>
              <a:rPr lang="de-DE"/>
              <a:t>2022 </a:t>
            </a:r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15B3B031-4AB6-455F-84D8-3D966A28DA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10508" y="6630526"/>
            <a:ext cx="5285491" cy="15444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>
              <a:def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F342</a:t>
            </a:r>
          </a:p>
        </p:txBody>
      </p:sp>
    </p:spTree>
    <p:extLst>
      <p:ext uri="{BB962C8B-B14F-4D97-AF65-F5344CB8AC3E}">
        <p14:creationId xmlns:p14="http://schemas.microsoft.com/office/powerpoint/2010/main" val="73435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36A209-AF44-4C99-AA64-FBC9A41C3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083" y="1441693"/>
            <a:ext cx="5558017" cy="475719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3C79B-1536-498F-9437-C4EB237B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2082" y="6630527"/>
            <a:ext cx="402319" cy="154448"/>
          </a:xfrm>
          <a:prstGeom prst="rect">
            <a:avLst/>
          </a:prstGeom>
        </p:spPr>
        <p:txBody>
          <a:bodyPr lIns="0"/>
          <a:lstStyle/>
          <a:p>
            <a:r>
              <a:rPr lang="de-DE"/>
              <a:t>2022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6324B2-9462-49BB-82A0-3AA6A791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0"/>
          <a:lstStyle/>
          <a:p>
            <a:fld id="{D7DFF816-C8D0-4542-9AD9-CF1120D30B1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35C38FAD-903B-4EB0-BFC0-1A944C4E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" y="97964"/>
            <a:ext cx="9019881" cy="750448"/>
          </a:xfrm>
          <a:prstGeom prst="rect">
            <a:avLst/>
          </a:prstGeom>
        </p:spPr>
        <p:txBody>
          <a:bodyPr vert="horz" lIns="91440" tIns="45720" rIns="91440" bIns="90000" rtlCol="0" anchor="ctr" anchorCtr="0"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004620D-EA0A-44C6-AF35-2D5519FE5B2A}"/>
              </a:ext>
            </a:extLst>
          </p:cNvPr>
          <p:cNvCxnSpPr>
            <a:cxnSpLocks/>
          </p:cNvCxnSpPr>
          <p:nvPr userDrawn="1"/>
        </p:nvCxnSpPr>
        <p:spPr>
          <a:xfrm>
            <a:off x="322082" y="6477000"/>
            <a:ext cx="115478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0590D8-38BD-4471-8243-867FF232EA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1900" y="1441693"/>
            <a:ext cx="5558017" cy="475719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5B3B031-4AB6-455F-84D8-3D966A28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508" y="6630526"/>
            <a:ext cx="5285491" cy="15444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>
              <a:def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F342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F01419C-1F5D-4314-9AEF-1B8B0A8DA22A}"/>
              </a:ext>
            </a:extLst>
          </p:cNvPr>
          <p:cNvCxnSpPr>
            <a:cxnSpLocks/>
          </p:cNvCxnSpPr>
          <p:nvPr userDrawn="1"/>
        </p:nvCxnSpPr>
        <p:spPr>
          <a:xfrm>
            <a:off x="724403" y="6628197"/>
            <a:ext cx="0" cy="16727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7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3C79B-1536-498F-9437-C4EB237B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2082" y="6630527"/>
            <a:ext cx="402320" cy="154448"/>
          </a:xfrm>
        </p:spPr>
        <p:txBody>
          <a:bodyPr lIns="0"/>
          <a:lstStyle/>
          <a:p>
            <a:r>
              <a:rPr lang="de-DE"/>
              <a:t>2022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6324B2-9462-49BB-82A0-3AA6A791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0"/>
          <a:lstStyle/>
          <a:p>
            <a:fld id="{D7DFF816-C8D0-4542-9AD9-CF1120D30B1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35C38FAD-903B-4EB0-BFC0-1A944C4E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" y="97964"/>
            <a:ext cx="9019881" cy="750448"/>
          </a:xfrm>
          <a:prstGeom prst="rect">
            <a:avLst/>
          </a:prstGeom>
        </p:spPr>
        <p:txBody>
          <a:bodyPr vert="horz" lIns="91440" tIns="45720" rIns="91440" bIns="90000" rtlCol="0" anchor="ctr" anchorCtr="0"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004620D-EA0A-44C6-AF35-2D5519FE5B2A}"/>
              </a:ext>
            </a:extLst>
          </p:cNvPr>
          <p:cNvCxnSpPr>
            <a:cxnSpLocks/>
          </p:cNvCxnSpPr>
          <p:nvPr userDrawn="1"/>
        </p:nvCxnSpPr>
        <p:spPr>
          <a:xfrm>
            <a:off x="322082" y="6477000"/>
            <a:ext cx="115478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A0A1E37-1519-43D4-9E5B-0790CAD2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508" y="6630526"/>
            <a:ext cx="5285491" cy="15444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>
              <a:def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F342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5468344-4FC8-4E43-B63A-3F80015F3BF2}"/>
              </a:ext>
            </a:extLst>
          </p:cNvPr>
          <p:cNvCxnSpPr>
            <a:cxnSpLocks/>
          </p:cNvCxnSpPr>
          <p:nvPr userDrawn="1"/>
        </p:nvCxnSpPr>
        <p:spPr>
          <a:xfrm>
            <a:off x="724403" y="6628197"/>
            <a:ext cx="0" cy="16727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42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82B5947-338D-F942-AFE8-3D3F68B34836}"/>
              </a:ext>
            </a:extLst>
          </p:cNvPr>
          <p:cNvSpPr/>
          <p:nvPr userDrawn="1"/>
        </p:nvSpPr>
        <p:spPr>
          <a:xfrm>
            <a:off x="0" y="2"/>
            <a:ext cx="4756727" cy="6865434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10" name="Freihandform: Form 7">
            <a:extLst>
              <a:ext uri="{FF2B5EF4-FFF2-40B4-BE49-F238E27FC236}">
                <a16:creationId xmlns:a16="http://schemas.microsoft.com/office/drawing/2014/main" id="{6EE4863F-9ED0-DE4B-B3F4-DE8FF2A0DEC8}"/>
              </a:ext>
            </a:extLst>
          </p:cNvPr>
          <p:cNvSpPr/>
          <p:nvPr userDrawn="1"/>
        </p:nvSpPr>
        <p:spPr>
          <a:xfrm>
            <a:off x="0" y="0"/>
            <a:ext cx="4756727" cy="1791687"/>
          </a:xfrm>
          <a:custGeom>
            <a:avLst/>
            <a:gdLst>
              <a:gd name="connsiteX0" fmla="*/ 0 w 12192001"/>
              <a:gd name="connsiteY0" fmla="*/ 0 h 1791687"/>
              <a:gd name="connsiteX1" fmla="*/ 12192001 w 12192001"/>
              <a:gd name="connsiteY1" fmla="*/ 0 h 1791687"/>
              <a:gd name="connsiteX2" fmla="*/ 12192001 w 12192001"/>
              <a:gd name="connsiteY2" fmla="*/ 1791687 h 1791687"/>
              <a:gd name="connsiteX3" fmla="*/ 0 w 12192001"/>
              <a:gd name="connsiteY3" fmla="*/ 1791687 h 179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1791687">
                <a:moveTo>
                  <a:pt x="0" y="0"/>
                </a:moveTo>
                <a:lnTo>
                  <a:pt x="12192001" y="0"/>
                </a:lnTo>
                <a:lnTo>
                  <a:pt x="12192001" y="1791687"/>
                </a:lnTo>
                <a:lnTo>
                  <a:pt x="0" y="1791687"/>
                </a:lnTo>
                <a:close/>
              </a:path>
            </a:pathLst>
          </a:custGeom>
          <a:solidFill>
            <a:srgbClr val="0C2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16423F6-24ED-3B4F-971C-B71DBC81EDB9}"/>
              </a:ext>
            </a:extLst>
          </p:cNvPr>
          <p:cNvSpPr/>
          <p:nvPr userDrawn="1"/>
        </p:nvSpPr>
        <p:spPr>
          <a:xfrm>
            <a:off x="4756727" y="0"/>
            <a:ext cx="7435273" cy="1616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9E17B7-8281-7146-885E-D25028EAE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945" y="602163"/>
            <a:ext cx="3618358" cy="615627"/>
          </a:xfrm>
          <a:prstGeom prst="rect">
            <a:avLst/>
          </a:prstGeom>
        </p:spPr>
      </p:pic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BF1C879D-2993-E840-84CF-108BC386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2082" y="6630527"/>
            <a:ext cx="402320" cy="154448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2022 </a:t>
            </a:r>
            <a:endParaRPr lang="de-DE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ECCB6316-8BB0-9846-A319-D7D2748C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6718" y="6630527"/>
            <a:ext cx="2743200" cy="154448"/>
          </a:xfrm>
        </p:spPr>
        <p:txBody>
          <a:bodyPr rIns="0"/>
          <a:lstStyle/>
          <a:p>
            <a:fld id="{D7DFF816-C8D0-4542-9AD9-CF1120D30B1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79610EC-91A9-2F40-B165-F52C4385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508" y="6630526"/>
            <a:ext cx="5285491" cy="15444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>
              <a:defRPr lang="de-D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F342</a:t>
            </a:r>
          </a:p>
        </p:txBody>
      </p:sp>
      <p:cxnSp>
        <p:nvCxnSpPr>
          <p:cNvPr id="18" name="Gerader Verbinder 7">
            <a:extLst>
              <a:ext uri="{FF2B5EF4-FFF2-40B4-BE49-F238E27FC236}">
                <a16:creationId xmlns:a16="http://schemas.microsoft.com/office/drawing/2014/main" id="{D8CC1DAA-5F49-0D42-A11C-DFCB8CFC4E50}"/>
              </a:ext>
            </a:extLst>
          </p:cNvPr>
          <p:cNvCxnSpPr>
            <a:cxnSpLocks/>
          </p:cNvCxnSpPr>
          <p:nvPr userDrawn="1"/>
        </p:nvCxnSpPr>
        <p:spPr>
          <a:xfrm>
            <a:off x="724403" y="6628197"/>
            <a:ext cx="0" cy="16727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B25906E7-97C6-B24A-8A71-34420BD77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75" y="2169686"/>
            <a:ext cx="3925925" cy="41745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CAAD73C6-C795-1341-A486-DC21B7C172C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081048" y="513760"/>
            <a:ext cx="6788870" cy="583048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4409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953D23C-D0FE-4454-B3AD-5C8FB2168EDD}"/>
              </a:ext>
            </a:extLst>
          </p:cNvPr>
          <p:cNvSpPr/>
          <p:nvPr userDrawn="1"/>
        </p:nvSpPr>
        <p:spPr>
          <a:xfrm>
            <a:off x="0" y="4765"/>
            <a:ext cx="12192000" cy="68579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A3F4EE0-BCC1-49AC-8673-D731389BB2F0}"/>
              </a:ext>
            </a:extLst>
          </p:cNvPr>
          <p:cNvSpPr/>
          <p:nvPr userDrawn="1"/>
        </p:nvSpPr>
        <p:spPr>
          <a:xfrm>
            <a:off x="0" y="0"/>
            <a:ext cx="12192001" cy="1791687"/>
          </a:xfrm>
          <a:custGeom>
            <a:avLst/>
            <a:gdLst>
              <a:gd name="connsiteX0" fmla="*/ 0 w 12192001"/>
              <a:gd name="connsiteY0" fmla="*/ 0 h 1791687"/>
              <a:gd name="connsiteX1" fmla="*/ 12192001 w 12192001"/>
              <a:gd name="connsiteY1" fmla="*/ 0 h 1791687"/>
              <a:gd name="connsiteX2" fmla="*/ 12192001 w 12192001"/>
              <a:gd name="connsiteY2" fmla="*/ 1791687 h 1791687"/>
              <a:gd name="connsiteX3" fmla="*/ 0 w 12192001"/>
              <a:gd name="connsiteY3" fmla="*/ 1791687 h 179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1791687">
                <a:moveTo>
                  <a:pt x="0" y="0"/>
                </a:moveTo>
                <a:lnTo>
                  <a:pt x="12192001" y="0"/>
                </a:lnTo>
                <a:lnTo>
                  <a:pt x="12192001" y="1791687"/>
                </a:lnTo>
                <a:lnTo>
                  <a:pt x="0" y="1791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53E6008-43EA-43CE-A6CF-41314CE352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073" t="44843"/>
          <a:stretch/>
        </p:blipFill>
        <p:spPr>
          <a:xfrm>
            <a:off x="0" y="2"/>
            <a:ext cx="4144062" cy="63507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D1242A-BBF6-4DA3-9AEC-7FDF44F08B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5423" y="500603"/>
            <a:ext cx="4161006" cy="70795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62B13E8-5C31-4D62-ACD4-550255B2E8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" r="46" b="-135"/>
          <a:stretch/>
        </p:blipFill>
        <p:spPr>
          <a:xfrm>
            <a:off x="7806026" y="5065761"/>
            <a:ext cx="6583074" cy="658331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59431A2-AD82-478F-86C7-87F3FE573CA0}"/>
              </a:ext>
            </a:extLst>
          </p:cNvPr>
          <p:cNvCxnSpPr>
            <a:cxnSpLocks/>
          </p:cNvCxnSpPr>
          <p:nvPr userDrawn="1"/>
        </p:nvCxnSpPr>
        <p:spPr>
          <a:xfrm flipV="1">
            <a:off x="6122938" y="2101513"/>
            <a:ext cx="0" cy="40656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865E0CE-64A1-44D7-8FCE-B1C49B0CC967}"/>
              </a:ext>
            </a:extLst>
          </p:cNvPr>
          <p:cNvSpPr/>
          <p:nvPr userDrawn="1"/>
        </p:nvSpPr>
        <p:spPr>
          <a:xfrm>
            <a:off x="0" y="6476997"/>
            <a:ext cx="12192000" cy="381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18" name="Untertitel 5">
            <a:extLst>
              <a:ext uri="{FF2B5EF4-FFF2-40B4-BE49-F238E27FC236}">
                <a16:creationId xmlns:a16="http://schemas.microsoft.com/office/drawing/2014/main" id="{787EEBDC-5C2D-4447-ABDC-5CF7681F6A1C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689103" y="3525625"/>
            <a:ext cx="4284796" cy="2445165"/>
          </a:xfrm>
        </p:spPr>
        <p:txBody>
          <a:bodyPr anchor="b">
            <a:normAutofit/>
          </a:bodyPr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de-DE" sz="1200" dirty="0">
                <a:solidFill>
                  <a:schemeClr val="bg1"/>
                </a:solidFill>
              </a:rPr>
              <a:t>NewTec GmbH</a:t>
            </a:r>
          </a:p>
          <a:p>
            <a:pPr algn="r">
              <a:lnSpc>
                <a:spcPct val="100000"/>
              </a:lnSpc>
            </a:pPr>
            <a:endParaRPr lang="de-DE" sz="1200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de-DE" sz="1200" dirty="0">
                <a:solidFill>
                  <a:schemeClr val="bg1"/>
                </a:solidFill>
              </a:rPr>
              <a:t>Hauptsitz Ulm</a:t>
            </a:r>
            <a:br>
              <a:rPr lang="de-DE" sz="1200" dirty="0">
                <a:solidFill>
                  <a:schemeClr val="bg1"/>
                </a:solidFill>
              </a:rPr>
            </a:br>
            <a:r>
              <a:rPr lang="de-DE" sz="1200" dirty="0">
                <a:solidFill>
                  <a:schemeClr val="bg1"/>
                </a:solidFill>
              </a:rPr>
              <a:t>Buchenweg 3</a:t>
            </a:r>
            <a:br>
              <a:rPr lang="de-DE" sz="1200" dirty="0">
                <a:solidFill>
                  <a:schemeClr val="bg1"/>
                </a:solidFill>
              </a:rPr>
            </a:br>
            <a:r>
              <a:rPr lang="de-DE" sz="1200" dirty="0">
                <a:solidFill>
                  <a:schemeClr val="bg1"/>
                </a:solidFill>
              </a:rPr>
              <a:t>89284 Pfaffenhofen a. d. Roth</a:t>
            </a:r>
            <a:br>
              <a:rPr lang="de-DE" sz="1200" dirty="0">
                <a:solidFill>
                  <a:schemeClr val="bg1"/>
                </a:solidFill>
              </a:rPr>
            </a:br>
            <a:r>
              <a:rPr lang="de-DE" sz="1200" dirty="0">
                <a:solidFill>
                  <a:schemeClr val="bg1"/>
                </a:solidFill>
              </a:rPr>
              <a:t>Germany</a:t>
            </a:r>
          </a:p>
          <a:p>
            <a:pPr algn="r">
              <a:lnSpc>
                <a:spcPct val="100000"/>
              </a:lnSpc>
            </a:pPr>
            <a:r>
              <a:rPr lang="de-DE" sz="1200" dirty="0">
                <a:solidFill>
                  <a:schemeClr val="bg1"/>
                </a:solidFill>
              </a:rPr>
              <a:t>Tel.: +49 7302 9611-0</a:t>
            </a:r>
            <a:br>
              <a:rPr lang="de-DE" sz="1200" dirty="0">
                <a:solidFill>
                  <a:schemeClr val="bg1"/>
                </a:solidFill>
              </a:rPr>
            </a:br>
            <a:r>
              <a:rPr lang="de-DE" sz="1200" dirty="0">
                <a:solidFill>
                  <a:schemeClr val="bg1"/>
                </a:solidFill>
              </a:rPr>
              <a:t>E-Mail: info@newtec.de</a:t>
            </a:r>
            <a:br>
              <a:rPr lang="de-DE" sz="1200" dirty="0">
                <a:solidFill>
                  <a:schemeClr val="bg1"/>
                </a:solidFill>
              </a:rPr>
            </a:br>
            <a:r>
              <a:rPr lang="de-DE" sz="1200" dirty="0">
                <a:solidFill>
                  <a:schemeClr val="bg1"/>
                </a:solidFill>
              </a:rPr>
              <a:t>www.newtec.de</a:t>
            </a:r>
            <a:br>
              <a:rPr lang="de-DE" sz="1200" dirty="0">
                <a:solidFill>
                  <a:schemeClr val="bg1"/>
                </a:solidFill>
              </a:rPr>
            </a:br>
            <a:br>
              <a:rPr lang="de-DE" sz="1200" dirty="0">
                <a:solidFill>
                  <a:schemeClr val="bg1"/>
                </a:solidFill>
              </a:rPr>
            </a:br>
            <a:r>
              <a:rPr lang="de-DE" sz="1200" dirty="0">
                <a:solidFill>
                  <a:schemeClr val="bg1"/>
                </a:solidFill>
              </a:rPr>
              <a:t>Ulm · Freiburg · Mannheim · Friedrichshafen · Bremen</a:t>
            </a:r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E02717C7-1639-458C-9412-DB42371295D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70834" y="2168166"/>
            <a:ext cx="3379396" cy="3793197"/>
          </a:xfrm>
        </p:spPr>
        <p:txBody>
          <a:bodyPr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b="1">
                <a:solidFill>
                  <a:schemeClr val="bg1"/>
                </a:solidFill>
              </a:rPr>
              <a:t>Mastertextformat bearbeiten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b="1">
                <a:solidFill>
                  <a:schemeClr val="bg1"/>
                </a:solidFill>
              </a:rPr>
              <a:t>Zweite Ebene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b="1">
                <a:solidFill>
                  <a:schemeClr val="bg1"/>
                </a:solidFill>
              </a:rPr>
              <a:t>Dritte Ebene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de-DE" b="1">
                <a:solidFill>
                  <a:schemeClr val="bg1"/>
                </a:solidFill>
              </a:rPr>
              <a:t>Vierte Ebene</a:t>
            </a:r>
          </a:p>
          <a:p>
            <a:pPr lvl="4">
              <a:lnSpc>
                <a:spcPct val="100000"/>
              </a:lnSpc>
              <a:spcBef>
                <a:spcPts val="0"/>
              </a:spcBef>
            </a:pPr>
            <a:r>
              <a:rPr lang="de-DE" b="1">
                <a:solidFill>
                  <a:schemeClr val="bg1"/>
                </a:solidFill>
              </a:rPr>
              <a:t>Fünfte Ebene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1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9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953D23C-D0FE-4454-B3AD-5C8FB2168EDD}"/>
              </a:ext>
            </a:extLst>
          </p:cNvPr>
          <p:cNvSpPr/>
          <p:nvPr userDrawn="1"/>
        </p:nvSpPr>
        <p:spPr>
          <a:xfrm>
            <a:off x="0" y="4765"/>
            <a:ext cx="12192000" cy="68579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A3F4EE0-BCC1-49AC-8673-D731389BB2F0}"/>
              </a:ext>
            </a:extLst>
          </p:cNvPr>
          <p:cNvSpPr/>
          <p:nvPr userDrawn="1"/>
        </p:nvSpPr>
        <p:spPr>
          <a:xfrm>
            <a:off x="0" y="0"/>
            <a:ext cx="12192001" cy="1791687"/>
          </a:xfrm>
          <a:custGeom>
            <a:avLst/>
            <a:gdLst>
              <a:gd name="connsiteX0" fmla="*/ 0 w 12192001"/>
              <a:gd name="connsiteY0" fmla="*/ 0 h 1791687"/>
              <a:gd name="connsiteX1" fmla="*/ 12192001 w 12192001"/>
              <a:gd name="connsiteY1" fmla="*/ 0 h 1791687"/>
              <a:gd name="connsiteX2" fmla="*/ 12192001 w 12192001"/>
              <a:gd name="connsiteY2" fmla="*/ 1791687 h 1791687"/>
              <a:gd name="connsiteX3" fmla="*/ 0 w 12192001"/>
              <a:gd name="connsiteY3" fmla="*/ 1791687 h 179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1791687">
                <a:moveTo>
                  <a:pt x="0" y="0"/>
                </a:moveTo>
                <a:lnTo>
                  <a:pt x="12192001" y="0"/>
                </a:lnTo>
                <a:lnTo>
                  <a:pt x="12192001" y="1791687"/>
                </a:lnTo>
                <a:lnTo>
                  <a:pt x="0" y="1791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53E6008-43EA-43CE-A6CF-41314CE352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073" t="44843"/>
          <a:stretch/>
        </p:blipFill>
        <p:spPr>
          <a:xfrm>
            <a:off x="0" y="2"/>
            <a:ext cx="4144062" cy="63507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D1242A-BBF6-4DA3-9AEC-7FDF44F08B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5423" y="500603"/>
            <a:ext cx="4161006" cy="70795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62B13E8-5C31-4D62-ACD4-550255B2E8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" r="46" b="-135"/>
          <a:stretch/>
        </p:blipFill>
        <p:spPr>
          <a:xfrm>
            <a:off x="7806026" y="5065761"/>
            <a:ext cx="6583074" cy="658331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59431A2-AD82-478F-86C7-87F3FE573CA0}"/>
              </a:ext>
            </a:extLst>
          </p:cNvPr>
          <p:cNvCxnSpPr>
            <a:cxnSpLocks/>
          </p:cNvCxnSpPr>
          <p:nvPr userDrawn="1"/>
        </p:nvCxnSpPr>
        <p:spPr>
          <a:xfrm flipV="1">
            <a:off x="6122938" y="2101513"/>
            <a:ext cx="0" cy="40656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865E0CE-64A1-44D7-8FCE-B1C49B0CC967}"/>
              </a:ext>
            </a:extLst>
          </p:cNvPr>
          <p:cNvSpPr/>
          <p:nvPr userDrawn="1"/>
        </p:nvSpPr>
        <p:spPr>
          <a:xfrm>
            <a:off x="0" y="6476997"/>
            <a:ext cx="12192000" cy="381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1435768" y="3837705"/>
            <a:ext cx="4512862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2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NewTec GmbH</a:t>
            </a:r>
          </a:p>
          <a:p>
            <a:endParaRPr lang="de-DE" sz="120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r"/>
            <a:r>
              <a:rPr lang="de-DE" sz="1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Hauptsitz Ulm</a:t>
            </a:r>
            <a:br>
              <a:rPr lang="de-DE" sz="1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de-DE" sz="1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Buchenweg 3</a:t>
            </a:r>
            <a:br>
              <a:rPr lang="de-DE" sz="1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de-DE" sz="1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89284 Pfaffenhofen a. d. Roth</a:t>
            </a:r>
            <a:br>
              <a:rPr lang="de-DE" sz="1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de-DE" sz="1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Germany</a:t>
            </a:r>
          </a:p>
          <a:p>
            <a:pPr algn="r"/>
            <a:r>
              <a:rPr lang="de-DE" sz="1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Tel.: +49 7302 9611-0</a:t>
            </a:r>
            <a:br>
              <a:rPr lang="de-DE" sz="1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de-DE" sz="1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E-Mail: info@newtec.de</a:t>
            </a:r>
            <a:br>
              <a:rPr lang="de-DE" sz="1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de-DE" sz="1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www.newtec.de</a:t>
            </a:r>
            <a:br>
              <a:rPr lang="de-DE" sz="1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lang="de-DE" sz="1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de-DE" sz="1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Ulm · Freiburg · Mannheim · Friedrichshafen · Bremen</a:t>
            </a:r>
          </a:p>
        </p:txBody>
      </p:sp>
    </p:spTree>
    <p:extLst>
      <p:ext uri="{BB962C8B-B14F-4D97-AF65-F5344CB8AC3E}">
        <p14:creationId xmlns:p14="http://schemas.microsoft.com/office/powerpoint/2010/main" val="240380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9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5C9039-67F1-448C-BB9B-57540CE37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083" y="1441693"/>
            <a:ext cx="11547834" cy="4757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FFC3C-00AF-4F41-9058-50E35BEC9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2082" y="6630527"/>
            <a:ext cx="2743200" cy="154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2022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243BF-A8B0-4F47-9C40-750227C9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6718" y="6630527"/>
            <a:ext cx="2743200" cy="154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7DFF816-C8D0-4542-9AD9-CF1120D30B1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EC3FD5-991D-4CC2-ADFB-F609FC5DC1C5}"/>
              </a:ext>
            </a:extLst>
          </p:cNvPr>
          <p:cNvSpPr/>
          <p:nvPr userDrawn="1"/>
        </p:nvSpPr>
        <p:spPr>
          <a:xfrm>
            <a:off x="0" y="-1"/>
            <a:ext cx="12192000" cy="9471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49EA8E-1A6F-4DC5-8210-B3C955ACDAF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36876" y="289112"/>
            <a:ext cx="1989892" cy="33856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26999BC-343E-43FC-8C87-6C5A39E68E28}"/>
              </a:ext>
            </a:extLst>
          </p:cNvPr>
          <p:cNvSpPr/>
          <p:nvPr userDrawn="1"/>
        </p:nvSpPr>
        <p:spPr>
          <a:xfrm>
            <a:off x="0" y="947135"/>
            <a:ext cx="12192000" cy="1793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31D9019-AD65-4F0F-A346-8033566E1C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4708" b="91493"/>
          <a:stretch/>
        </p:blipFill>
        <p:spPr>
          <a:xfrm flipV="1">
            <a:off x="6826329" y="945294"/>
            <a:ext cx="4714334" cy="17877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524DA9F-0313-4614-AC77-06AD470307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2253" t="59580" b="36608"/>
          <a:stretch/>
        </p:blipFill>
        <p:spPr>
          <a:xfrm>
            <a:off x="-1" y="944685"/>
            <a:ext cx="2722413" cy="179387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222E57-6379-496A-B8FE-46D022A8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" y="97964"/>
            <a:ext cx="9019881" cy="750448"/>
          </a:xfrm>
          <a:prstGeom prst="rect">
            <a:avLst/>
          </a:prstGeom>
        </p:spPr>
        <p:txBody>
          <a:bodyPr vert="horz" lIns="91440" tIns="45720" rIns="91440" bIns="90000" rtlCol="0" anchor="ctr" anchorCtr="0">
            <a:normAutofit/>
          </a:bodyPr>
          <a:lstStyle/>
          <a:p>
            <a:r>
              <a:rPr lang="de-DE" dirty="0"/>
              <a:t>Titel der Folie bearbeiten</a:t>
            </a:r>
          </a:p>
        </p:txBody>
      </p:sp>
    </p:spTree>
    <p:extLst>
      <p:ext uri="{BB962C8B-B14F-4D97-AF65-F5344CB8AC3E}">
        <p14:creationId xmlns:p14="http://schemas.microsoft.com/office/powerpoint/2010/main" val="155896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7" r:id="rId5"/>
    <p:sldLayoutId id="2147483655" r:id="rId6"/>
    <p:sldLayoutId id="2147483656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Mitarbeiter informieren Mitarbeiter</a:t>
            </a:r>
            <a:br>
              <a:rPr lang="de-DE" dirty="0"/>
            </a:br>
            <a:r>
              <a:rPr lang="de-DE" dirty="0"/>
              <a:t>NT </a:t>
            </a:r>
            <a:r>
              <a:rPr lang="de-DE" dirty="0" err="1"/>
              <a:t>Doxygen</a:t>
            </a:r>
            <a:r>
              <a:rPr lang="de-DE" dirty="0"/>
              <a:t> Template – Main 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DFF816-C8D0-4542-9AD9-CF1120D30B1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2023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F342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CC15326-DE57-E301-5C4A-2351C769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99" y="1185724"/>
            <a:ext cx="9644000" cy="52037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678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Mitarbeiter informieren Mitarbeiter</a:t>
            </a:r>
            <a:br>
              <a:rPr lang="de-DE"/>
            </a:br>
            <a:r>
              <a:rPr lang="de-DE"/>
              <a:t>NT Doxygen Template – Main 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DFF816-C8D0-4542-9AD9-CF1120D30B1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 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F342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4B9C1D5-F121-1F8A-5CE6-16E26BA3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99" y="1183210"/>
            <a:ext cx="9644400" cy="5203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354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Mitarbeiter informieren Mitarbeiter</a:t>
            </a:r>
            <a:br>
              <a:rPr lang="de-DE" dirty="0"/>
            </a:br>
            <a:r>
              <a:rPr lang="de-DE" dirty="0"/>
              <a:t>NT </a:t>
            </a:r>
            <a:r>
              <a:rPr lang="de-DE" dirty="0" err="1"/>
              <a:t>Doxygen</a:t>
            </a:r>
            <a:r>
              <a:rPr lang="de-DE" dirty="0"/>
              <a:t> Template – Module 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DFF816-C8D0-4542-9AD9-CF1120D30B1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2023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F342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5C646C-224B-EF72-AB9C-18D022F8A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99" y="1194640"/>
            <a:ext cx="9644400" cy="5203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325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Mitarbeiter informieren Mitarbeiter</a:t>
            </a:r>
            <a:br>
              <a:rPr lang="de-DE" dirty="0"/>
            </a:br>
            <a:r>
              <a:rPr lang="de-DE" dirty="0"/>
              <a:t>NT </a:t>
            </a:r>
            <a:r>
              <a:rPr lang="de-DE" dirty="0" err="1"/>
              <a:t>Doxygen</a:t>
            </a:r>
            <a:r>
              <a:rPr lang="de-DE" dirty="0"/>
              <a:t> Template – Module 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DFF816-C8D0-4542-9AD9-CF1120D30B1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2023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F342</a:t>
            </a:r>
            <a:endParaRPr lang="de-DE" dirty="0"/>
          </a:p>
        </p:txBody>
      </p:sp>
      <p:pic>
        <p:nvPicPr>
          <p:cNvPr id="8" name="Grafik 7" descr="Ein Bild, das Text, Screenshot, Software, Website enthält.&#10;&#10;Automatisch generierte Beschreibung">
            <a:extLst>
              <a:ext uri="{FF2B5EF4-FFF2-40B4-BE49-F238E27FC236}">
                <a16:creationId xmlns:a16="http://schemas.microsoft.com/office/drawing/2014/main" id="{74455DEB-997D-A02C-A37A-76F3579D0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99" y="1185616"/>
            <a:ext cx="9644400" cy="5203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1DAB8C1-3A80-EAF9-9CDD-9D8080631F68}"/>
              </a:ext>
            </a:extLst>
          </p:cNvPr>
          <p:cNvSpPr/>
          <p:nvPr/>
        </p:nvSpPr>
        <p:spPr>
          <a:xfrm>
            <a:off x="9639802" y="2306804"/>
            <a:ext cx="360948" cy="1482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1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Mitarbeiter informieren Mitarbeiter</a:t>
            </a:r>
            <a:br>
              <a:rPr lang="de-DE" dirty="0"/>
            </a:br>
            <a:r>
              <a:rPr lang="de-DE" dirty="0"/>
              <a:t>NT </a:t>
            </a:r>
            <a:r>
              <a:rPr lang="de-DE" dirty="0" err="1"/>
              <a:t>Doxygen</a:t>
            </a:r>
            <a:r>
              <a:rPr lang="de-DE" dirty="0"/>
              <a:t> Template – Class 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DFF816-C8D0-4542-9AD9-CF1120D30B1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2023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F342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36D1FE-DCFD-EC64-B662-FCC4AA5A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99" y="1183210"/>
            <a:ext cx="9644400" cy="5203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42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Mitarbeiter informieren Mitarbeiter</a:t>
            </a:r>
            <a:br>
              <a:rPr lang="de-DE" dirty="0"/>
            </a:br>
            <a:r>
              <a:rPr lang="de-DE" dirty="0"/>
              <a:t>NT </a:t>
            </a:r>
            <a:r>
              <a:rPr lang="de-DE" dirty="0" err="1"/>
              <a:t>Doxygen</a:t>
            </a:r>
            <a:r>
              <a:rPr lang="de-DE" dirty="0"/>
              <a:t> Template – Class 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DFF816-C8D0-4542-9AD9-CF1120D30B1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2023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F342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3E38DB-828F-A7B3-4D2B-9BCE0983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99" y="1183210"/>
            <a:ext cx="9644400" cy="5203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785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Mitarbeiter informieren Mitarbeiter</a:t>
            </a:r>
            <a:br>
              <a:rPr lang="de-DE" dirty="0"/>
            </a:br>
            <a:r>
              <a:rPr lang="de-DE" dirty="0"/>
              <a:t>NT </a:t>
            </a:r>
            <a:r>
              <a:rPr lang="de-DE" dirty="0" err="1"/>
              <a:t>Doxygen</a:t>
            </a:r>
            <a:r>
              <a:rPr lang="de-DE" dirty="0"/>
              <a:t> Template – Class Page Alternative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DFF816-C8D0-4542-9AD9-CF1120D30B1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2023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F342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9FA0847-DC8E-22BB-223A-30938DBA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99" y="1194640"/>
            <a:ext cx="9644400" cy="52039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028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Mitarbeiter informieren Mitarbeiter</a:t>
            </a:r>
            <a:br>
              <a:rPr lang="de-DE" dirty="0"/>
            </a:br>
            <a:r>
              <a:rPr lang="de-DE" dirty="0"/>
              <a:t>NT </a:t>
            </a:r>
            <a:r>
              <a:rPr lang="de-DE" dirty="0" err="1"/>
              <a:t>Doxygen</a:t>
            </a:r>
            <a:r>
              <a:rPr lang="de-DE" dirty="0"/>
              <a:t> Template – Class Page Alternative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DFF816-C8D0-4542-9AD9-CF1120D30B1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2023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F342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C0276F0-F4D2-35FF-268F-7D9BDAC59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99" y="1185616"/>
            <a:ext cx="9644400" cy="52039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801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BC74FCE-8013-7DDF-8B10-0A3A2967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Moderneres Layout mit </a:t>
            </a:r>
            <a:r>
              <a:rPr lang="de-DE" dirty="0" err="1"/>
              <a:t>NewTec</a:t>
            </a:r>
            <a:r>
              <a:rPr lang="de-DE" dirty="0"/>
              <a:t>-Branding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Dark-/</a:t>
            </a:r>
            <a:r>
              <a:rPr lang="de-DE" dirty="0" err="1"/>
              <a:t>Lightmode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Copy-</a:t>
            </a:r>
            <a:r>
              <a:rPr lang="de-DE" dirty="0" err="1"/>
              <a:t>to</a:t>
            </a:r>
            <a:r>
              <a:rPr lang="de-DE" dirty="0"/>
              <a:t>-Clipboard und Editierfunktion für Codeabschnitte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Möglichkeit zur Einbindung von farblich hervorgehobenen Paragraphen</a:t>
            </a:r>
          </a:p>
          <a:p>
            <a:pPr lvl="1"/>
            <a:r>
              <a:rPr lang="de-DE" sz="1200" dirty="0"/>
              <a:t>Note/Hinweis</a:t>
            </a:r>
          </a:p>
          <a:p>
            <a:pPr lvl="1"/>
            <a:r>
              <a:rPr lang="de-DE" sz="1200" dirty="0" err="1"/>
              <a:t>Warning</a:t>
            </a:r>
            <a:endParaRPr lang="de-DE" sz="1200" dirty="0"/>
          </a:p>
          <a:p>
            <a:pPr lvl="1"/>
            <a:r>
              <a:rPr lang="de-DE" sz="1200" dirty="0"/>
              <a:t>Bug</a:t>
            </a:r>
          </a:p>
          <a:p>
            <a:pPr lvl="1"/>
            <a:r>
              <a:rPr lang="de-DE" sz="1200" dirty="0" err="1"/>
              <a:t>Deprecated</a:t>
            </a:r>
            <a:endParaRPr lang="de-DE" sz="1200" dirty="0"/>
          </a:p>
          <a:p>
            <a:pPr lvl="1"/>
            <a:r>
              <a:rPr lang="de-DE" sz="1200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Suchleiste mit Filterfunktion (Methoden, Klassen, Modulen,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PDF-Generierung mit </a:t>
            </a:r>
            <a:r>
              <a:rPr lang="de-DE" dirty="0" err="1"/>
              <a:t>LaTeX</a:t>
            </a:r>
            <a:r>
              <a:rPr lang="de-DE" dirty="0"/>
              <a:t> per Knopfdruck auf der Website</a:t>
            </a:r>
          </a:p>
          <a:p>
            <a:endParaRPr lang="de-DE" dirty="0"/>
          </a:p>
          <a:p>
            <a:pPr marL="0" indent="0" algn="ctr">
              <a:buNone/>
            </a:pPr>
            <a:r>
              <a:rPr lang="de-DE" dirty="0"/>
              <a:t>------------------------------------------------------------------------------------</a:t>
            </a:r>
          </a:p>
          <a:p>
            <a:pPr marL="0" indent="0" algn="ctr">
              <a:buNone/>
            </a:pPr>
            <a:r>
              <a:rPr lang="de-DE" dirty="0"/>
              <a:t>Bei Rückfragen und Anmerkungen wendet euch gerne an </a:t>
            </a:r>
          </a:p>
          <a:p>
            <a:pPr marL="0" indent="0" algn="ctr">
              <a:buNone/>
            </a:pPr>
            <a:r>
              <a:rPr lang="de-DE" dirty="0"/>
              <a:t>Nicolas Pawelka, Stephan Karl oder Thomas Mösl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AE2841-3B2A-C74E-90F4-6C49CC2F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Mitarbeiter informieren Mitarbeiter</a:t>
            </a:r>
            <a:br>
              <a:rPr lang="de-DE" dirty="0"/>
            </a:br>
            <a:r>
              <a:rPr lang="de-DE" dirty="0"/>
              <a:t>NT </a:t>
            </a:r>
            <a:r>
              <a:rPr lang="de-DE" dirty="0" err="1"/>
              <a:t>Doxygen</a:t>
            </a:r>
            <a:r>
              <a:rPr lang="de-DE" dirty="0"/>
              <a:t> Template – Features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E83DB3-7735-5AE0-F4C2-004382AC04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DFF816-C8D0-4542-9AD9-CF1120D30B1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50FF8A-FA53-1CD2-B787-5B12C43B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2022 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11BC4-13A3-8F0B-97B7-9481EB449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F342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353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NewTec">
      <a:dk1>
        <a:sysClr val="windowText" lastClr="000000"/>
      </a:dk1>
      <a:lt1>
        <a:sysClr val="window" lastClr="FFFFFF"/>
      </a:lt1>
      <a:dk2>
        <a:srgbClr val="0C2C40"/>
      </a:dk2>
      <a:lt2>
        <a:srgbClr val="FFFFFF"/>
      </a:lt2>
      <a:accent1>
        <a:srgbClr val="0C2C40"/>
      </a:accent1>
      <a:accent2>
        <a:srgbClr val="01457D"/>
      </a:accent2>
      <a:accent3>
        <a:srgbClr val="005DA2"/>
      </a:accent3>
      <a:accent4>
        <a:srgbClr val="0076BD"/>
      </a:accent4>
      <a:accent5>
        <a:srgbClr val="757777"/>
      </a:accent5>
      <a:accent6>
        <a:srgbClr val="F2F2F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B82E1CB7-00B0-F64C-B760-718954FA6782}" vid="{212371DA-F243-0149-8C26-D126E43A9B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F324 NT PPT_Vorlage</Template>
  <TotalTime>0</TotalTime>
  <Words>180</Words>
  <Application>Microsoft Office PowerPoint</Application>
  <PresentationFormat>Breitbild</PresentationFormat>
  <Paragraphs>51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</vt:lpstr>
      <vt:lpstr>Mitarbeiter informieren Mitarbeiter NT Doxygen Template – Main Page</vt:lpstr>
      <vt:lpstr>Mitarbeiter informieren Mitarbeiter NT Doxygen Template – Main Page</vt:lpstr>
      <vt:lpstr>Mitarbeiter informieren Mitarbeiter NT Doxygen Template – Module Page</vt:lpstr>
      <vt:lpstr>Mitarbeiter informieren Mitarbeiter NT Doxygen Template – Module Page</vt:lpstr>
      <vt:lpstr>Mitarbeiter informieren Mitarbeiter NT Doxygen Template – Class Page</vt:lpstr>
      <vt:lpstr>Mitarbeiter informieren Mitarbeiter NT Doxygen Template – Class Page</vt:lpstr>
      <vt:lpstr>Mitarbeiter informieren Mitarbeiter NT Doxygen Template – Class Page Alternative</vt:lpstr>
      <vt:lpstr>Mitarbeiter informieren Mitarbeiter NT Doxygen Template – Class Page Alternative</vt:lpstr>
      <vt:lpstr>Mitarbeiter informieren Mitarbeiter NT Doxygen Template –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Mitarbeiter informieren Mitarbeiter NT Doxygen Template – Main Page</dc:title>
  <dc:creator>Karl Stephan</dc:creator>
  <cp:lastModifiedBy>Karl Stephan</cp:lastModifiedBy>
  <cp:revision>3</cp:revision>
  <dcterms:created xsi:type="dcterms:W3CDTF">2023-11-02T16:29:48Z</dcterms:created>
  <dcterms:modified xsi:type="dcterms:W3CDTF">2023-11-03T07:28:06Z</dcterms:modified>
</cp:coreProperties>
</file>