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FFC0F-52C4-1467-6C52-7C98450B7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936885-B644-810D-A409-C4F340426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76245B-F467-FD48-C422-A4B71BB0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83EF-58CE-4E8F-BBF6-9F088FCC943B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10FBCF-E9DA-643B-1213-0B781FD6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205245-74C0-564E-DD7E-EC00BC34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225A-871F-46BB-B651-16187F6933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66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0A656-A881-4DE8-6EC6-6AEE5897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C0F408-9997-F7B7-FC84-9EDD34B95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77C320-2951-E184-D39A-70163D37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83EF-58CE-4E8F-BBF6-9F088FCC943B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301E03-54E2-D5BA-7C43-8A236B7F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4434F9-3AA7-B081-FC42-4E0FE1E0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225A-871F-46BB-B651-16187F6933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77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D56B96A-D3A9-53CB-B15F-E50C3B374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275C24-2419-075B-AA6B-DFD245434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94DD51-F500-0E4A-435E-A5D1C563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83EF-58CE-4E8F-BBF6-9F088FCC943B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D94501-2565-A08F-A501-AD49F48B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035A63-DA2A-0B9D-6395-2624A83A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225A-871F-46BB-B651-16187F6933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87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DB5B5-1B1D-1508-AF6D-47BECD7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2DEBEC-C831-656F-8087-CE87620DB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DE131A-2434-CC87-4D92-C90EB06E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83EF-58CE-4E8F-BBF6-9F088FCC943B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48C850-E47F-544D-445A-6421938B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208CB1-ECC3-C426-4C4C-1DADC32E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225A-871F-46BB-B651-16187F6933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7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C993E-1FB1-040E-79CC-4B16ED494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219DB8-FA7D-BD66-AF84-0DAA37497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723BAB-4B99-0B42-F2D5-0E481FBF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83EF-58CE-4E8F-BBF6-9F088FCC943B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9909C6-C4CF-A3C5-8BFB-8F60B484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0FBD9A-C30B-D188-7848-F7627DDF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225A-871F-46BB-B651-16187F6933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49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EA4DA-D321-0361-A87A-F93BC981D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65191D-31A6-7A3C-1512-D84018D1C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036ADB-D0FA-B2D0-6A8D-96D1C04D0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EF3AB4-CF3E-2D38-A669-F09945291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83EF-58CE-4E8F-BBF6-9F088FCC943B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B21837-816C-43F1-08E4-058E90B5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447C9F-3BF7-3438-AE3A-1731DD4A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225A-871F-46BB-B651-16187F6933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15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81437-F463-2B8B-8782-F93EA97C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F20C52-33A7-DFD2-611A-7F69496DB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BBD794-4DC3-514A-961A-A0B06F9FD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26E504-2BC6-8336-100C-BC73EA1AD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E82F70-2BB0-74DF-9291-F6436F853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8F1BBA0-E316-A98B-06BF-A1C76446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83EF-58CE-4E8F-BBF6-9F088FCC943B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71168D5-0371-7C55-A8D1-A6EC7DE8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7964AE1-D5DC-9775-DAA3-B295C62F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225A-871F-46BB-B651-16187F6933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58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F4C06-9394-8DEE-7196-63D6D51C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A8AB10-B88D-AFAC-2035-FA4FEAD28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83EF-58CE-4E8F-BBF6-9F088FCC943B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8D0985-79DA-0086-BD13-40853536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08822B-2DE2-54DC-C0F7-5486557A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225A-871F-46BB-B651-16187F6933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51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658821A-64B2-2390-DE97-727C78BA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83EF-58CE-4E8F-BBF6-9F088FCC943B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9A6769-17B5-D851-3D37-FBE0CEE2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68D001-D395-7BA7-73C8-E509D6C1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225A-871F-46BB-B651-16187F6933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29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7ABAB9-EF82-C775-C6BC-6C57B47C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144794-E5F6-467F-FD4F-A145DE6D9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1969F1-3582-0EFC-D7EA-D3BF3273A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81D39E-9313-75FA-CDB6-4EEE526A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83EF-58CE-4E8F-BBF6-9F088FCC943B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42E43E-94A1-6D36-4D8B-E399F37D1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3ED63A-62C3-27AB-27DD-C62E7272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225A-871F-46BB-B651-16187F6933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99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26913-1D80-7435-CBCC-D83D60CF9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3461BF7-5B6B-DD42-C8BD-A5A625E47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5522D4-3160-2328-5D28-6925D0038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0EF250-10B9-9AA5-2D5A-EA7BAAD3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83EF-58CE-4E8F-BBF6-9F088FCC943B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A2991E-3CE4-F5D9-A039-E59EBF75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2B19D6-A06E-4933-5DAC-4F001D36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225A-871F-46BB-B651-16187F6933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65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6A69EE6-73E1-C8DC-14D2-300EC57C0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0728F4-0874-D7ED-9780-02B08C03D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7D421E-1E8D-9CE8-F1BE-A9AFC3F24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5F83EF-58CE-4E8F-BBF6-9F088FCC943B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573648-0517-1BF8-5181-0E73489B3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C3DDD2-1511-0193-60AE-69173C926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62225A-871F-46BB-B651-16187F6933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19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2CC3C24-99C9-ABD8-3039-EDBB5CAABB0C}"/>
              </a:ext>
            </a:extLst>
          </p:cNvPr>
          <p:cNvSpPr txBox="1"/>
          <p:nvPr/>
        </p:nvSpPr>
        <p:spPr>
          <a:xfrm>
            <a:off x="233082" y="251012"/>
            <a:ext cx="115913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Fragestellung: „Beträgt die Abflugverspätung am Flughafen JFK im Mittel 0 Minuten?“</a:t>
            </a:r>
          </a:p>
          <a:p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H0 : Mittelwert = 0</a:t>
            </a:r>
          </a:p>
          <a:p>
            <a:r>
              <a:rPr lang="de-DE" dirty="0">
                <a:sym typeface="Wingdings" panose="05000000000000000000" pitchFamily="2" charset="2"/>
              </a:rPr>
              <a:t>	 H1: Mittelwert != 0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955FE3-73CB-F7B8-6A6C-38AD823E0115}"/>
              </a:ext>
            </a:extLst>
          </p:cNvPr>
          <p:cNvSpPr txBox="1"/>
          <p:nvPr/>
        </p:nvSpPr>
        <p:spPr>
          <a:xfrm>
            <a:off x="690282" y="5809129"/>
            <a:ext cx="10237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Signifikanzniveau </a:t>
            </a:r>
            <a:r>
              <a:rPr lang="el-GR" dirty="0"/>
              <a:t>α</a:t>
            </a:r>
            <a:r>
              <a:rPr lang="de-DE" dirty="0"/>
              <a:t> = 5 % gewählt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P-Wert: 0,014 &lt; </a:t>
            </a:r>
            <a:r>
              <a:rPr lang="el-GR" dirty="0"/>
              <a:t>α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 Nullhypothese verwerfen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Wahrer Wert: 12,02 Minuten Verspätung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519CCEF-2715-DC6C-9C00-2DE85BC0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554" y="1347787"/>
            <a:ext cx="53911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55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Wingdings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Pawelka Nicolas</dc:creator>
  <cp:lastModifiedBy>Pawelka Nicolas</cp:lastModifiedBy>
  <cp:revision>5</cp:revision>
  <dcterms:created xsi:type="dcterms:W3CDTF">2024-10-28T19:37:38Z</dcterms:created>
  <dcterms:modified xsi:type="dcterms:W3CDTF">2024-10-29T18:37:50Z</dcterms:modified>
</cp:coreProperties>
</file>