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84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46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931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38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87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456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39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1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94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00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12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1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54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B628C3-6C36-6241-9A70-B4E2B998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547309"/>
            <a:ext cx="9607661" cy="1056319"/>
          </a:xfrm>
        </p:spPr>
        <p:txBody>
          <a:bodyPr>
            <a:normAutofit fontScale="90000"/>
          </a:bodyPr>
          <a:lstStyle/>
          <a:p>
            <a:r>
              <a:rPr lang="en-IE" sz="5400" b="1" dirty="0"/>
              <a:t>Diamonds</a:t>
            </a:r>
            <a:r>
              <a:rPr lang="es-ES" sz="5400" dirty="0"/>
              <a:t> </a:t>
            </a:r>
            <a:r>
              <a:rPr lang="en-AU" sz="5400" b="1" dirty="0"/>
              <a:t>Competition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73BBAB-C995-5749-A659-73DCEBE94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1889867"/>
            <a:ext cx="5157787" cy="823912"/>
          </a:xfrm>
        </p:spPr>
        <p:txBody>
          <a:bodyPr>
            <a:normAutofit/>
          </a:bodyPr>
          <a:lstStyle/>
          <a:p>
            <a:r>
              <a:rPr lang="en-GB" sz="2400" dirty="0"/>
              <a:t>Methods</a:t>
            </a:r>
            <a:r>
              <a:rPr lang="es-ES" sz="2400" dirty="0"/>
              <a:t> </a:t>
            </a:r>
            <a:r>
              <a:rPr lang="es-ES" sz="2400" dirty="0" err="1"/>
              <a:t>used</a:t>
            </a:r>
            <a:endParaRPr lang="es-ES" sz="24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19F2A1-9FCC-6A48-9667-8378FFE80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0848" y="2825536"/>
            <a:ext cx="4645152" cy="2644457"/>
          </a:xfrm>
        </p:spPr>
        <p:txBody>
          <a:bodyPr>
            <a:normAutofit/>
          </a:bodyPr>
          <a:lstStyle/>
          <a:p>
            <a:r>
              <a:rPr lang="en-GB" sz="2000" dirty="0"/>
              <a:t>Linear Regression</a:t>
            </a:r>
          </a:p>
          <a:p>
            <a:r>
              <a:rPr lang="en-GB" sz="2000" dirty="0"/>
              <a:t>Decision Tree Classifier</a:t>
            </a:r>
          </a:p>
          <a:p>
            <a:r>
              <a:rPr lang="en-GB" sz="2000" dirty="0"/>
              <a:t>Decision Tree Regressor</a:t>
            </a:r>
          </a:p>
          <a:p>
            <a:r>
              <a:rPr lang="en-GB" sz="2000" dirty="0"/>
              <a:t>Random Forest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360733F-9ED6-3D42-AE91-562687ABD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71664" y="1907931"/>
            <a:ext cx="5183188" cy="823912"/>
          </a:xfrm>
        </p:spPr>
        <p:txBody>
          <a:bodyPr>
            <a:normAutofit/>
          </a:bodyPr>
          <a:lstStyle/>
          <a:p>
            <a:r>
              <a:rPr lang="es-ES" sz="2400" dirty="0" err="1"/>
              <a:t>Results</a:t>
            </a:r>
            <a:endParaRPr lang="es-ES" sz="2400" dirty="0"/>
          </a:p>
        </p:txBody>
      </p:sp>
      <p:pic>
        <p:nvPicPr>
          <p:cNvPr id="11" name="Picture 2" descr="La casa de Breakfast at Tiffany´s - Sola en Nueva York - Viajes a Nueva  York a medida y en grupo">
            <a:extLst>
              <a:ext uri="{FF2B5EF4-FFF2-40B4-BE49-F238E27FC236}">
                <a16:creationId xmlns:a16="http://schemas.microsoft.com/office/drawing/2014/main" id="{B171C8C7-21D3-B84B-8DE3-1836AEC3F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365249"/>
            <a:ext cx="3366499" cy="2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ca de verificación verde - simple vector gratis">
            <a:extLst>
              <a:ext uri="{FF2B5EF4-FFF2-40B4-BE49-F238E27FC236}">
                <a16:creationId xmlns:a16="http://schemas.microsoft.com/office/drawing/2014/main" id="{1AA7B60D-0AD8-784C-B5E9-EA9D549D4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377" y="3947906"/>
            <a:ext cx="467758" cy="53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2D30C60-D1C0-6243-BFAB-CB82E4A87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71664" y="2825536"/>
            <a:ext cx="4645152" cy="2637371"/>
          </a:xfrm>
        </p:spPr>
        <p:txBody>
          <a:bodyPr/>
          <a:lstStyle/>
          <a:p>
            <a:r>
              <a:rPr lang="en-GB" sz="2000" dirty="0"/>
              <a:t>RMSE: 565</a:t>
            </a:r>
          </a:p>
          <a:p>
            <a:endParaRPr lang="en-GB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9069450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{C03FDA79-5C44-BB4C-8F23-F2938507323A}tf10001120</Template>
  <TotalTime>579</TotalTime>
  <Words>18</Words>
  <Application>Microsoft Macintosh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Paquete</vt:lpstr>
      <vt:lpstr>Diamonds Competition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Diamonds Competition</dc:title>
  <dc:creator>Microsoft Office User</dc:creator>
  <cp:lastModifiedBy>Microsoft Office User</cp:lastModifiedBy>
  <cp:revision>2</cp:revision>
  <dcterms:created xsi:type="dcterms:W3CDTF">2021-12-05T19:43:10Z</dcterms:created>
  <dcterms:modified xsi:type="dcterms:W3CDTF">2021-12-06T07:51:39Z</dcterms:modified>
</cp:coreProperties>
</file>