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/>
    <p:restoredTop sz="87350"/>
  </p:normalViewPr>
  <p:slideViewPr>
    <p:cSldViewPr snapToGrid="0" snapToObjects="1">
      <p:cViewPr varScale="1">
        <p:scale>
          <a:sx n="114" d="100"/>
          <a:sy n="114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B742-C1FE-8A45-A3B6-6E391821E66A}" type="datetimeFigureOut">
              <a:rPr lang="es-ES" smtClean="0"/>
              <a:t>17/12/21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F19C7-BD32-5945-805C-6B95AD7FD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75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64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34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8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133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77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3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28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89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60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2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36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367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F19C7-BD32-5945-805C-6B95AD7FDAB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68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4994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088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0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4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5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49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7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66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85500-9D02-D543-9D80-F93BEB10E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688" y="1254513"/>
            <a:ext cx="8374624" cy="1371600"/>
          </a:xfrm>
        </p:spPr>
        <p:txBody>
          <a:bodyPr>
            <a:noAutofit/>
          </a:bodyPr>
          <a:lstStyle/>
          <a:p>
            <a:r>
              <a:rPr lang="es-ES" sz="4800" dirty="0"/>
              <a:t>Final Project: </a:t>
            </a:r>
            <a:br>
              <a:rPr lang="es-ES" sz="4800" dirty="0"/>
            </a:br>
            <a:r>
              <a:rPr lang="es-ES" sz="4800" dirty="0"/>
              <a:t>Relative Age Effect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BB8ED-9ED1-3342-B33A-CEB1694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3344" y="5208970"/>
            <a:ext cx="4203080" cy="394517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NICOLÁS PONCE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1140FF-9FBC-3E49-917D-EB4362B4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60" y="2791004"/>
            <a:ext cx="4203080" cy="2378059"/>
          </a:xfrm>
          <a:prstGeom prst="rect">
            <a:avLst/>
          </a:prstGeom>
        </p:spPr>
      </p:pic>
      <p:pic>
        <p:nvPicPr>
          <p:cNvPr id="1026" name="Picture 2" descr="Ironhack Madrid – Medium">
            <a:extLst>
              <a:ext uri="{FF2B5EF4-FFF2-40B4-BE49-F238E27FC236}">
                <a16:creationId xmlns:a16="http://schemas.microsoft.com/office/drawing/2014/main" id="{8D354966-1B9D-CE4E-89DB-057911CD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13" y="1222180"/>
            <a:ext cx="1228575" cy="12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18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96ED3E-2B9F-1548-8BDD-6A9C7556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4" y="295182"/>
            <a:ext cx="7041357" cy="65628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569178-928E-614D-A10C-A91A6DFF8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69974" y="3367041"/>
            <a:ext cx="3746500" cy="419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424B5B-2CED-DE4D-AD74-2C32A4963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5" y="94695"/>
            <a:ext cx="1809750" cy="301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5FD824-B2EE-194E-85AF-CFB82BCE7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6464300"/>
            <a:ext cx="5740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5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D044305-278F-784D-9436-C3640DEEA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42" y="101277"/>
            <a:ext cx="9866116" cy="67567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BEDC49-6756-5546-897A-231BECBC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250" y="6119628"/>
            <a:ext cx="7407210" cy="4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A08C68-EAD1-7143-B165-F4B554EB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4" y="454981"/>
            <a:ext cx="6869906" cy="64030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4ADEF1-9B99-524C-B742-983277F49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8075" y="3219450"/>
            <a:ext cx="3746500" cy="419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FB0F83-D323-5040-9548-02CD60D6A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450" y="6477000"/>
            <a:ext cx="4286250" cy="2648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275C18-2A62-2040-B244-C1B77FDD4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812" y="140383"/>
            <a:ext cx="1787525" cy="38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2953A-3490-B84D-A157-BBFDF8D0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0096" y="1481559"/>
            <a:ext cx="4971808" cy="738365"/>
          </a:xfrm>
        </p:spPr>
        <p:txBody>
          <a:bodyPr/>
          <a:lstStyle/>
          <a:p>
            <a:r>
              <a:rPr lang="es-ES" sz="5400" dirty="0"/>
              <a:t>CONCLUSIONES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E40273A0-E69D-9E46-8553-F4B861744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4795" y="2498980"/>
            <a:ext cx="2381487" cy="2568421"/>
          </a:xfrm>
        </p:spPr>
        <p:txBody>
          <a:bodyPr/>
          <a:lstStyle/>
          <a:p>
            <a:pPr algn="l"/>
            <a:r>
              <a:rPr lang="es-ES" dirty="0"/>
              <a:t>Fútbol</a:t>
            </a:r>
          </a:p>
          <a:p>
            <a:pPr algn="l"/>
            <a:r>
              <a:rPr lang="es-ES" dirty="0"/>
              <a:t>Tenis</a:t>
            </a:r>
          </a:p>
          <a:p>
            <a:pPr algn="l"/>
            <a:r>
              <a:rPr lang="es-ES" dirty="0"/>
              <a:t>Baloncesto</a:t>
            </a:r>
          </a:p>
          <a:p>
            <a:pPr algn="l"/>
            <a:r>
              <a:rPr lang="es-ES" dirty="0"/>
              <a:t>Fórmula 1</a:t>
            </a:r>
          </a:p>
          <a:p>
            <a:pPr algn="l"/>
            <a:r>
              <a:rPr lang="es-ES" dirty="0"/>
              <a:t>Vóley</a:t>
            </a:r>
          </a:p>
          <a:p>
            <a:pPr algn="l"/>
            <a:r>
              <a:rPr lang="es-ES" dirty="0"/>
              <a:t>Ajedrez</a:t>
            </a:r>
          </a:p>
        </p:txBody>
      </p:sp>
      <p:pic>
        <p:nvPicPr>
          <p:cNvPr id="2050" name="Picture 2" descr="Docencia y Didáctica: La evaluación de las unidades didácticas">
            <a:extLst>
              <a:ext uri="{FF2B5EF4-FFF2-40B4-BE49-F238E27FC236}">
                <a16:creationId xmlns:a16="http://schemas.microsoft.com/office/drawing/2014/main" id="{52F82A78-348E-EE4F-BC66-20CBFBC37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34" y="4090873"/>
            <a:ext cx="1309035" cy="1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398C75-F778-8647-BF30-170FBA84DB26}"/>
              </a:ext>
            </a:extLst>
          </p:cNvPr>
          <p:cNvSpPr txBox="1"/>
          <p:nvPr/>
        </p:nvSpPr>
        <p:spPr>
          <a:xfrm>
            <a:off x="6683676" y="2421550"/>
            <a:ext cx="329184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300" dirty="0">
                <a:solidFill>
                  <a:schemeClr val="tx2"/>
                </a:solidFill>
              </a:rPr>
              <a:t>Premios Nobel</a:t>
            </a:r>
          </a:p>
          <a:p>
            <a:r>
              <a:rPr lang="es-ES" sz="2300" dirty="0">
                <a:solidFill>
                  <a:schemeClr val="tx2"/>
                </a:solidFill>
              </a:rPr>
              <a:t>Diputados</a:t>
            </a:r>
          </a:p>
          <a:p>
            <a:r>
              <a:rPr lang="es-ES" sz="2300" dirty="0">
                <a:solidFill>
                  <a:schemeClr val="tx2"/>
                </a:solidFill>
              </a:rPr>
              <a:t>Actores/actrices</a:t>
            </a:r>
          </a:p>
        </p:txBody>
      </p:sp>
      <p:pic>
        <p:nvPicPr>
          <p:cNvPr id="13" name="Picture 6" descr="Marca de verificación verde - simple vector gratis">
            <a:extLst>
              <a:ext uri="{FF2B5EF4-FFF2-40B4-BE49-F238E27FC236}">
                <a16:creationId xmlns:a16="http://schemas.microsoft.com/office/drawing/2014/main" id="{00CB0C0A-F71C-0645-9763-23CC1E14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7" y="2526296"/>
            <a:ext cx="309078" cy="3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arca de verificación verde - simple vector gratis">
            <a:extLst>
              <a:ext uri="{FF2B5EF4-FFF2-40B4-BE49-F238E27FC236}">
                <a16:creationId xmlns:a16="http://schemas.microsoft.com/office/drawing/2014/main" id="{5753145D-A6A2-8D48-B3C3-CB5DB8D4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7" y="2940148"/>
            <a:ext cx="309078" cy="3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arca de verificación verde - simple vector gratis">
            <a:extLst>
              <a:ext uri="{FF2B5EF4-FFF2-40B4-BE49-F238E27FC236}">
                <a16:creationId xmlns:a16="http://schemas.microsoft.com/office/drawing/2014/main" id="{6BD7F445-E5D6-D14B-84BC-53E033D0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7" y="3334892"/>
            <a:ext cx="309078" cy="3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arca de verificación verde - simple vector gratis">
            <a:extLst>
              <a:ext uri="{FF2B5EF4-FFF2-40B4-BE49-F238E27FC236}">
                <a16:creationId xmlns:a16="http://schemas.microsoft.com/office/drawing/2014/main" id="{097EAB45-E0C3-7849-8C0A-6C6FF314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7" y="3726421"/>
            <a:ext cx="309078" cy="3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Marca de verificación verde - simple vector gratis">
            <a:extLst>
              <a:ext uri="{FF2B5EF4-FFF2-40B4-BE49-F238E27FC236}">
                <a16:creationId xmlns:a16="http://schemas.microsoft.com/office/drawing/2014/main" id="{10A9AA47-21CB-A94B-8268-CB9131BF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7" y="4130271"/>
            <a:ext cx="309078" cy="3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Marca de verificación verde - simple vector gratis">
            <a:extLst>
              <a:ext uri="{FF2B5EF4-FFF2-40B4-BE49-F238E27FC236}">
                <a16:creationId xmlns:a16="http://schemas.microsoft.com/office/drawing/2014/main" id="{A59F2EED-997E-8147-BFEC-5D96F5F9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17" y="4534121"/>
            <a:ext cx="309078" cy="3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hutterstock">
            <a:extLst>
              <a:ext uri="{FF2B5EF4-FFF2-40B4-BE49-F238E27FC236}">
                <a16:creationId xmlns:a16="http://schemas.microsoft.com/office/drawing/2014/main" id="{3201CB86-4D3A-B248-B454-527C3414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92" y="2498980"/>
            <a:ext cx="516170" cy="2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Shutterstock">
            <a:extLst>
              <a:ext uri="{FF2B5EF4-FFF2-40B4-BE49-F238E27FC236}">
                <a16:creationId xmlns:a16="http://schemas.microsoft.com/office/drawing/2014/main" id="{23C86A4E-8A5A-F440-A446-72832D2C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92" y="2880775"/>
            <a:ext cx="516170" cy="2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Shutterstock">
            <a:extLst>
              <a:ext uri="{FF2B5EF4-FFF2-40B4-BE49-F238E27FC236}">
                <a16:creationId xmlns:a16="http://schemas.microsoft.com/office/drawing/2014/main" id="{31A5C344-69F6-344F-A3B5-96B03BB6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92" y="3221332"/>
            <a:ext cx="516170" cy="2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4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807BF8A6-39FD-FC48-9597-A994E49B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63" y="0"/>
            <a:ext cx="9715500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A8481D-BBF8-7F43-84B3-FD7FBAD98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670" y="6109031"/>
            <a:ext cx="7016685" cy="4421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DD6383D-B747-E747-8A2C-56FDBCE53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957" y="1466850"/>
            <a:ext cx="266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6E8499-D894-2144-B12A-DC832726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7" y="0"/>
            <a:ext cx="116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2B7FE9-1C1E-3743-9CB4-1CDAA11F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60" y="0"/>
            <a:ext cx="9533680" cy="6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6A34DE-745B-D343-A7BE-FCB1A302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6357212"/>
            <a:ext cx="6591300" cy="304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846F29-109F-154E-A3BD-30892DEA4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0" y="59746"/>
            <a:ext cx="1587500" cy="406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DEF2E2-918D-C445-B5CB-F7539F471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411" y="421413"/>
            <a:ext cx="8326877" cy="64088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AD503C-326E-CF40-8F6C-C03803C7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29" y="6457225"/>
            <a:ext cx="6591300" cy="304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2E18A6-B848-0F45-8DBC-AF96486D2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825" y="1449529"/>
            <a:ext cx="266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FCEAA7-468C-A441-AB83-FA6016087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8005"/>
            <a:ext cx="1587500" cy="406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69FF172-F64D-864F-AD69-772D21E53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097" y="316553"/>
            <a:ext cx="7936706" cy="64311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EDC66C8-6819-2E4A-ADE9-0F6685BEE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043" y="6389047"/>
            <a:ext cx="6591300" cy="304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038FA8-7C28-1B42-B0E4-BE262FF2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097" y="1466850"/>
            <a:ext cx="266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9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0E40898-084A-EE45-B22D-04AFD410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66" y="0"/>
            <a:ext cx="9124468" cy="65174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B9109DF-2AE0-A74E-B649-BE1E0E01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50" y="5830138"/>
            <a:ext cx="6438899" cy="3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4697083-359E-A940-94C9-D18A02C1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0676"/>
            <a:ext cx="9411182" cy="67222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3B3C88-9C28-854C-9C48-C500027A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5" y="4998092"/>
            <a:ext cx="1270000" cy="342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878AE4-9474-2449-B273-0165C1E47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891" y="2206484"/>
            <a:ext cx="1270000" cy="3429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7B30DB-9FF8-0845-AF4A-3C8D1F1C7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188" y="1080424"/>
            <a:ext cx="1231900" cy="304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A6E0925-211B-584C-A79E-A0DB7956A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174" y="2807762"/>
            <a:ext cx="1485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DAF221-1760-3C49-992E-01C7F9F0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80" y="550219"/>
            <a:ext cx="11301112" cy="56505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721654-C888-6E4D-AA2D-63E8DBD8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995227" y="3198426"/>
            <a:ext cx="1019928" cy="3541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5F156B-2A0C-6440-BF13-E40182307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70028" y="3260725"/>
            <a:ext cx="1975402" cy="336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F48F7B-9959-CD4B-858E-5AD2C5619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086" y="5917578"/>
            <a:ext cx="1282700" cy="317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96B53E-423B-C44F-821F-DB05DF59E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8904" y="657225"/>
            <a:ext cx="5854192" cy="4254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B094003-19F8-BA43-9234-4FD3E4935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6010" y="286835"/>
            <a:ext cx="6516852" cy="7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6410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{DE0B25A5-0B5F-6548-AAFE-F7F618DBF776}tf10001072</Template>
  <TotalTime>337</TotalTime>
  <Words>37</Words>
  <Application>Microsoft Macintosh PowerPoint</Application>
  <PresentationFormat>Panorámica</PresentationFormat>
  <Paragraphs>26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Recorte</vt:lpstr>
      <vt:lpstr>Final Project:  Relative Age Effect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AGE EFFECT</dc:title>
  <dc:creator>Microsoft Office User</dc:creator>
  <cp:lastModifiedBy>Microsoft Office User</cp:lastModifiedBy>
  <cp:revision>8</cp:revision>
  <dcterms:created xsi:type="dcterms:W3CDTF">2021-12-16T15:13:21Z</dcterms:created>
  <dcterms:modified xsi:type="dcterms:W3CDTF">2021-12-17T08:27:57Z</dcterms:modified>
</cp:coreProperties>
</file>