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7" r:id="rId4"/>
    <p:sldId id="281" r:id="rId5"/>
    <p:sldId id="270" r:id="rId6"/>
    <p:sldId id="279" r:id="rId7"/>
  </p:sldIdLst>
  <p:sldSz cx="9144000" cy="5143500" type="screen16x9"/>
  <p:notesSz cx="6858000" cy="9144000"/>
  <p:embeddedFontLst>
    <p:embeddedFont>
      <p:font typeface="Dosis ExtraLight" panose="020B0604020202020204" charset="0"/>
      <p:regular r:id="rId9"/>
      <p:bold r:id="rId10"/>
    </p:embeddedFont>
    <p:embeddedFont>
      <p:font typeface="Pontano Sans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A25386-3078-4668-8BD0-73B61425BF8D}">
  <a:tblStyle styleId="{DBA25386-3078-4668-8BD0-73B61425B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rboladourbanounla.000webhostapp.com/app-debug.apk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arboladourbanounla.000webhostapp.com/form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oladourbanounla.000webhostapp.com/estadisticas.php" TargetMode="External"/><Relationship Id="rId5" Type="http://schemas.openxmlformats.org/officeDocument/2006/relationships/hyperlink" Target="https://arboladourbanounla.000webhostapp.com/indexConsultaMapa.php" TargetMode="External"/><Relationship Id="rId10" Type="http://schemas.openxmlformats.org/officeDocument/2006/relationships/hyperlink" Target="https://1drv.ms/u/s!AgB0dw0E7wKake8QWYvm6xSMC7Bt-Q?e=Bj9gKa" TargetMode="External"/><Relationship Id="rId4" Type="http://schemas.openxmlformats.org/officeDocument/2006/relationships/hyperlink" Target="https://arboladourbanounla.000webhostapp.com/" TargetMode="External"/><Relationship Id="rId9" Type="http://schemas.openxmlformats.org/officeDocument/2006/relationships/hyperlink" Target="https://github.com/NicolasPerezUNLaSMN/ArboladoUrbanoUN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jJuxxeGhrJWs5jt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rgbClr val="51B148"/>
                </a:solidFill>
              </a:rPr>
              <a:t>Reunión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018282"/>
            <a:ext cx="5678479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FFFFFF"/>
                </a:solidFill>
              </a:rPr>
              <a:t>Arbolado Urbano </a:t>
            </a:r>
            <a:r>
              <a:rPr lang="es-AR" dirty="0" err="1">
                <a:solidFill>
                  <a:srgbClr val="FFFFFF"/>
                </a:solidFill>
              </a:rPr>
              <a:t>UNLa</a:t>
            </a:r>
            <a:endParaRPr lang="es-AR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FFFFFF"/>
                </a:solidFill>
              </a:rPr>
              <a:t>28-5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FFFFFF"/>
                </a:solidFill>
              </a:rPr>
              <a:t>Documentos, links, progresos y pendientes.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24" name="Google Shape;12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4 </a:t>
            </a:r>
            <a:r>
              <a:rPr lang="es-ES" b="1" i="1" dirty="0"/>
              <a:t>Grandes actividades: </a:t>
            </a:r>
            <a:br>
              <a:rPr lang="es-ES" dirty="0"/>
            </a:br>
            <a:r>
              <a:rPr lang="es-ES" sz="3200" dirty="0"/>
              <a:t>a- App Móvil</a:t>
            </a:r>
            <a:br>
              <a:rPr lang="es-ES" sz="3200" dirty="0"/>
            </a:br>
            <a:r>
              <a:rPr lang="es-ES" sz="3200" dirty="0"/>
              <a:t>b- Pagina Web</a:t>
            </a:r>
            <a:br>
              <a:rPr lang="es-ES" sz="3200" dirty="0"/>
            </a:br>
            <a:r>
              <a:rPr lang="es-ES" sz="3200" dirty="0"/>
              <a:t>c- Carga web</a:t>
            </a:r>
            <a:br>
              <a:rPr lang="es-ES" sz="3200" dirty="0"/>
            </a:br>
            <a:r>
              <a:rPr lang="es-ES" sz="3200" dirty="0"/>
              <a:t>d- Análisis 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93100" y="107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Tareas</a:t>
            </a:r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2688143" y="2699882"/>
            <a:ext cx="3107588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accent6">
                    <a:lumMod val="10000"/>
                  </a:schemeClr>
                </a:solidFill>
              </a:rPr>
              <a:t>Pagina web: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accent6">
                    <a:lumMod val="10000"/>
                  </a:schemeClr>
                </a:solidFill>
              </a:rPr>
              <a:t>Juan De Federico, </a:t>
            </a:r>
            <a:r>
              <a:rPr lang="es-AR" sz="1200" dirty="0">
                <a:solidFill>
                  <a:schemeClr val="accent6">
                    <a:lumMod val="10000"/>
                  </a:schemeClr>
                </a:solidFill>
              </a:rPr>
              <a:t>verano 2019/20. 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accent6">
                    <a:lumMod val="10000"/>
                  </a:schemeClr>
                </a:solidFill>
              </a:rPr>
              <a:t>Pendientes: Algún documento. Mas reportes de ser necesario.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s-AR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accent6">
                    <a:lumMod val="10000"/>
                  </a:schemeClr>
                </a:solidFill>
              </a:rPr>
              <a:t>Tarea: La web, con funciones básicas, y el reporte y estadísticas simples, disponible para agregar estadísticas solicitadas por los usuarios.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484F56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2688143" y="431213"/>
            <a:ext cx="3242638" cy="226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dirty="0">
                <a:solidFill>
                  <a:schemeClr val="accent6">
                    <a:lumMod val="50000"/>
                  </a:schemeClr>
                </a:solidFill>
              </a:rPr>
              <a:t>App Móvil: 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dirty="0">
                <a:solidFill>
                  <a:schemeClr val="accent6">
                    <a:lumMod val="50000"/>
                  </a:schemeClr>
                </a:solidFill>
              </a:rPr>
              <a:t>Nicolás </a:t>
            </a:r>
            <a:r>
              <a:rPr lang="es-AR" sz="1200" b="1" dirty="0" err="1">
                <a:solidFill>
                  <a:schemeClr val="accent6">
                    <a:lumMod val="50000"/>
                  </a:schemeClr>
                </a:solidFill>
              </a:rPr>
              <a:t>Trezza</a:t>
            </a:r>
            <a:r>
              <a:rPr lang="es-AR" sz="1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AR" sz="1200" dirty="0">
                <a:solidFill>
                  <a:schemeClr val="accent6">
                    <a:lumMod val="50000"/>
                  </a:schemeClr>
                </a:solidFill>
              </a:rPr>
              <a:t>primer semestre 2019.  (Terminado)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accent6">
                    <a:lumMod val="50000"/>
                  </a:schemeClr>
                </a:solidFill>
              </a:rPr>
              <a:t>Pendientes: Algún documento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sz="1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accent6">
                    <a:lumMod val="50000"/>
                  </a:schemeClr>
                </a:solidFill>
              </a:rPr>
              <a:t>Tarea: app para Android, que permitía enviar solo una foto a la web.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dirty="0">
                <a:solidFill>
                  <a:schemeClr val="accent6">
                    <a:lumMod val="50000"/>
                  </a:schemeClr>
                </a:solidFill>
              </a:rPr>
              <a:t>Nota: Luego se agregaron mas funciones, mas fotos y algunos campos pedidos en diciembre (2019), Nicolás Perez. 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80CC36-2ADB-4CA7-BEB2-96960E9EE5DC}"/>
              </a:ext>
            </a:extLst>
          </p:cNvPr>
          <p:cNvSpPr/>
          <p:nvPr/>
        </p:nvSpPr>
        <p:spPr>
          <a:xfrm>
            <a:off x="6212792" y="212979"/>
            <a:ext cx="26498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s-AR" sz="1200" b="1" dirty="0">
                <a:solidFill>
                  <a:srgbClr val="FF0000"/>
                </a:solidFill>
                <a:latin typeface="Pontano Sans" panose="020B0604020202020204" charset="0"/>
              </a:rPr>
              <a:t>Carga Web: </a:t>
            </a:r>
          </a:p>
          <a:p>
            <a:pPr lvl="0" algn="just">
              <a:spcBef>
                <a:spcPts val="600"/>
              </a:spcBef>
            </a:pPr>
            <a:r>
              <a:rPr lang="es-AR" sz="1200" b="1" dirty="0">
                <a:solidFill>
                  <a:srgbClr val="FF0000"/>
                </a:solidFill>
                <a:latin typeface="Pontano Sans" panose="020B0604020202020204" charset="0"/>
              </a:rPr>
              <a:t>Walter </a:t>
            </a:r>
            <a:r>
              <a:rPr lang="es-AR" sz="1200" b="1" dirty="0" err="1">
                <a:solidFill>
                  <a:srgbClr val="FF0000"/>
                </a:solidFill>
                <a:latin typeface="Pontano Sans" panose="020B0604020202020204" charset="0"/>
              </a:rPr>
              <a:t>Buckzacka</a:t>
            </a:r>
            <a:r>
              <a:rPr lang="es-AR" sz="1200" b="1" dirty="0">
                <a:solidFill>
                  <a:srgbClr val="FF0000"/>
                </a:solidFill>
                <a:latin typeface="Pontano Sans" panose="020B0604020202020204" charset="0"/>
              </a:rPr>
              <a:t>, </a:t>
            </a:r>
            <a:r>
              <a:rPr lang="es-AR" sz="1200" dirty="0">
                <a:solidFill>
                  <a:srgbClr val="FF0000"/>
                </a:solidFill>
                <a:latin typeface="Pontano Sans" panose="020B0604020202020204" charset="0"/>
              </a:rPr>
              <a:t>verano 2019/20.  </a:t>
            </a:r>
          </a:p>
          <a:p>
            <a:pPr lvl="0" algn="just">
              <a:spcBef>
                <a:spcPts val="600"/>
              </a:spcBef>
            </a:pPr>
            <a:r>
              <a:rPr lang="es-AR" sz="1200" dirty="0">
                <a:solidFill>
                  <a:srgbClr val="FF0000"/>
                </a:solidFill>
                <a:latin typeface="Pontano Sans" panose="020B0604020202020204" charset="0"/>
              </a:rPr>
              <a:t>Pendientes: Algún documento. Corroborar error al cargar imágenes al servidor </a:t>
            </a:r>
            <a:r>
              <a:rPr lang="es-AR" sz="1200" dirty="0" err="1">
                <a:solidFill>
                  <a:srgbClr val="FF0000"/>
                </a:solidFill>
                <a:latin typeface="Pontano Sans" panose="020B0604020202020204" charset="0"/>
              </a:rPr>
              <a:t>UNLa</a:t>
            </a:r>
            <a:r>
              <a:rPr lang="es-AR" sz="1200" dirty="0">
                <a:solidFill>
                  <a:srgbClr val="FF0000"/>
                </a:solidFill>
                <a:latin typeface="Pontano Sans" panose="020B0604020202020204" charset="0"/>
              </a:rPr>
              <a:t>.</a:t>
            </a:r>
          </a:p>
          <a:p>
            <a:pPr lvl="0" algn="just">
              <a:spcBef>
                <a:spcPts val="600"/>
              </a:spcBef>
            </a:pPr>
            <a:endParaRPr lang="es-AR" sz="1200" dirty="0">
              <a:solidFill>
                <a:srgbClr val="FF0000"/>
              </a:solidFill>
              <a:latin typeface="Pontano Sans" panose="020B0604020202020204" charset="0"/>
            </a:endParaRPr>
          </a:p>
          <a:p>
            <a:pPr lvl="0" algn="just">
              <a:spcBef>
                <a:spcPts val="600"/>
              </a:spcBef>
            </a:pPr>
            <a:r>
              <a:rPr lang="es-AR" sz="1200" dirty="0">
                <a:solidFill>
                  <a:srgbClr val="FF0000"/>
                </a:solidFill>
                <a:latin typeface="Pontano Sans" panose="020B0604020202020204" charset="0"/>
              </a:rPr>
              <a:t>Tarea: Para evitar el problema de compatibilidad con algunos celulares y creara una aplicación mas Universal, se genera un formulario web para poder utilizar la app desde cualquier dispositivo. </a:t>
            </a:r>
          </a:p>
        </p:txBody>
      </p:sp>
      <p:sp>
        <p:nvSpPr>
          <p:cNvPr id="10" name="Google Shape;114;p15">
            <a:extLst>
              <a:ext uri="{FF2B5EF4-FFF2-40B4-BE49-F238E27FC236}">
                <a16:creationId xmlns:a16="http://schemas.microsoft.com/office/drawing/2014/main" id="{24B11975-580A-4F18-B69A-7C29CD4127D4}"/>
              </a:ext>
            </a:extLst>
          </p:cNvPr>
          <p:cNvSpPr txBox="1">
            <a:spLocks/>
          </p:cNvSpPr>
          <p:nvPr/>
        </p:nvSpPr>
        <p:spPr>
          <a:xfrm>
            <a:off x="6325500" y="2779200"/>
            <a:ext cx="2339657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⊷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⊶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⊸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just">
              <a:buFont typeface="Pontano Sans"/>
              <a:buNone/>
            </a:pPr>
            <a:r>
              <a:rPr lang="es-AR" sz="1200" b="1" dirty="0">
                <a:solidFill>
                  <a:srgbClr val="7030A0"/>
                </a:solidFill>
              </a:rPr>
              <a:t>Análisis: </a:t>
            </a:r>
          </a:p>
          <a:p>
            <a:pPr marL="0" indent="0" algn="just">
              <a:buFont typeface="Pontano Sans"/>
              <a:buNone/>
            </a:pPr>
            <a:r>
              <a:rPr lang="es-AR" sz="1200" b="1" dirty="0">
                <a:solidFill>
                  <a:srgbClr val="7030A0"/>
                </a:solidFill>
              </a:rPr>
              <a:t>Sol Del Valle, </a:t>
            </a:r>
            <a:r>
              <a:rPr lang="es-AR" sz="1200" dirty="0">
                <a:solidFill>
                  <a:srgbClr val="7030A0"/>
                </a:solidFill>
              </a:rPr>
              <a:t>2019.  </a:t>
            </a:r>
          </a:p>
          <a:p>
            <a:pPr marL="0" indent="0" algn="just">
              <a:buFont typeface="Pontano Sans"/>
              <a:buNone/>
            </a:pPr>
            <a:r>
              <a:rPr lang="es-AR" sz="1200" dirty="0">
                <a:solidFill>
                  <a:srgbClr val="7030A0"/>
                </a:solidFill>
              </a:rPr>
              <a:t>Pendientes: Algún documento. </a:t>
            </a:r>
          </a:p>
          <a:p>
            <a:pPr marL="0" indent="0" algn="just">
              <a:buFont typeface="Pontano Sans"/>
              <a:buNone/>
            </a:pPr>
            <a:endParaRPr lang="es-AR" sz="1200" dirty="0">
              <a:solidFill>
                <a:srgbClr val="7030A0"/>
              </a:solidFill>
            </a:endParaRPr>
          </a:p>
          <a:p>
            <a:pPr marL="0" indent="0" algn="just">
              <a:buFont typeface="Pontano Sans"/>
              <a:buNone/>
            </a:pPr>
            <a:endParaRPr lang="es-AR" sz="1200" dirty="0">
              <a:solidFill>
                <a:srgbClr val="7030A0"/>
              </a:solidFill>
            </a:endParaRPr>
          </a:p>
          <a:p>
            <a:pPr marL="0" indent="0" algn="just">
              <a:buFont typeface="Pontano Sans"/>
              <a:buNone/>
            </a:pPr>
            <a:r>
              <a:rPr lang="es-AR" sz="1200" dirty="0">
                <a:solidFill>
                  <a:srgbClr val="7030A0"/>
                </a:solidFill>
              </a:rPr>
              <a:t>Tarea: Realizar documentación del proyecto y análisis funciona. </a:t>
            </a:r>
          </a:p>
          <a:p>
            <a:pPr marL="0" indent="0">
              <a:buFont typeface="Pontano Sans"/>
              <a:buNone/>
            </a:pPr>
            <a:endParaRPr lang="es-AR" sz="1200" dirty="0">
              <a:solidFill>
                <a:srgbClr val="484F56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AR" sz="1200" b="1" dirty="0">
              <a:solidFill>
                <a:srgbClr val="484F5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3119214" y="1384800"/>
            <a:ext cx="6400801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200" dirty="0"/>
              <a:t>Web: </a:t>
            </a:r>
          </a:p>
          <a:p>
            <a:pPr marL="139700" lvl="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ES" sz="1200" dirty="0">
                <a:hlinkClick r:id="rId4"/>
              </a:rPr>
              <a:t>https://arboladourbanounla.000webhostapp.com/</a:t>
            </a:r>
            <a:endParaRPr sz="1200" dirty="0"/>
          </a:p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Mapa: </a:t>
            </a:r>
          </a:p>
          <a:p>
            <a:pPr marL="139700" lvl="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ES" sz="1200" dirty="0">
                <a:hlinkClick r:id="rId5"/>
              </a:rPr>
              <a:t>https://arboladourbanounla.000webhostapp.com/indexConsultaMapa.php</a:t>
            </a:r>
            <a:endParaRPr lang="es-AR" sz="1200" dirty="0"/>
          </a:p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Estadísticas: </a:t>
            </a:r>
          </a:p>
          <a:p>
            <a:pPr marL="139700" lvl="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ES" sz="1200" dirty="0">
                <a:hlinkClick r:id="rId6"/>
              </a:rPr>
              <a:t>https://arboladourbanounla.000webhostapp.com/estadisticas.php</a:t>
            </a:r>
            <a:endParaRPr lang="es-AR" sz="1200" dirty="0"/>
          </a:p>
          <a:p>
            <a:pPr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Carga Online:</a:t>
            </a:r>
          </a:p>
          <a:p>
            <a:pPr marL="13970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AR" sz="1200" dirty="0"/>
              <a:t> </a:t>
            </a:r>
            <a:r>
              <a:rPr lang="es-ES" sz="1200" dirty="0">
                <a:hlinkClick r:id="rId7"/>
              </a:rPr>
              <a:t>https://arboladourbanounla.000webhostapp.com/form.php</a:t>
            </a:r>
            <a:endParaRPr lang="es-AR" sz="1200" dirty="0"/>
          </a:p>
          <a:p>
            <a:pPr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Descarga App: </a:t>
            </a:r>
          </a:p>
          <a:p>
            <a:pPr marL="13970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ES" sz="1200" dirty="0">
                <a:hlinkClick r:id="rId8"/>
              </a:rPr>
              <a:t>https://arboladourbanounla.000webhostapp.com/app-debug.apk</a:t>
            </a:r>
            <a:endParaRPr lang="es-AR" sz="1200" dirty="0"/>
          </a:p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Repositorio: </a:t>
            </a:r>
          </a:p>
          <a:p>
            <a:pPr marL="139700" lvl="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ES" sz="1200" dirty="0">
                <a:hlinkClick r:id="rId9"/>
              </a:rPr>
              <a:t>https://github.com/NicolasPerezUNLaSMN/ArboladoUrbanoUNLa</a:t>
            </a:r>
            <a:endParaRPr lang="es-AR" sz="1200" dirty="0"/>
          </a:p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s-AR" sz="1200" dirty="0"/>
              <a:t>Documentación PPP:</a:t>
            </a:r>
          </a:p>
          <a:p>
            <a:pPr marL="139700" lvl="0" indent="0" algn="ctr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s-AR" sz="1200" dirty="0"/>
              <a:t> </a:t>
            </a:r>
            <a:r>
              <a:rPr lang="es-AR" sz="1200" dirty="0">
                <a:hlinkClick r:id="rId10"/>
              </a:rPr>
              <a:t>https://1drv.ms/u/s!AgB0dw0E7wKake8QWYvm6xSMC7Bt-Q?e=Bj9gKa</a:t>
            </a:r>
            <a:endParaRPr lang="es-AR" sz="1200" dirty="0"/>
          </a:p>
          <a:p>
            <a:pPr lvl="0" indent="-317500" algn="ctr">
              <a:lnSpc>
                <a:spcPct val="115000"/>
              </a:lnSpc>
              <a:spcBef>
                <a:spcPts val="0"/>
              </a:spcBef>
              <a:buSzPts val="1400"/>
            </a:pPr>
            <a:endParaRPr sz="1400" dirty="0"/>
          </a:p>
        </p:txBody>
      </p:sp>
      <p:sp>
        <p:nvSpPr>
          <p:cNvPr id="357" name="Google Shape;357;p39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91933F-4C91-4FB2-94F5-5B2F5069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Links</a:t>
            </a:r>
            <a:br>
              <a:rPr lang="es-AR" dirty="0"/>
            </a:br>
            <a:r>
              <a:rPr lang="es-AR" dirty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rgbClr val="FFFFFF"/>
                </a:solidFill>
              </a:rPr>
              <a:t>Pendientes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B8F567"/>
                </a:solidFill>
              </a:rPr>
              <a:t>Agregar próximas tareas: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B8F567"/>
              </a:solidFill>
            </a:endParaRPr>
          </a:p>
          <a:p>
            <a:pPr marL="0" lvl="0" indent="0" algn="ctr">
              <a:buNone/>
            </a:pPr>
            <a:r>
              <a:rPr lang="es-ES" sz="1800" dirty="0">
                <a:solidFill>
                  <a:srgbClr val="B8F567"/>
                </a:solidFill>
                <a:hlinkClick r:id="rId3"/>
              </a:rPr>
              <a:t>https://forms.gle/BjJuxxeGhrJWs5jt8</a:t>
            </a:r>
            <a:endParaRPr lang="es-ES" sz="1800" dirty="0">
              <a:solidFill>
                <a:srgbClr val="B8F567"/>
              </a:solidFill>
            </a:endParaRPr>
          </a:p>
          <a:p>
            <a:pPr marL="0" lvl="0" indent="0" algn="ctr">
              <a:buNone/>
            </a:pPr>
            <a:endParaRPr sz="1800" dirty="0">
              <a:solidFill>
                <a:srgbClr val="B8F567"/>
              </a:solidFill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rgbClr val="51B148"/>
                </a:solidFill>
              </a:rPr>
              <a:t>Muchas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FFFFFF"/>
                </a:solidFill>
              </a:rPr>
              <a:t>Gracias.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330</Words>
  <Application>Microsoft Office PowerPoint</Application>
  <PresentationFormat>Presentación en pantalla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Dosis ExtraLight</vt:lpstr>
      <vt:lpstr>Arial</vt:lpstr>
      <vt:lpstr>Pontano Sans</vt:lpstr>
      <vt:lpstr>Solanio template</vt:lpstr>
      <vt:lpstr>Reunión</vt:lpstr>
      <vt:lpstr>4 Grandes actividades:  a- App Móvil b- Pagina Web c- Carga web d- Análisis </vt:lpstr>
      <vt:lpstr>Tareas</vt:lpstr>
      <vt:lpstr>Links  </vt:lpstr>
      <vt:lpstr>Pendientes</vt:lpstr>
      <vt:lpstr>Muchas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</dc:title>
  <cp:lastModifiedBy>Nicolas Perez</cp:lastModifiedBy>
  <cp:revision>5</cp:revision>
  <dcterms:modified xsi:type="dcterms:W3CDTF">2020-05-28T14:49:37Z</dcterms:modified>
</cp:coreProperties>
</file>