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7:4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17 836,'0'0'270,"-1"0"0,0 0 0,1 1-1,-1-1 1,0 1 0,1-1 0,-1 0 0,1 1 0,-1-1 0,1 1-1,-1-1 1,1 1 0,-1 0 0,1-1 0,-1 1 0,1-1 0,0 1-1,-1 0 1,1-1 0,0 1 0,0 0 0,-1 0 0,1-1 0,0 1-1,0 0 1,0 0 0,0-1 0,0 2 0,1-1-43,0 0 0,-1 0 0,1-1 0,0 1-1,0-1 1,0 1 0,0 0 0,0-1 0,0 0 0,0 1 0,0-1 0,0 0 0,0 1 0,0-1 0,0 0 0,2 0 0,6 1 363,0-1 0,0 0 1,16-2-1,107-11 1462,-90 10-1711,216-8 1108,-37 3-810,-197 6-1282,34-1-93,-31 6-2701,-5 7-4350,-17-5 5412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9:51.1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0 368,'-7'3'9520,"94"54"-5292,-67-42-3640,0 1-1,-1 0 1,27 30 0,41 71 252,-74-102-797,9 11-15,-1 1 0,-2 1 1,0 0-1,-2 1 0,18 41 1,16 51-57,-18-36 35,-18-46 1,17 58 0,51 160-11,-75-233 9,80 175 16,-19-46 0,50 80-68,-94-189 22,18 25 33,2-3 0,65 72 0,-86-108-9,61 89 17,-68-93-11,84 140-10,-9-2-5,-13-36 6,-42-67-1,36 80-1,-29-50-84,32 44-3302,-44-79-4068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9:53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3030 615 52,'10'17'8096,"-20"-24"-6957,-168-132 3863,-92-63-2488,205 159-2067,-1 3 0,-2 3-1,-97-39 1,108 53 5,-96-27 0,128 45-371,1 1-1,-1 1 0,0 1 0,0 1 0,-39 5 1,-124 25 117,168-26-193,-64 15 39,-152 54-1,146-33 18,-94 54 1,159-80-40,-4 5 6,1 2-1,-39 33 1,-251 186 47,298-225-59,1 1-1,1 1 1,-21 23-1,-15 14-165,-43 41-18,72-71 133,-42 49 0,-10 11-15,24-45-2733,43-32 1785,1 0 0,-1 1 0,1 0-1,1 0 1,0 1 0,0 0 0,-11 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9:56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2099 23 192,'-23'-6'4498,"11"3"-3345,1-1 1,-1 1-1,0 1 1,-14-1-1,5 1-54,-39 4 0,19 2-107,-75 19 1,99-18-785,1 1-1,1 1 1,-1 0-1,1 1 1,-19 14-1,-16 8 67,31-19-149,2 1 0,-21 18 0,6-5 46,-33 24 232,-95 94 1,95-77-263,-59 67 25,107-111-163,0 0 1,2 1-1,1 1 0,-19 43 1,-14 61 27,29-73-27,-44 88 1,-76 108-55,105-186 52,-3-1 1,-51 69 0,-218 331-51,239-364 75,36-53-41,12-21 8,-26 52 1,-46 156-1426,79-204-1810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9:58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0 256,'-9'7'2840,"9"-6"-2756,3 16 2402,-2-14-2147,0 0 1,0 1-1,1-1 0,0 0 0,-1 0 0,1 0 0,5 5 0,59 37 1783,89 46 0,-27-18-1540,-66-36-397,108 71 133,-89-53-229,86 77-1,36 68-98,-119-114 16,25 30 7,86 147-59,-180-242 59,35 35 0,-29-34-16,22 30 1,138 188 1,-133-172 7,87 115 19,-81-116-13,109 150 23,19 80-349,-147-238-345,39 65-1811,-22-42-3838,-35-58 4833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40:04.8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1066 160 20,'-9'-9'306,"0"0"1,-1 1-1,0 1 0,-1 0 1,1 0-1,-1 1 0,0 0 0,-1 1 1,-12-5-1,-21-4-8,-50-10 0,60 16-67,-154-27 233,159 33-396,0 0 0,0 2 1,0 1-1,-42 7 0,43-2-27,1 0 0,0 2 0,1 1 1,-1 1-1,-39 21 0,52-22-27,1 0 1,-1 0 0,2 2 0,-1 0-1,2 0 1,-1 1 0,2 1 0,0 0-1,0 0 1,-15 27 0,21-30-9,0 1 0,1-1 1,0 1-1,1 0 0,0 0 0,1 0 0,0 0 1,0 0-1,1 0 0,1 1 0,0-1 1,1 0-1,0 1 0,0-1 0,1 0 1,6 17-1,0-6-5,0 0 1,2 0 0,0-1-1,1 0 1,1-1-1,2 0 1,14 17-1,-13-20 11,0-1-1,1-1 1,0 0-1,1-2 0,1 0 1,0 0-1,0-2 1,1 0-1,1-1 0,38 13 1,-31-15 15,1-1 0,-1-1 0,1-1-1,0-1 1,0-2 0,0-1 0,0-1 0,29-4 0,-23 0-2,-1-2 1,0-1 0,0-2-1,0-1 1,-1-2-1,59-30 1,-73 33-14,0-2 1,-1 0-1,-1-2 1,0 1-1,-1-2 1,0 0-1,-1-1 0,0 0 1,-1-1-1,-1-1 1,-1 0-1,17-33 1,-24 40-7,0 1 0,-1-1 0,0 1 0,-1-1 0,0 0 0,-1 0 1,0 0-1,0 0 0,-1 0 0,0 0 0,-1 0 0,-3-16 0,1 12-3,-1 1 0,-1 0 0,0 1 1,0-1-1,-2 1 0,1 0 0,-1 0 0,-14-16 0,6 10 0,-1 1 1,-1 0-1,-1 1 1,0 1-1,-1 1 1,-1 0-1,0 2 0,-1 0 1,0 1-1,-29-10 1,27 13 6,0 2 1,-1 0 0,0 2-1,-1 0 1,1 2-1,-48 1 1,53 2-9,0 1 0,1 1 0,-1 0-1,1 2 1,-1 0 0,1 1 0,1 1 0,-1 0 0,-24 16 0,35-19-48,0 1-1,1 0 0,-1 0 0,1 1 1,0 0-1,1 0 0,-1 0 1,1 1-1,1 0 0,-1 0 1,1 0-1,0 1 0,1-1 1,0 1-1,0 0 0,0 0 0,1 0 1,0 0-1,1 0 0,0 0 1,0 1-1,1-1 0,0 0 1,0 1-1,1-1 0,0 0 0,1 0 1,2 10-1,2 5-1219,14 37 0,1-16 451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40:10.9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0 160,'0'0'965,"21"25"466,31 94 1632,-13-25-2033,-27-70-794,12 28 337,46 73 1,4 5-143,-36-60-275,9 15-56,-4 2 0,41 122 0,-78-189-478,-1 1-1,1 23 1,-1-12-2620,-8-13 276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40:15.66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 0 768,'-6'32'4997,"7"-29"-4779,1-1 49,-1 1 1,1-1-1,0 0 1,-1 0-1,1 0 1,0 0-1,1 0 1,-1 0-1,0 0 1,0-1-1,4 3 1,5 1 270,1 0 0,-1 0-1,1-1 1,18 4 0,176 33 1420,215 13-1,315-27 21,-664-28-2300,120 5-1215,-159-1-3066,61 14 0,-48-4 2245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41:04.3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 1 136,'-3'286'581,"6"-144"-450,-2 605 229,39 342-331,-4-771-771,-26-242 567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0:13.8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6 396,'7'-5'12059,"277"21"-9647,14-10-2481,-149 10-2408,-4 14-4401,-94-17 4963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0:14.9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51 37 332,'-6'2'757,"-1"1"0,1-1-1,-1 1 1,1 0 0,-12 9 1050,44-15-929,221-32 739,-222 32-1641,240-17 388,-206 19-2138,1 2 0,87 14 0,-89-5 562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7:49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1001 460,'0'1'220,"-1"-1"0,1 1-1,0 0 1,-1 0 0,1-1 0,-1 1 0,1 0-1,-1 0 1,0-1 0,1 1 0,-1-1 0,0 1-1,1-1 1,-1 1 0,0-1 0,1 1 0,-1-1 0,0 1-1,0-1 1,0 0 0,1 0 0,-1 1 0,0-1-1,0 0 1,0 0 0,-1 0 0,1 0-20,0-1 0,0 0-1,0 1 1,0-1 0,0 0 0,0 0 0,1 1 0,-1-1 0,0 0 0,0 0 0,1 0 0,-1 0 0,1 0-1,-1 0 1,1 0 0,-1 0 0,1-2 0,-3-7 508,0 0 0,1 0 1,-1-15-1,1-326 3016,6 164-2824,-5 140-727,0 18 263,1 0 0,7-52 0,-5 75-407,0 1 1,0 0-1,1 0 0,-1 0 0,1 0 1,0 1-1,0-1 0,1 1 0,-1 0 1,1 0-1,0 0 0,0 0 1,1 0-1,-1 1 0,1 0 0,-1 0 1,1 0-1,0 1 0,10-4 0,5-2 0,0 1-1,1 0 0,35-5 1,-6 5 0,0 2 0,0 1 0,81 6 0,238-3-1,-337 0-30,61-5-187,103-21 1,30-16-530,-212 39 672,18 0 107,-31 4-54,0 1 0,0-1-1,0 0 1,0 1 0,0-1-1,0 1 1,0-1-1,0 1 1,0-1 0,0 1-1,-1-1 1,1 1-1,0 0 1,0 0 0,-1-1-1,1 1 1,0 0 0,-1 0-1,1 0 1,-1 0-1,1-1 1,-1 1 0,1 0-1,-1 0 1,0 0 0,0 0-1,1 0 1,-1 2-1,18 106 665,-4 0 0,-2 132-1,2 4 385,-10-142-623,-4-63-162,10 67 0,-6-75 11,-1 1 0,-4 65 0,-1-29 13,0-50-2166,-7 0-6970,5-8 4393,-3 8 1321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39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35 192,'0'1'95,"3"12"9160,15-10-7051,132-3 2073,64-14-1877,95 9-946,-127 2-1174,-54 0-144,-75 1-80,-26-1 285,-17-3-3222,-10 6 2492,0-1 1,0 1-1,0-1 1,1 1 0,-1 0-1,0-1 1,0 1-1,0-1 1,0 1-1,0 0 1,0-1 0,-1 1-1,1-1 1,0 1-1,0 0 1,0-1-1,0 1 1,0-1 0,-1 1-1,1 0 1,0-1-1,0 1 1,0 0-1,-1-1 1,0 0-777,-3-4-1272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41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1 766 136,'3'1'4464,"-2"-1"-4336,-1 0 0,0 0-1,0 0 1,0 0-1,0 1 1,0-1-1,0 0 1,0 0-1,0 0 1,0 0-1,0 0 1,0 0 0,0 0-1,0 1 1,0-1-1,0 0 1,0 0-1,0 0 1,0 0-1,0 0 1,0 0 0,0 0-1,-1 1 1,1-1-1,8-15 1763,6-24-1509,-4-7-40,-2-1 1,-2 0-1,-1-87 0,-6 100-202,-3-1 0,-7-35 0,5 37-55,1-1-1,0-36 0,3 35-60,1 28 7,1-1 1,-1 1-1,1-1 0,1 0 1,-1 1-1,1-1 0,1 0 1,-1 1-1,6-13 0,-6 17 7,1 0-1,0 0 0,0 0 1,0 0-1,1 1 0,-1-1 0,1 1 1,-1 0-1,1-1 0,0 1 1,0 0-1,0 1 0,0-1 0,0 0 1,0 1-1,0 0 0,1 0 1,-1 0-1,0 0 0,1 0 0,-1 1 1,1-1-1,-1 1 0,5 0 1,14 0 94,-1 2 1,1 0-1,21 5 1,6 0-31,416 18 214,-405-28-473,67-11 0,-70 6-77,-35 5 192,97-7-114,-97 10 159,-22 0-2,1 0 0,-1 0-1,1 1 1,-1-1 0,1 0-1,-1 0 1,1 0 0,-1 1-1,1-1 1,-1 0 0,1 0-1,-1 1 1,0-1 0,1 1 0,-1-1-1,1 0 1,-1 1 0,0-1-1,1 1 1,-1-1 0,0 1-1,0-1 1,1 1 0,-1-1-1,0 1 1,0-1 0,0 1-1,0-1 1,0 1 0,0-1 0,0 1-1,0-1 1,0 1 0,0 0-1,-1 25-15,0-17 13,-7 154 55,3-92 5,6 101 0,11 39-1668,-20-171-5334,5-26 5150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44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0 120 120,'0'1'112,"1"-1"1,-1 1-1,0-1 0,0 0 0,0 1 0,1-1 1,-1 1-1,0-1 0,0 0 0,1 1 1,-1-1-1,0 0 0,1 1 0,-1-1 1,1 0-1,-1 0 0,0 1 0,1-1 1,-1 0-1,1 0 0,-1 0 0,1 1 1,-1-1-1,1 0 0,-1 0 0,0 0 1,1 0-1,-1 0 0,1 0 0,-1 0 1,1 0-1,-1 0 0,1 0 0,-1 0 1,1 0-1,-1-1 0,1 1 0,-1 0 1,0 0-1,1 0 0,-1-1 0,1 1 1,-1 0-1,0 0 0,1-1 0,-1 1 1,0 0-1,1-1 0,-1 1 0,0 0 1,1-1-1,-1 1 0,0-1 0,0 1 1,1 0-1,-1-1 0,0 1 0,0-1 1,0 1-1,0-1 0,0 0 0,10 46 619,-3 1-1,3 78 0,0-2-362,-8-86-244,-2-28-68,0 1-1,1 0 1,0-1-1,0 1 1,1-1 0,0 1-1,4 10 1,-3-15-10,0 1 1,0-1 0,0 0-1,1 0 1,0-1-1,0 1 1,0-1-1,0 1 1,0-1 0,1-1-1,0 1 1,-1 0-1,1-1 1,0 0-1,7 2 1,11 2 54,-1 0 1,31 2 0,-19-3-17,70 10 37,1-4 0,0-5-1,0-4 1,0-6-1,119-18 1,-158 16-102,-48 6 10,0-1 0,0-1 0,-1-1 0,1-1 0,0 0 0,27-11 0,-35 9 74,-10 5-83,0 1-1,1-1 1,-1 1 0,1-1 0,-1 1 0,1-1 0,0 1 0,-1 0-1,1-1 1,-1 1 0,1 0 0,0-1 0,-1 1 0,1 0 0,0 0-1,-1-1 1,1 1 0,0 0 0,0 0 0,-1 0 0,1 0 0,0 0-1,-1 0 1,1 0 0,0 0 0,0 0 0,-1 0 0,2 1 0,10-74 1711,-12 22-1674,0-92-838,-19-153 1,12 260-6856,4 25 5660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48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30 212,'-9'4'4574,"24"-3"-4055,0-1 0,-1 0 1,1-1-1,15-3 1,17-1-66,-3 4-142,294-9 1133,-261 8-1554,-27-4-4031,-43 5 2355,-3-4 529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48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38 412,'-10'-2'1859,"14"-3"377,16-4-275,181-2 1216,-132 9-2831,-30 0-530,129-3 582,-56 3-7083,-101 2 5445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1:48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0 743 844,'17'-21'5695,"0"-11"-3647,12-40-1878,-23 55 431,75-244 1001,-16 46-2191,-25 109-5638,-33 88 4771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06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934 38 272,'-38'-7'823,"12"1"-345,-1 2 0,-49-3 1,21 9-235,-1 3 0,1 2 0,0 2 0,-81 26 0,97-22-133,1 2 0,0 2-1,1 2 1,-65 43 0,89-53-85,-1 1 1,1 0-1,1 1 0,0 1 1,0 0-1,1 1 0,1 0 1,0 0-1,-14 28 1,19-32-16,1 0 1,1 1 0,0-1 0,0 1 0,1 0 0,0 0 0,1 0 0,0 0-1,1 0 1,0 0 0,0 0 0,1 0 0,0 0 0,1 0 0,0 0-1,1 0 1,5 14 0,0-5 42,0 0 0,1 0 1,1-1-1,1 0 0,1-1 0,0 0 0,1-1 0,0-1 1,2 0-1,0 0 0,0-1 0,2-1 0,-1-1 0,2-1 1,-1 0-1,2-1 0,-1-1 0,1 0 0,1-2 0,36 10 1,19-1 109,1-3 0,0-4 0,88 0 0,-105-10-83,1-2 0,-1-3 0,1-2 0,88-25 1,-128 27-61,0-1 0,-1-1 1,0 0-1,-1-2 0,1 0 1,-2-1-1,0 0 0,0-2 0,-1 0 1,26-28-1,-34 33-14,-1-1 1,0 0-1,-1 0 0,0-1 0,-1 0 1,0 0-1,0-1 0,-1 1 0,0-1 1,-1 0-1,0 0 0,-1 0 0,0 0 1,-1 0-1,0-1 0,-1 1 0,0 0 1,0-1-1,-2 1 0,-4-21 0,1 11 42,0 1-1,-2 0 1,0 0-1,-1 0 1,-2 1-1,0 1 0,0-1 1,-2 2-1,0-1 1,-1 2-1,-30-30 1,15 22-13,-1 2 1,-1 2 0,-1 0 0,-1 2-1,0 1 1,-2 2 0,1 1 0,-2 2-1,0 1 1,-56-10 0,75 20-1017,0-1 1,-20 2-1,20 0-1162,1 0 990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10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655 1195 32,'-6'-5'12891,"11"5"-12273,0-1 1,0 0-1,0 1 1,-1-2-1,1 1 1,0 0-1,-1-1 1,1 0 0,-1 0-1,8-5 1,40-33 1398,-20 14-1362,-25 20-550,0-1 0,0 1 0,-1-1 0,0-1 0,0 1 0,-1-1 0,0 0 0,4-9 0,0-2 128,0-1-1,7-27 1,9-54 382,-23 91-553,0 1 1,0-1-1,-1 0 1,0 0-1,-1 0 1,0 0-1,0 0 1,-1 1-1,-1-1 0,1 0 1,-6-16-1,-5 0 214,-27-43 0,25 47-158,0 2-1,-2 0 1,0 1-1,-1 1 1,-37-31-1,25 27-9,11 8-55,0 0 1,-33-18-1,-7 2 59,49 25-97,0 0-1,-1 1 1,1-1-1,-1 2 1,0 0-1,-17-4 1,15 4-16,-121-27 79,111 25 5,0 1 0,-40-3 0,43 7-22,-1-1 1,-24-4-1,34 3-49,1 0-1,-1 1 0,0 1 1,-13 0-1,12 0-32,-21-3 2,30 3 40,0 2-18,1-1 14,13 2-13,0 0-1,0 1 1,0 1-1,20 11 0,-29-15-2,21 14 19,0 1 1,-1 0-1,-1 2 1,-1 0-1,25 28 1,-12-9 14,-23-23 2,2-1-1,20 18 0,-51-40 113,0 0 0,-22-14 0,-101-73-96,42 31-69,86 58 1,11 6 15,0 1-1,1-1 1,-1 0-1,0 0 0,1 0 1,-1 0-1,0 0 0,1 0 1,-1 0-1,1-1 0,0 1 1,-1 0-1,1-1 1,0 1-1,0-1 0,-2-2 1,3 3-1,1 0 0,-1 0 0,1 0 0,-1 0 0,1 0 0,-1 0 0,1 0 0,-1 0 0,1 0 0,0 1 0,-1-1 0,1 0 0,0 0 0,0 1 0,0-1 0,-1 1 0,1-1 0,0 1 0,1-1 0,24-12 9,-15 8-1,23-11 6,0 2-1,1 1 1,1 2 0,65-12-1,40-12 44,-121 29-88,-1-1 1,0-1 0,-1 0 0,0-2 0,0 0-1,-1-1 1,-1 0 0,26-24 0,-38 32-617,0-1 1,0 1-1,1-1 1,0 1-1,-1 0 1,8-3-1,3 1-4554,1 1-4267,-6 4 6272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22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3865 201 156,'-10'-1'376,"1"0"0,0 0 0,-1-1 0,-14-5-1,-26-6 228,-777-62 2225,118 86-2008,96 4-10,524-20-870,1-4 0,0-3-1,-102-29 1,-67-7-415,245 46 461,-17-2-24,1 1 0,-1 1 0,1 2 0,-47 4 0,71-3 36,-1 0 1,0 1 0,0-1-1,1 1 1,-1 0-1,1 0 1,0 0-1,0 1 1,-1-1-1,1 1 1,1 0 0,-1 0-1,0 1 1,1-1-1,0 1 1,0 0-1,0 0 1,0 0-1,0 0 1,1 0-1,0 0 1,-3 8 0,-2 7 1,2 0 0,0 0 1,0 0-1,0 22 0,4-34-3,-14 99 12,-32 196-13,40-271 20,-86 330 197,-30 26 359,68-243-178,25-68-267,3 1 1,-21 96-1,25 51-32,5-28-89,10-149-50,-38 213-674,14-91-67,31-160 748,0-1 1,0 0 0,1 1-1,0-1 1,0 1 0,1-1-1,0 0 1,1 1 0,0-1-1,0 0 1,1 0 0,0 0-1,0 0 1,1-1 0,7 12-1,-9-16 35,1 0 0,0 0 1,0 0-1,0 0 0,0 0 0,1-1 0,-1 0 0,1 1 0,0-1 0,5 2 1,45 15-12,-36-14 23,14 3 2,1-2-1,0-2 1,0-1 0,0-1 0,41-3 0,-27 0 8,387-8 190,-163 2-83,88 1-44,193 32-35,-214-7-107,-148-2 36,-126-10 19,106 16 8,-71-8-20,131 2 0,21-7-44,-73 4 51,-106-11-58,-55 1 95,-13-3-16,0 0-1,0 0 1,-1-1-1,1 1 1,0-1-1,0 1 1,0-1-1,0-1 1,5 0 0,-7 0-12,0 0 0,0-1 0,-1 0 1,1 1-1,0-1 0,-1 0 0,1 0 1,-1 0-1,0 0 0,0 0 0,0 0 1,0 0-1,0 0 0,0 0 0,0 0 1,-1-1-1,1 1 0,-1 0 0,0-1 1,1-2-1,2-54 4,-3 54-5,0-99 99,-25-188 0,13 161-50,5 36-36,2-45 107,4 43-80,1-141 11,4 95-18,-1 104-16,6-161 3,-8 162-21,-7-50 0,2 34 4,-8-65-106,-42-181 0,47 269-503,1 0 0,2 0 1,1-1-1,1 1 0,5-61 1,-2 78-333,-1 3 280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31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19 528,'-2'-1'991,"-4"-4"5193,12 5-2062,10 1-3913,67-4 1694,-37 1-1566,48 4 1,-23-3-1118,-27-8-7591,-36 8 6446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01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0 316,'1'1'464,"-1"-1"1,0 1-1,0 0 0,0-1 1,0 1-1,0-1 0,0 1 1,0 0-1,0-1 0,0 1 1,0 0-1,0-1 0,0 1 0,0-1 1,-1 1-1,1 0 0,0-1 1,0 1-1,-1-1 0,1 1 1,0-1-1,-1 1 0,1-1 1,0 1-1,-1-1 0,1 1 1,-1-1-1,1 1 0,-1-1 1,1 0-1,-1 1 0,1-1 1,-2 0-1,-7 6 1811,9-6-2192,0 1 0,-1-1 0,1 0 0,0 0 0,0 0 1,0 0-1,0 0 0,-1 1 0,1-1 0,0 0 0,0 0 0,0 0 1,0 0-1,0 1 0,0-1 0,0 0 0,0 0 0,0 0 0,-1 1 0,1-1 1,0 0-1,0 0 0,0 0 0,0 1 0,0-1 0,0 0 0,0 0 1,0 1-1,1-1 0,-1 0 0,0 0 0,0 0 0,0 1 0,0-1 1,0 0-1,0 0 0,0 0 0,0 0 0,0 1 0,1-1 0,-1 0 1,0 0-1,0 0 0,0 0 0,0 1 0,1-1 0,-1 0 0,0 0 1,0 0-1,0 0 0,1 0 0,-1 0 0,0 0 0,0 0 0,0 0 1,1 0-1,-1 0 0,24 7 1143,29 0-834,224 6 3279,-103-7-3028,-153-5-299,-33 2 41,-34 1-87,-172 7 98,1 0-92,119 0 179,97-11-471,-3 0-1,5 0-9,514 5 317,-514-5-286,4 0 20,-5 0-51,0 0 0,0 0 0,0 0 0,0 0-1,-1 0 1,1 0 0,0-1 0,0 1 0,0 0 0,0 0-1,0 0 1,0 0 0,0 0 0,0 0 0,0 0 0,0 0-1,0 0 1,0 0 0,0 0 0,0 0 0,0 0-1,0 0 1,0 0 0,0 0 0,0 0 0,0-1 0,0 1-1,0 0 1,0 0 0,0 0 0,0 0 0,0 0 0,0 0-1,0 0 1,0 0 0,0 0 0,0 0 0,0 0-1,0 0 1,0 0 0,0-1 0,0 1 0,0 0 0,0 0-1,0 0 1,0 0 0,0 0 0,0 0 0,0 0-1,0 0 1,0 0 0,0 0 0,-407-46 94,384 44-128,-15-4-88,37 6 101,102-6-17,184 9 111,-253-2-12,-17-1 223,-46-6-143,-11 0-83,-80 0 1,1 1-77,81 2-108,149 13 38,-42-3 96,122 5-31,-148-11-3258,-1-1-3433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32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38 84,'-11'-1'6508,"-10"1"-3921,20 1-1948,-4-1 556,36-2-914,0-1 0,49-12 0,24-3-1425,-73 18-5046,-27 2 4596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52:36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177 215 548,'-8'-8'2626,"-4"-3"1603,11 12-4155,1-1-1,-1 1 1,1-1 0,-1 1 0,1-1 0,-1 1-1,1-1 1,-1 1 0,1 0 0,0-1-1,-1 1 1,1 0 0,0-1 0,0 1-1,-1 0 1,1-1 0,0 1 0,0 0 0,0-1-1,0 1 1,0 0 0,0 0 0,0-1-1,0 1 1,0 0 0,1-1 0,-1 1-1,0 1 1,-11 324 4159,8-184-1679,1-196-2237,-3-1-1,-11-53 0,-34-116-172,22 137-78,17 57-24,-11-50-1,21 78-40,1 0 0,-1 0 0,1 0 0,0 1 0,0-1 0,0 0 0,0 0 0,0 0 1,0 0-1,0 0 0,1 0 0,-1 1 0,1-1 0,-1 0 0,1 0 0,0 1 0,-1-1 0,1 0 0,0 1 0,2-3 0,-2 3 0,1 0 1,-1 1-1,0-1 0,1 0 0,-1 1 0,1 0 0,-1-1 1,0 1-1,1 0 0,-1 0 0,1 0 0,-1 0 0,1 0 0,-1 0 1,1 0-1,-1 0 0,1 0 0,-1 1 0,1-1 0,-1 1 1,1-1-1,-1 1 0,0 0 0,1-1 0,-1 1 0,0 0 0,2 1 1,16 10 38,0 1 1,-1 1 0,0 1 0,-2 1 0,24 26 0,-6-1 144,37 59 1,-50-66-7,-1 0 1,-1 2-1,-2 0 1,18 56-1,-32-82-100,0 1 0,-1 0 0,0-1 1,0 1-1,-1 0 0,-1 0 0,0 0 0,-2 18 0,1-25-53,-1 1-1,1-1 1,0 1-1,-1-1 1,0 1-1,0-1 1,0 0-1,-1 0 1,0 0-1,1 0 1,-1 0-1,-1-1 1,1 1-1,0-1 1,-1 0-1,0 0 1,1 0-1,-1-1 1,-1 1-1,1-1 1,0 0-1,-6 2 1,-5 1-63,-1 0 0,0-2 1,0 0-1,-1 0 0,-20-1 1,-33 6-3298,61-6 1692,-1 0 0,1 1 0,0 0 0,0 0-1,-13 8 1,0 2-829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10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326 522 416,'5'4'7377,"-5"-3"-7041,0-1-1,0 0 0,0 1 1,0-1-1,1 0 0,-1 0 1,0 1-1,0-1 0,0 0 1,0 1-1,-1-1 0,1 0 1,0 0-1,0 1 0,0-1 1,0 1-1,-3-5 4406,1-11-5104,13-210 4946,-11 215-4391,0-1 1,0 0-1,-1 0 0,-1 1 0,0-1 0,0 0 0,-1 1 0,0 0 0,-1-1 0,0 2 1,-1-1-1,0 0 0,0 1 0,-1 0 0,0 0 0,-1 0 0,0 1 0,0 0 0,-1 1 1,0-1-1,0 1 0,-1 1 0,0 0 0,0 0 0,0 0 0,-1 2 0,1-1 0,-17-4 1,6 3 422,-1 1 0,0 1 0,0 1 0,-37-1 0,38 0-155,18 1-248,11 2-143,540 1-111,-282-5-670,-253 4 179,-6 1-1049,-1 0 1,1 0 0,-1 0 0,13 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1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28 664,'-48'-8'6827,"39"6"-4298,0 0 0,0 0 0,-16 0 0,31 3 2734,28 5-159,83 12-2947,534 6 452,-593-23-2587,-53 0-20,-8-1 0,-32 0-1,-321-20-1,144 4 0,-22-7 0,456 28 0,-170-3 0,219-1 0,-170-1 0,-170-11 0,-450 13 0,1187 9 0,-632-11-2463,45 0-10564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21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699 1 84,'0'0'6818,"-7"0"-603,-21 2-3653,4 1-1779,-1 0 0,1 1-1,-41 13 1,-3 0-217,37-9-325,1 1 0,-1 1-1,2 2 1,0 1-1,0 2 1,1 0 0,-34 26-1,46-28-168,0 2 0,0 0-1,2 1 1,-1 0 0,2 1-1,1 0 1,0 1 0,1 1 0,1 0-1,0 0 1,2 1 0,0 0-1,1 1 1,-7 39 0,11-45-40,1 1 1,1 26-1,1-36-26,0-1 0,1 1 0,0 0 0,0-1 0,1 1 0,-1-1 0,1 1 1,0-1-1,1 0 0,5 9 0,3 5 8,2-1 1,0 0-1,1-1 1,1 0-1,0-2 1,21 17-1,-19-20 65,2-1 0,-1 0 1,33 12-1,-22-11 19,2 1 4,1-2 0,0-1 0,1-2 0,0-1 0,1-1 0,-1-2-1,52-1 1,-69-3-65,0-1 0,0-1-1,0-1 1,0 0 0,0-1 0,25-10-1,-31 10-16,-1 0-1,1-1 0,-1 0 0,0-1 0,-1 1 0,1-2 1,-1 1-1,0-1 0,-1-1 0,0 1 0,10-14 1,-7 6 18,0 0 0,-1-1 0,0 0 0,-1-1 0,-1 0 0,-1 0 0,7-31 0,-10 31-14,-1 0-1,0-1 0,-2 1 0,0 0 0,-4-28 1,-3 8 80,-18-58 1,-44-97 300,63 179-645,0 0 0,-16-24 0,1 16-5742,10 17-3828,4 2 6681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32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185 204 308,'-23'-16'8642,"19"12"-8176,0 0 0,0 0-1,0 0 1,1 0 0,0 0 0,-1-1-1,1 1 1,1-1 0,-1 0 0,-2-7-1,-9-12 955,-14-27 3504,27 50-3963,5 4-724,-1-1 1,1 1-1,-1 0 0,1 0 1,-1 0-1,0 0 0,3 5 1,11 10 125,2 0 0,0-1 0,33 24 0,-5-5-48,22 25 230,-42-35-237,1-2 1,42 29-1,-53-39-108,0 0 0,29 31 0,-43-41-166,107 106 727,-73-73-608,9 11 8,-38-39-131,0-1 0,0 0 0,12 8-1,16 18 187,4 3 803,-40-37-853,-29-21 154,-248-199 99,232 186-375,-35-29 172,-58-40 98,101 79-268,2-2 1,-54-50-1,76 66-46,11 9-2,0 0 1,0-1-1,0 1 1,0 0-1,0-1 1,0 0-1,0 1 1,1-1-1,-1 0 1,1 0-1,-3-3 1,4 4 2,7 3-5,-1 0 6,1 0 1,-1 0 0,0 1-1,0 0 1,0 0 0,0 0 0,0 1-1,7 6 1,6 3 15,77 50 113,171 147 0,-107-60 135,-65-58-115,-81-76 244,-22-24-219,-31-34-106,31 33-28,-184-179 147,-36-14-189,-6 2 0,209 178 0,1 2 0,-25-27 0,49 47 0,0 0 0,0 0 0,0 0 0,1 0 0,-1 0 0,0 0 0,0 0 0,0 0 0,0 0 0,0 0 0,0 0 0,0 0 0,0 0 0,0-1 0,0 1 0,1 0 0,-1 0 0,0 0 0,0 0 0,0 0 0,0 0 0,0 0 0,0 0 0,0 0 0,0 0 0,0 0 0,0-1 0,0 1 0,0 0 0,0 0 0,0 0 0,0 0 0,0 0 0,0 0 0,21 12 0,25 22 0,328 320 0,-235-221 0,-119-114 0,145 128 0,-125-108 0,-42-39 0,-2 3 0,-15-3 0,-146-8 0,13 2 0,111 3 0,14 2 0,-37-8 0,44 8 0,89-10 0,-6 10 0,59 2 0,-14 0 0,-75-2 0,0 1 0,34 5 0,-27-3 0,2-3 0,-27 2 0,-21 3 0,-20 1 0,-141 5 0,28-3 0,20-7 0,82 0 0,30 0 0,61-8 0,415 8 0,-452-3 0,-14 2 0,1 1 0,0-1 0,-1 1 0,1 0 0,0 0 0,-1 0 0,1 0 0,0 0 0,-1 1 0,1 0 0,0 0 0,4 1 0,-8-2 0,1 1 0,-1-1 0,1 0 0,-1 0 0,1 0 0,-1 0 0,1 0 0,-1 0 0,1 0 0,-1-1 0,1 1 0,-1 0 0,1 0 0,-1 0 0,1 0 0,-1-1 0,1 1 0,-1 0 0,1-1 0,-1 1 0,0 0 0,1-1 0,-1 1 0,1 0 0,-1-1 0,0 1 0,0-1 0,1 1 0,-1 0 0,0-1 0,0 1 0,1-1 0,-1 1 0,0-1 0,0 1 0,0-2 0,3-19 0,-2 16 0,3-20 0,-1-1 0,0-27 0,1-17 0,7-110 0,-9 163 0,-2 0 0,0 0 0,-4-26 0,0-18 0,-4-24-36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4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231 540 8,'-6'-4'6200,"13"8"-5914,-2-2 3919,-4-9-2345,13-24 901,-12 20-2397,-1 0 1,0 0-1,-1 0 1,0 0-1,0 0 0,-3-15 1,-1-23 324,2 19-224,-1 1 1,-9-38-1,6 41-335,-1-36 73,6 48-174,0 0-1,-1 0 1,0 0-1,-1 1 1,-8-23 0,6 4-14,5 31-21,-1 2 5,0 0 0,0-1 0,0 1 0,0 0-1,0 0 1,1 0 0,-1 0 0,0 0 0,0 0 0,1 0 0,-1 0 0,0 1 0,1-1 0,-1 0 0,1 0 0,0 0 0,-1 1-1,1-1 1,0 0 0,0 3 0,-8 36 6,7-31-12,-2 19 10,1 0 1,3 41-1,0-16 4,-2-17 18,1-10-19,4 50 0,0-34 75,0 55 0,-4-93-55,-1-1 44,1 0-1,0-1 1,0 1-1,0 0 1,1 0 0,-1 0-1,0 0 1,1 0 0,0 0-1,0 0 1,0 0-1,1 2 1,0-3 156,0 0 62,-1-12-253,2-64 77,-2-42-37,-2 99-73,-10-187 21,12 193-29,0 0 1,1 0 0,4-14-1,-4 15 3,1 0-1,-2 0 0,2-14 0,3 2-15,-4 19 14,-1 1-1,0-1 1,0 0 0,0 1 0,-1-1-1,1 0 1,-1 0 0,1-5-1,1 6-6,2 6 8,1 8 2,-9 157 1,-4-36 20,6-75-18,2-57-2,0 2 4,0 0 1,0 0-1,-1 0 1,1 0-1,0 1 1,-1-1-1,0 0 1,0-1 0,-2 7-1,2-8 4,2-3-21,4-3 11,-4 4 6,0-1 0,0 1-1,-1-1 1,1 1 0,-1-1 0,1 1-1,-1-1 1,1 1 0,-1-1 0,0 1 0,0-1-1,0 1 1,0-1 0,0 0 0,0 1-1,0-2 1,-1-7 57,-32-3 100,-68-15 145,80 21-178,15 5-11,1 0 0,0 1 1,-1-1-1,0 1 0,-7 0 0,-3-4 481,12 3-89,11 3-344,-5-1-151,42 0 65,-8 0-242,-8-1 149,-1 2 0,45 5 0,-32 2 47,-11-1-6,-1-2 1,54 2 0,-54-2 17,-20-2-35,1-1 1,-1-1 0,1 0 0,11 1 0,-19-2 27,4 3 746,-100 5 337,55-3-1008,5-3-15,0-2 0,-36-4 0,-13 1 95,26-3-64,56 6-134,-5-1-73,6-1 16,9 0 55,33-2 74,60 2 1,-71 2-76,85 3 41,-17-6 110,-150 0-37,24 1-104,-51 1 1,46 5-74,-1-3 0,1 0 0,0-2 0,-49-8 0,45 0-3170,26 4-1747,2 0-5313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38:51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295 426 68,'0'0'6686,"10"-10"2723,-6 7-9249,-2-3 63,0 0-1,-1 0 0,0-1 1,0 1-1,0 0 0,-1 0 0,0-1 1,0 1-1,-1 0 0,0-7 0,-1-11 241,2 9-132,0 5-101,0 0 1,0 0 0,3-15 0,-4-10 113,-1 12-195,-9-113 352,11 87 32,2 61-441,0 0 0,-1 0-1,0 14 1,5 46-60,1-9 33,0 116 0,-4-70 45,1-46 174,-4-63-255,-1 6 786,2-18-546,-8-178-177,7 182-54,0 1 0,0 0 0,-1-1 0,0 1 0,0 0 0,-1-1 0,-4-11 0,1 14 187,5 5-211,-1-1-1,1 1 1,0-1 0,-1 1-1,1-1 1,-1 1 0,1 0-1,-1-1 1,1 1 0,-1 0-1,1-1 1,-1 1 0,1 0-1,-1 0 1,0-1 0,1 1-1,-1 0 1,1 0 0,-1 0-1,0 0 1,0 0 0,0 0 39,-39 3 420,32-2-419,1-1-1,0 1 1,0-1-1,-1-1 1,-7-1-1,-16 0 341,18-1-154,12 3-216,0-1 1,0 1-1,0 0 0,0-1 1,0 1-1,0 0 0,0 0 1,0 0-1,0 0 0,0 0 1,0 0-1,0 0 0,0 0 1,0 0-1,0 0 0,0 1 1,-2 0-1,2-1 39,11-5-35,0 0-1,0 1 1,1 0-1,0 0 1,-1 1-1,16-2 0,118-6 107,-93 14-109,-50-3-33,37 1 179,-76 14-131,0-2 0,-1-1 0,-47 7 1,44-12 98,0-1 0,-70 0 0,111-6-134,-8 0 15,0 0-10,9 0-8,-6 3-77,241-9 170,-142 4-57,-71 0 136,-36-3-29,-37-3-44,-45 0-29,-102-15 66,189 21-182,-10-2 39,19 4-8,-1 0-1,1 0 1,0-1-1,-1 1 1,1 0-1,0 0 1,0-1-1,-1 1 1,1 0-1,0 0 1,0-1 0,0 1-1,-1 0 1,1-1-1,0 1 1,0 0-1,0-1 1,0 1-1,0 0 1,-1-1-1,1 1 1,0 0-1,0-1 1,0 1-1,0-1 1,0 1-1,0 0 1,0-1-1,1 1 1,-1 0-1,0-1 1,0 1-1,0 0 1,0-1-1,0 1 1,0 0-1,1-1 1,-1 1-1,0 0 1,0-1-1,0 1 1,1 0-1,-1 0 1,1-1-1,0-1-1717,6-8 280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icoperez@uade.edu.a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54.png"/><Relationship Id="rId7" Type="http://schemas.openxmlformats.org/officeDocument/2006/relationships/customXml" Target="../ink/ink3.xml"/><Relationship Id="rId12" Type="http://schemas.openxmlformats.org/officeDocument/2006/relationships/image" Target="../media/image4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6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5.xml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9.png"/><Relationship Id="rId9" Type="http://schemas.openxmlformats.org/officeDocument/2006/relationships/customXml" Target="../ink/ink4.xm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customXml" Target="../ink/ink13.xml"/><Relationship Id="rId30" Type="http://schemas.openxmlformats.org/officeDocument/2006/relationships/image" Target="../media/image52.png"/><Relationship Id="rId35" Type="http://schemas.openxmlformats.org/officeDocument/2006/relationships/customXml" Target="../ink/ink17.xml"/><Relationship Id="rId8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8.png"/><Relationship Id="rId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6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0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24.xml"/><Relationship Id="rId17" Type="http://schemas.openxmlformats.org/officeDocument/2006/relationships/image" Target="../media/image68.png"/><Relationship Id="rId25" Type="http://schemas.openxmlformats.org/officeDocument/2006/relationships/image" Target="../media/image72.png"/><Relationship Id="rId2" Type="http://schemas.openxmlformats.org/officeDocument/2006/relationships/image" Target="../media/image9.png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65.png"/><Relationship Id="rId24" Type="http://schemas.openxmlformats.org/officeDocument/2006/relationships/customXml" Target="../ink/ink30.xml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10" Type="http://schemas.openxmlformats.org/officeDocument/2006/relationships/customXml" Target="../ink/ink23.xml"/><Relationship Id="rId19" Type="http://schemas.openxmlformats.org/officeDocument/2006/relationships/image" Target="../media/image69.png"/><Relationship Id="rId4" Type="http://schemas.openxmlformats.org/officeDocument/2006/relationships/customXml" Target="../ink/ink20.xml"/><Relationship Id="rId9" Type="http://schemas.openxmlformats.org/officeDocument/2006/relationships/image" Target="../media/image64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63.10.22.82/OAS/AVL_Insercion/aplicacin_para_construir_un_rbol_av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FFFB3-FF8B-B5F5-5D0D-8AD796908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200969" cy="1825096"/>
          </a:xfrm>
        </p:spPr>
        <p:txBody>
          <a:bodyPr>
            <a:normAutofit/>
          </a:bodyPr>
          <a:lstStyle/>
          <a:p>
            <a:r>
              <a:rPr lang="es-MX" b="1" i="0" dirty="0">
                <a:solidFill>
                  <a:schemeClr val="accent2"/>
                </a:solidFill>
                <a:effectLst/>
                <a:latin typeface="-apple-system"/>
              </a:rPr>
              <a:t>Programación II – Algoritmos y Estructuras </a:t>
            </a: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de Datos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685B5-7071-89EB-F5B9-D28EAEEE2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32200"/>
            <a:ext cx="9719187" cy="291608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Facultad:</a:t>
            </a:r>
            <a:r>
              <a:rPr lang="es-MX" b="0" i="0" dirty="0">
                <a:solidFill>
                  <a:srgbClr val="F0F6FC"/>
                </a:solidFill>
                <a:effectLst/>
                <a:latin typeface="-apple-system"/>
              </a:rPr>
              <a:t> Ingeniería y Ciencias Exactas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Universidad:</a:t>
            </a:r>
            <a:r>
              <a:rPr lang="es-MX" b="0" i="0" dirty="0">
                <a:solidFill>
                  <a:srgbClr val="F0F6FC"/>
                </a:solidFill>
                <a:effectLst/>
                <a:latin typeface="-apple-system"/>
              </a:rPr>
              <a:t> Universidad Argentina de la Empresa (UADE)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Materia:</a:t>
            </a:r>
            <a:r>
              <a:rPr lang="es-MX" b="0" i="0" dirty="0">
                <a:solidFill>
                  <a:srgbClr val="F0F6FC"/>
                </a:solidFill>
                <a:effectLst/>
                <a:latin typeface="-apple-system"/>
              </a:rPr>
              <a:t> Programación II – Algoritmos y Estructuras de Datos II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Docente:</a:t>
            </a:r>
            <a:r>
              <a:rPr lang="es-MX" b="0" i="0" dirty="0">
                <a:solidFill>
                  <a:srgbClr val="F0F6FC"/>
                </a:solidFill>
                <a:effectLst/>
                <a:latin typeface="-apple-system"/>
              </a:rPr>
              <a:t> Esp. Lic. Nicolás Ignacio Pérez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E-mail de contacto:</a:t>
            </a:r>
            <a:r>
              <a:rPr lang="es-MX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s-MX" b="1" i="0" u="sng" dirty="0">
                <a:solidFill>
                  <a:schemeClr val="accent6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nicoperez@uade.edu.ar</a:t>
            </a:r>
            <a:endParaRPr lang="es-MX" b="1" i="0" dirty="0">
              <a:solidFill>
                <a:schemeClr val="accent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F0F6FC"/>
                </a:solidFill>
                <a:effectLst/>
                <a:latin typeface="-apple-system"/>
              </a:rPr>
              <a:t>Repositorio oficial:</a:t>
            </a:r>
            <a:r>
              <a:rPr lang="es-MX" b="0" i="0" dirty="0">
                <a:solidFill>
                  <a:schemeClr val="accent6"/>
                </a:solidFill>
                <a:effectLst/>
                <a:latin typeface="-apple-system"/>
              </a:rPr>
              <a:t> </a:t>
            </a:r>
            <a:r>
              <a:rPr lang="es-MX" b="1" i="0" u="sng" dirty="0">
                <a:solidFill>
                  <a:schemeClr val="accent6"/>
                </a:solidFill>
                <a:effectLst/>
                <a:latin typeface="-apple-system"/>
              </a:rPr>
              <a:t>https://github.com/NicolasPerezUNLaSMN/PROG_II_UADE_JAVA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chemeClr val="accent6"/>
              </a:solidFill>
              <a:effectLst/>
              <a:latin typeface="-apple-system"/>
            </a:endParaRP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393B14-F79D-B0E5-3DDC-7EE3B235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760" y="5701481"/>
            <a:ext cx="1033616" cy="10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28ECD-EBF0-89ED-2ECC-A188FD4D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Arboles </a:t>
            </a:r>
            <a:r>
              <a:rPr lang="es-AR" dirty="0" err="1"/>
              <a:t>avl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3967DE-05CD-BFD8-B27C-5B95821C3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390" y="2182812"/>
            <a:ext cx="5438418" cy="249237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0F9DBA-2FBE-931C-FD32-72A4556E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14" y="2242144"/>
            <a:ext cx="5226390" cy="10552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408F70-4F5D-1419-6464-527A57AD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517" y="3297367"/>
            <a:ext cx="3015084" cy="3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9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12C9-960F-F7B8-69DF-50418A26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Equilibrio de los Arboles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314177-C8D8-BE98-23F1-9DD30DFF8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64352"/>
            <a:ext cx="6995155" cy="3678238"/>
          </a:xfrm>
        </p:spPr>
      </p:pic>
    </p:spTree>
    <p:extLst>
      <p:ext uri="{BB962C8B-B14F-4D97-AF65-F5344CB8AC3E}">
        <p14:creationId xmlns:p14="http://schemas.microsoft.com/office/powerpoint/2010/main" val="30645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25E23-887D-C67F-AA05-7B74935A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Rotación simple a izquierda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A4F55E-3912-DC0B-0E10-6C7D88FB8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538" y="2273589"/>
            <a:ext cx="6615338" cy="3678238"/>
          </a:xfr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D32069B1-284A-2743-E1A1-C6D83CAC2E97}"/>
              </a:ext>
            </a:extLst>
          </p:cNvPr>
          <p:cNvGrpSpPr/>
          <p:nvPr/>
        </p:nvGrpSpPr>
        <p:grpSpPr>
          <a:xfrm>
            <a:off x="3506291" y="3345687"/>
            <a:ext cx="558360" cy="459720"/>
            <a:chOff x="3506291" y="3345687"/>
            <a:chExt cx="55836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25035D3A-5871-85AE-FCC6-B8BE2F965CE6}"/>
                    </a:ext>
                  </a:extLst>
                </p14:cNvPr>
                <p14:cNvContentPartPr/>
                <p14:nvPr/>
              </p14:nvContentPartPr>
              <p14:xfrm>
                <a:off x="3589091" y="3718647"/>
                <a:ext cx="309600" cy="154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25035D3A-5871-85AE-FCC6-B8BE2F965C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82971" y="3712527"/>
                  <a:ext cx="32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E655C0A-DCE0-9906-5D1D-51947A16A342}"/>
                    </a:ext>
                  </a:extLst>
                </p14:cNvPr>
                <p14:cNvContentPartPr/>
                <p14:nvPr/>
              </p14:nvContentPartPr>
              <p14:xfrm>
                <a:off x="3506291" y="3345687"/>
                <a:ext cx="558360" cy="45972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E655C0A-DCE0-9906-5D1D-51947A16A3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00171" y="3339567"/>
                  <a:ext cx="570600" cy="47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4DCA9D2-EC13-0A7F-1CDB-DBE0A1DEF35D}"/>
                  </a:ext>
                </a:extLst>
              </p14:cNvPr>
              <p14:cNvContentPartPr/>
              <p14:nvPr/>
            </p14:nvContentPartPr>
            <p14:xfrm>
              <a:off x="3894011" y="3675447"/>
              <a:ext cx="214920" cy="406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4DCA9D2-EC13-0A7F-1CDB-DBE0A1DEF3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7891" y="3669327"/>
                <a:ext cx="22716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BC90EF22-D613-CB1F-C537-A65DF4542819}"/>
              </a:ext>
            </a:extLst>
          </p:cNvPr>
          <p:cNvGrpSpPr/>
          <p:nvPr/>
        </p:nvGrpSpPr>
        <p:grpSpPr>
          <a:xfrm>
            <a:off x="4756211" y="3529647"/>
            <a:ext cx="355680" cy="191520"/>
            <a:chOff x="4756211" y="3529647"/>
            <a:chExt cx="35568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BBC1A67B-509D-10F7-7609-F417DF601C97}"/>
                    </a:ext>
                  </a:extLst>
                </p14:cNvPr>
                <p14:cNvContentPartPr/>
                <p14:nvPr/>
              </p14:nvContentPartPr>
              <p14:xfrm>
                <a:off x="4756211" y="3529647"/>
                <a:ext cx="320400" cy="1915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BBC1A67B-509D-10F7-7609-F417DF601C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49731" y="3523527"/>
                  <a:ext cx="332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9FA9AFE4-1FD2-62DE-D2DE-2D64F340FD70}"/>
                    </a:ext>
                  </a:extLst>
                </p14:cNvPr>
                <p14:cNvContentPartPr/>
                <p14:nvPr/>
              </p14:nvContentPartPr>
              <p14:xfrm>
                <a:off x="4797251" y="3666447"/>
                <a:ext cx="314640" cy="230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9FA9AFE4-1FD2-62DE-D2DE-2D64F340F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91131" y="3660327"/>
                  <a:ext cx="3268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FCF0522-AD5C-81D2-70E0-5F682C27E37E}"/>
                  </a:ext>
                </a:extLst>
              </p14:cNvPr>
              <p14:cNvContentPartPr/>
              <p14:nvPr/>
            </p14:nvContentPartPr>
            <p14:xfrm>
              <a:off x="4118291" y="3971727"/>
              <a:ext cx="329040" cy="3186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FCF0522-AD5C-81D2-70E0-5F682C27E3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2171" y="3965607"/>
                <a:ext cx="3412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5A60D02-9F4C-9388-27EF-6967302BB98C}"/>
                  </a:ext>
                </a:extLst>
              </p14:cNvPr>
              <p14:cNvContentPartPr/>
              <p14:nvPr/>
            </p14:nvContentPartPr>
            <p14:xfrm>
              <a:off x="3907691" y="3745287"/>
              <a:ext cx="375120" cy="2750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5A60D02-9F4C-9388-27EF-6967302BB9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01571" y="3739167"/>
                <a:ext cx="387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97A8B31-E8A2-AC86-6887-C878FC38569C}"/>
                  </a:ext>
                </a:extLst>
              </p14:cNvPr>
              <p14:cNvContentPartPr/>
              <p14:nvPr/>
            </p14:nvContentPartPr>
            <p14:xfrm>
              <a:off x="3865211" y="3437847"/>
              <a:ext cx="173880" cy="2116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97A8B31-E8A2-AC86-6887-C878FC3856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59091" y="3431727"/>
                <a:ext cx="186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878DB4B0-0805-C75A-B0F6-6E8DD6FF0EC7}"/>
                  </a:ext>
                </a:extLst>
              </p14:cNvPr>
              <p14:cNvContentPartPr/>
              <p14:nvPr/>
            </p14:nvContentPartPr>
            <p14:xfrm>
              <a:off x="4441571" y="4061007"/>
              <a:ext cx="167400" cy="1998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878DB4B0-0805-C75A-B0F6-6E8DD6FF0EC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35451" y="4054887"/>
                <a:ext cx="179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EC51F7C8-3974-9700-0726-38C6FD754C8D}"/>
                  </a:ext>
                </a:extLst>
              </p14:cNvPr>
              <p14:cNvContentPartPr/>
              <p14:nvPr/>
            </p14:nvContentPartPr>
            <p14:xfrm>
              <a:off x="4423211" y="4343967"/>
              <a:ext cx="650520" cy="11289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EC51F7C8-3974-9700-0726-38C6FD754C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69571" y="4235967"/>
                <a:ext cx="758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6142451-9AC0-3A1B-8A0C-76A8A6740BAD}"/>
                  </a:ext>
                </a:extLst>
              </p14:cNvPr>
              <p14:cNvContentPartPr/>
              <p14:nvPr/>
            </p14:nvContentPartPr>
            <p14:xfrm>
              <a:off x="3170411" y="3769407"/>
              <a:ext cx="1094400" cy="4032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6142451-9AC0-3A1B-8A0C-76A8A6740B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16771" y="3661407"/>
                <a:ext cx="12020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F04B1144-0094-46E9-79A8-37AFE17BDA10}"/>
                  </a:ext>
                </a:extLst>
              </p14:cNvPr>
              <p14:cNvContentPartPr/>
              <p14:nvPr/>
            </p14:nvContentPartPr>
            <p14:xfrm>
              <a:off x="6675731" y="3555207"/>
              <a:ext cx="756000" cy="9216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F04B1144-0094-46E9-79A8-37AFE17BDA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22091" y="3447207"/>
                <a:ext cx="86364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F87E7999-F331-C1C8-4B28-07DED096DF91}"/>
                  </a:ext>
                </a:extLst>
              </p14:cNvPr>
              <p14:cNvContentPartPr/>
              <p14:nvPr/>
            </p14:nvContentPartPr>
            <p14:xfrm>
              <a:off x="7626851" y="3528207"/>
              <a:ext cx="903960" cy="99864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F87E7999-F331-C1C8-4B28-07DED096DF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73211" y="3420207"/>
                <a:ext cx="1011600" cy="12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4E37A8A-D8EA-9F56-C5C1-413A9E16BA6A}"/>
                  </a:ext>
                </a:extLst>
              </p14:cNvPr>
              <p14:cNvContentPartPr/>
              <p14:nvPr/>
            </p14:nvContentPartPr>
            <p14:xfrm>
              <a:off x="3743891" y="4611447"/>
              <a:ext cx="410760" cy="2916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4E37A8A-D8EA-9F56-C5C1-413A9E16BA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89891" y="4503807"/>
                <a:ext cx="5184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E99D864B-6106-922C-DFA0-EAC0CEE3AB68}"/>
                  </a:ext>
                </a:extLst>
              </p14:cNvPr>
              <p14:cNvContentPartPr/>
              <p14:nvPr/>
            </p14:nvContentPartPr>
            <p14:xfrm>
              <a:off x="7041131" y="4150647"/>
              <a:ext cx="190080" cy="41652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E99D864B-6106-922C-DFA0-EAC0CEE3AB6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87491" y="4042647"/>
                <a:ext cx="2977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931ADCA3-04B8-702E-8378-78E13E9CE380}"/>
                  </a:ext>
                </a:extLst>
              </p14:cNvPr>
              <p14:cNvContentPartPr/>
              <p14:nvPr/>
            </p14:nvContentPartPr>
            <p14:xfrm>
              <a:off x="3522131" y="5038047"/>
              <a:ext cx="685800" cy="885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931ADCA3-04B8-702E-8378-78E13E9CE3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68131" y="4930047"/>
                <a:ext cx="793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9B0DFA3-4A56-DBDE-0729-9CD25628D96F}"/>
                  </a:ext>
                </a:extLst>
              </p14:cNvPr>
              <p14:cNvContentPartPr/>
              <p14:nvPr/>
            </p14:nvContentPartPr>
            <p14:xfrm>
              <a:off x="3705011" y="3748887"/>
              <a:ext cx="32760" cy="95760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9B0DFA3-4A56-DBDE-0729-9CD25628D9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51011" y="3641247"/>
                <a:ext cx="140400" cy="11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40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5B357-8170-7921-2B40-D806366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Rotación simple a derecha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76A32F-5F90-F13A-B178-571420C5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64120"/>
            <a:ext cx="4665511" cy="25779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43790E-1B09-8F16-37D9-AA1489C2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70" y="2564120"/>
            <a:ext cx="5854935" cy="2786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AA9B472-861C-5898-BC81-1BAE3F1E4602}"/>
                  </a:ext>
                </a:extLst>
              </p14:cNvPr>
              <p14:cNvContentPartPr/>
              <p14:nvPr/>
            </p14:nvContentPartPr>
            <p14:xfrm>
              <a:off x="1735811" y="3864807"/>
              <a:ext cx="336600" cy="298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AA9B472-861C-5898-BC81-1BAE3F1E4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2171" y="3757167"/>
                <a:ext cx="444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DFA151C-0200-D0C3-4F99-38E3B8DAE096}"/>
                  </a:ext>
                </a:extLst>
              </p14:cNvPr>
              <p14:cNvContentPartPr/>
              <p14:nvPr/>
            </p14:nvContentPartPr>
            <p14:xfrm>
              <a:off x="1280411" y="4326687"/>
              <a:ext cx="319680" cy="226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DFA151C-0200-D0C3-4F99-38E3B8DAE0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6771" y="4218687"/>
                <a:ext cx="4273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2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6706A-F3F5-30B3-8769-FD1C79B4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Rotación doble  izquierda&lt;-derecha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89B4DF-F573-BAE1-6EFE-3FE0E92CE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34" y="2797452"/>
            <a:ext cx="4325369" cy="234459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C75B42-7F44-8B4C-2F3B-8240632F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44" y="2482079"/>
            <a:ext cx="6431464" cy="2659966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FB6CA02-3F16-7869-8655-30C09336F21E}"/>
              </a:ext>
            </a:extLst>
          </p:cNvPr>
          <p:cNvGrpSpPr/>
          <p:nvPr/>
        </p:nvGrpSpPr>
        <p:grpSpPr>
          <a:xfrm>
            <a:off x="1034171" y="3915207"/>
            <a:ext cx="416520" cy="319320"/>
            <a:chOff x="1034171" y="3915207"/>
            <a:chExt cx="4165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AA1A79E1-F897-3154-96C8-32BA154F0284}"/>
                    </a:ext>
                  </a:extLst>
                </p14:cNvPr>
                <p14:cNvContentPartPr/>
                <p14:nvPr/>
              </p14:nvContentPartPr>
              <p14:xfrm>
                <a:off x="1034171" y="4215447"/>
                <a:ext cx="394560" cy="190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AA1A79E1-F897-3154-96C8-32BA154F02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8051" y="4209327"/>
                  <a:ext cx="406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BF04E2C-8A96-AD6F-B99C-2F5654F9A100}"/>
                    </a:ext>
                  </a:extLst>
                </p14:cNvPr>
                <p14:cNvContentPartPr/>
                <p14:nvPr/>
              </p14:nvContentPartPr>
              <p14:xfrm>
                <a:off x="1038131" y="3915207"/>
                <a:ext cx="412560" cy="27756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BF04E2C-8A96-AD6F-B99C-2F5654F9A1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2011" y="3909087"/>
                  <a:ext cx="424800" cy="28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7225B5E-8075-1735-78E3-6E4F5FE94DA0}"/>
                  </a:ext>
                </a:extLst>
              </p14:cNvPr>
              <p14:cNvContentPartPr/>
              <p14:nvPr/>
            </p14:nvContentPartPr>
            <p14:xfrm>
              <a:off x="584171" y="4397967"/>
              <a:ext cx="462600" cy="2458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7225B5E-8075-1735-78E3-6E4F5FE94D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051" y="4391847"/>
                <a:ext cx="47484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97781B3B-AC1C-22C9-C49B-EE544F552B12}"/>
              </a:ext>
            </a:extLst>
          </p:cNvPr>
          <p:cNvGrpSpPr/>
          <p:nvPr/>
        </p:nvGrpSpPr>
        <p:grpSpPr>
          <a:xfrm>
            <a:off x="248651" y="3942207"/>
            <a:ext cx="267480" cy="267480"/>
            <a:chOff x="248651" y="3942207"/>
            <a:chExt cx="2674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FF0ED89-EDF9-1F82-995B-C635DC66214E}"/>
                    </a:ext>
                  </a:extLst>
                </p14:cNvPr>
                <p14:cNvContentPartPr/>
                <p14:nvPr/>
              </p14:nvContentPartPr>
              <p14:xfrm>
                <a:off x="248651" y="4124007"/>
                <a:ext cx="236520" cy="129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FF0ED89-EDF9-1F82-995B-C635DC6621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531" y="4117887"/>
                  <a:ext cx="248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9B52B81-F5DE-5F59-7674-E32362F11D40}"/>
                    </a:ext>
                  </a:extLst>
                </p14:cNvPr>
                <p14:cNvContentPartPr/>
                <p14:nvPr/>
              </p14:nvContentPartPr>
              <p14:xfrm>
                <a:off x="291131" y="4027887"/>
                <a:ext cx="225000" cy="14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9B52B81-F5DE-5F59-7674-E32362F11D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011" y="4021767"/>
                  <a:ext cx="237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7EDE189-70D3-6681-C1C7-9B3261E5C5F7}"/>
                    </a:ext>
                  </a:extLst>
                </p14:cNvPr>
                <p14:cNvContentPartPr/>
                <p14:nvPr/>
              </p14:nvContentPartPr>
              <p14:xfrm>
                <a:off x="353771" y="3942207"/>
                <a:ext cx="94680" cy="26748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7EDE189-70D3-6681-C1C7-9B3261E5C5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651" y="3936087"/>
                  <a:ext cx="1069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E394107-D431-50FB-363A-AA707DC06392}"/>
                  </a:ext>
                </a:extLst>
              </p14:cNvPr>
              <p14:cNvContentPartPr/>
              <p14:nvPr/>
            </p14:nvContentPartPr>
            <p14:xfrm>
              <a:off x="784691" y="4670847"/>
              <a:ext cx="514800" cy="3175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E394107-D431-50FB-363A-AA707DC063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571" y="4664727"/>
                <a:ext cx="5270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C8CE25E1-8484-9230-7928-CD411350A0F7}"/>
                  </a:ext>
                </a:extLst>
              </p14:cNvPr>
              <p14:cNvContentPartPr/>
              <p14:nvPr/>
            </p14:nvContentPartPr>
            <p14:xfrm>
              <a:off x="1098611" y="4398687"/>
              <a:ext cx="330480" cy="4302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C8CE25E1-8484-9230-7928-CD411350A0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491" y="4392567"/>
                <a:ext cx="34272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D52320A-E888-24B1-7697-6223412D1463}"/>
                  </a:ext>
                </a:extLst>
              </p14:cNvPr>
              <p14:cNvContentPartPr/>
              <p14:nvPr/>
            </p14:nvContentPartPr>
            <p14:xfrm>
              <a:off x="1933811" y="3754287"/>
              <a:ext cx="1391400" cy="11203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D52320A-E888-24B1-7697-6223412D14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7691" y="3748167"/>
                <a:ext cx="140364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0A1B92A-396E-67E3-5698-96D14863659B}"/>
                  </a:ext>
                </a:extLst>
              </p14:cNvPr>
              <p14:cNvContentPartPr/>
              <p14:nvPr/>
            </p14:nvContentPartPr>
            <p14:xfrm>
              <a:off x="2712491" y="3977847"/>
              <a:ext cx="132480" cy="72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0A1B92A-396E-67E3-5698-96D1486365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6371" y="3971727"/>
                <a:ext cx="144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F639B098-9B9A-FF86-C257-57A8B5AEA971}"/>
                  </a:ext>
                </a:extLst>
              </p14:cNvPr>
              <p14:cNvContentPartPr/>
              <p14:nvPr/>
            </p14:nvContentPartPr>
            <p14:xfrm>
              <a:off x="2380931" y="4306887"/>
              <a:ext cx="101520" cy="140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F639B098-9B9A-FF86-C257-57A8B5AEA9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74811" y="4300767"/>
                <a:ext cx="113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4A8D3CEC-67FA-18F7-1DCD-8831071FA715}"/>
                  </a:ext>
                </a:extLst>
              </p14:cNvPr>
              <p14:cNvContentPartPr/>
              <p14:nvPr/>
            </p14:nvContentPartPr>
            <p14:xfrm>
              <a:off x="2219651" y="3648087"/>
              <a:ext cx="147960" cy="27288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4A8D3CEC-67FA-18F7-1DCD-8831071FA7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3531" y="3641967"/>
                <a:ext cx="16020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4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D7C4A-0B1D-9563-2423-EFCE275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Rotación doble derecha&lt;- izquierda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254E93-56FE-E9EA-E650-9A5EE56F0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20" y="2024496"/>
            <a:ext cx="6115981" cy="205132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C09EC-9B40-F1B4-A739-256FF2A5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36" y="4078128"/>
            <a:ext cx="5681263" cy="25710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575698-6C14-3D91-1DCE-839C1FBE72E8}"/>
              </a:ext>
            </a:extLst>
          </p:cNvPr>
          <p:cNvSpPr txBox="1"/>
          <p:nvPr/>
        </p:nvSpPr>
        <p:spPr>
          <a:xfrm>
            <a:off x="1209963" y="4618182"/>
            <a:ext cx="248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- Para practicar</a:t>
            </a:r>
            <a:endParaRPr lang="es-AR" dirty="0">
              <a:solidFill>
                <a:schemeClr val="accent6"/>
              </a:solidFill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71360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598</TotalTime>
  <Words>102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Gill Sans MT</vt:lpstr>
      <vt:lpstr>Wingdings 2</vt:lpstr>
      <vt:lpstr>Dividendo</vt:lpstr>
      <vt:lpstr>Programación II – Algoritmos y Estructuras de Datos II</vt:lpstr>
      <vt:lpstr>Arboles avl</vt:lpstr>
      <vt:lpstr>Equilibrio de los Arboles</vt:lpstr>
      <vt:lpstr>Rotación simple a izquierda</vt:lpstr>
      <vt:lpstr>Rotación simple a derecha</vt:lpstr>
      <vt:lpstr>Rotación doble  izquierda&lt;-derecha</vt:lpstr>
      <vt:lpstr>Rotación doble derecha&lt;- izquierda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AYED – UNLa </dc:title>
  <dc:creator>Nicolas Perez</dc:creator>
  <cp:lastModifiedBy>PEREZ NICOLAS IGNACIO</cp:lastModifiedBy>
  <cp:revision>7</cp:revision>
  <dcterms:created xsi:type="dcterms:W3CDTF">2024-05-20T01:22:06Z</dcterms:created>
  <dcterms:modified xsi:type="dcterms:W3CDTF">2025-05-22T13:56:02Z</dcterms:modified>
</cp:coreProperties>
</file>