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0e0bd2ffd0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0e0bd2ffd0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0e0bd2ffd0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20e0bd2ffd0_0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0e0bd2ffd0_0_1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0e0bd2ffd0_0_1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20e0bd2ffd0_0_1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20e0bd2ffd0_0_1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0e0bd2ffd0_0_2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20e0bd2ffd0_0_2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20e0bd2ffd0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20e0bd2ffd0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20e0bd2ffd0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20e0bd2ffd0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20e0bd2ffd0_0_2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20e0bd2ffd0_0_2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20e0bd2ffd0_0_2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20e0bd2ffd0_0_2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20e0bd2ffd0_0_3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9" name="Google Shape;2989;g20e0bd2ffd0_0_3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e0bd2ff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e0bd2ff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20e0bd2ffd0_0_3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20e0bd2ffd0_0_3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g20e0bd2ffd0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7" name="Google Shape;3347;g20e0bd2ffd0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g20e0bd2ffd0_0_3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0" name="Google Shape;3520;g20e0bd2ffd0_0_3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Google Shape;3688;g20e0bd2ffd0_0_3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9" name="Google Shape;3689;g20e0bd2ffd0_0_3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20e0ef822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20e0ef822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271fe7ce0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271fe7ce0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20e0bd2ffd0_0_4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Google Shape;3960;g20e0bd2ffd0_0_4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f961836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f961836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0bd2ffd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e0bd2ffd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e0bd2ffd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e0bd2ffd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0e0bd2ffd0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0e0bd2ffd0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0e0bd2ffd0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0e0bd2ffd0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0e0bd2ffd0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0e0bd2ffd0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0e0bd2ffd0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0e0bd2ffd0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PerezUNLaSMN/PROG_II_UADE_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Grafo - Kruskal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53125"/>
            <a:ext cx="85206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Facultad: </a:t>
            </a:r>
            <a:r>
              <a:rPr lang="es-AR" sz="1840" dirty="0">
                <a:solidFill>
                  <a:schemeClr val="tx1"/>
                </a:solidFill>
              </a:rPr>
              <a:t>Ingeniería y Ciencias Exactas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Universidad: </a:t>
            </a:r>
            <a:r>
              <a:rPr lang="es-AR" sz="1840" dirty="0">
                <a:solidFill>
                  <a:schemeClr val="tx1"/>
                </a:solidFill>
              </a:rPr>
              <a:t>Universidad Argentina de la Empresa (UADE)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Materia: </a:t>
            </a:r>
            <a:r>
              <a:rPr lang="es-AR" sz="1840" dirty="0">
                <a:solidFill>
                  <a:schemeClr val="tx1"/>
                </a:solidFill>
              </a:rPr>
              <a:t>Programación II – Algoritmos y Estructuras de Datos II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Docente: </a:t>
            </a:r>
            <a:r>
              <a:rPr lang="es-AR" sz="1840" dirty="0">
                <a:solidFill>
                  <a:schemeClr val="tx1"/>
                </a:solidFill>
              </a:rPr>
              <a:t>Esp. Lic. Nicolás Ignacio Pérez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E-mail de contacto: </a:t>
            </a:r>
            <a:r>
              <a:rPr lang="es-AR" sz="1840" dirty="0">
                <a:solidFill>
                  <a:schemeClr val="tx1"/>
                </a:solidFill>
              </a:rPr>
              <a:t>nicoperez@uade.edu.ar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600" b="1" dirty="0">
                <a:solidFill>
                  <a:schemeClr val="tx1"/>
                </a:solidFill>
              </a:rPr>
              <a:t>Repo: </a:t>
            </a:r>
            <a:r>
              <a:rPr lang="es-AR" sz="1600" b="1" dirty="0">
                <a:solidFill>
                  <a:schemeClr val="tx1"/>
                </a:solidFill>
                <a:hlinkClick r:id="rId3"/>
              </a:rPr>
              <a:t>https://github.com/NicolasPerezUNLaSMN/PROG_II_UADE_JAVA</a:t>
            </a:r>
            <a:endParaRPr lang="es-AR" sz="1600" b="1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lang="es-AR" sz="1600" b="1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lang="es-AR" sz="1840" b="1" dirty="0">
              <a:solidFill>
                <a:schemeClr val="tx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3651413" y="4270250"/>
            <a:ext cx="1841176" cy="65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608100" y="40089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275" name="Google Shape;1275;p22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22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7" name="Google Shape;1277;p22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278" name="Google Shape;1278;p22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279" name="Google Shape;1279;p22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284" name="Google Shape;1284;p22"/>
              <p:cNvCxnSpPr>
                <a:stCxn id="1279" idx="6"/>
                <a:endCxn id="1280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22"/>
              <p:cNvCxnSpPr>
                <a:stCxn id="1280" idx="6"/>
                <a:endCxn id="1283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>
                <a:stCxn id="1282" idx="6"/>
                <a:endCxn id="1283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>
                <a:stCxn id="1281" idx="6"/>
                <a:endCxn id="1282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>
                <a:stCxn id="1281" idx="7"/>
                <a:endCxn id="1280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>
                <a:stCxn id="1279" idx="5"/>
                <a:endCxn id="1282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22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291" name="Google Shape;1291;p22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296" name="Google Shape;1296;p22"/>
              <p:cNvCxnSpPr>
                <a:stCxn id="1291" idx="6"/>
                <a:endCxn id="1292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22"/>
              <p:cNvCxnSpPr>
                <a:stCxn id="1292" idx="6"/>
                <a:endCxn id="1295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2"/>
              <p:cNvCxnSpPr>
                <a:stCxn id="1294" idx="6"/>
                <a:endCxn id="1295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22"/>
              <p:cNvCxnSpPr>
                <a:stCxn id="1293" idx="6"/>
                <a:endCxn id="1294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22"/>
              <p:cNvCxnSpPr>
                <a:stCxn id="1293" idx="7"/>
                <a:endCxn id="1292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2"/>
              <p:cNvCxnSpPr>
                <a:stCxn id="1291" idx="5"/>
                <a:endCxn id="1294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02" name="Google Shape;1302;p22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303" name="Google Shape;1303;p22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304" name="Google Shape;1304;p22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305" name="Google Shape;1305;p22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306" name="Google Shape;1306;p22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307" name="Google Shape;1307;p22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308" name="Google Shape;1308;p22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309" name="Google Shape;1309;p22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310" name="Google Shape;1310;p22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311" name="Google Shape;1311;p22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312" name="Google Shape;1312;p22"/>
          <p:cNvCxnSpPr>
            <a:stCxn id="1302" idx="4"/>
            <a:endCxn id="1303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22"/>
          <p:cNvCxnSpPr>
            <a:stCxn id="1302" idx="5"/>
            <a:endCxn id="1304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22"/>
          <p:cNvCxnSpPr>
            <a:stCxn id="1302" idx="3"/>
            <a:endCxn id="1305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22"/>
          <p:cNvCxnSpPr>
            <a:stCxn id="1305" idx="6"/>
            <a:endCxn id="1303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2"/>
          <p:cNvCxnSpPr>
            <a:stCxn id="1303" idx="6"/>
            <a:endCxn id="1304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2"/>
          <p:cNvCxnSpPr>
            <a:stCxn id="1303" idx="4"/>
            <a:endCxn id="1308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2"/>
          <p:cNvCxnSpPr>
            <a:stCxn id="1304" idx="3"/>
            <a:endCxn id="1308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9" name="Google Shape;1319;p22"/>
          <p:cNvCxnSpPr>
            <a:stCxn id="1305" idx="4"/>
            <a:endCxn id="1307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22"/>
          <p:cNvCxnSpPr>
            <a:stCxn id="1305" idx="5"/>
            <a:endCxn id="1308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22"/>
          <p:cNvCxnSpPr>
            <a:stCxn id="1305" idx="3"/>
            <a:endCxn id="1311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22"/>
          <p:cNvCxnSpPr>
            <a:stCxn id="1307" idx="6"/>
            <a:endCxn id="1308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22"/>
          <p:cNvCxnSpPr>
            <a:stCxn id="1311" idx="5"/>
            <a:endCxn id="1306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22"/>
          <p:cNvCxnSpPr>
            <a:stCxn id="1311" idx="6"/>
            <a:endCxn id="1307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2"/>
          <p:cNvCxnSpPr>
            <a:stCxn id="1306" idx="7"/>
            <a:endCxn id="1308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2"/>
          <p:cNvCxnSpPr>
            <a:stCxn id="1311" idx="4"/>
            <a:endCxn id="1309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2"/>
          <p:cNvCxnSpPr>
            <a:stCxn id="1309" idx="6"/>
            <a:endCxn id="1310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2"/>
          <p:cNvCxnSpPr>
            <a:stCxn id="1306" idx="6"/>
            <a:endCxn id="1310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2"/>
          <p:cNvCxnSpPr>
            <a:stCxn id="1308" idx="4"/>
            <a:endCxn id="1310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2"/>
          <p:cNvCxnSpPr>
            <a:stCxn id="1310" idx="7"/>
            <a:endCxn id="1304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1" name="Google Shape;1331;p22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2" name="Google Shape;1332;p22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3" name="Google Shape;1333;p22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4" name="Google Shape;1334;p22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5" name="Google Shape;1335;p22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6" name="Google Shape;1336;p22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7" name="Google Shape;1337;p22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8" name="Google Shape;1338;p22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9" name="Google Shape;1339;p22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0" name="Google Shape;1340;p22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1" name="Google Shape;1341;p22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2" name="Google Shape;1342;p22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3" name="Google Shape;1343;p22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4" name="Google Shape;1344;p22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5" name="Google Shape;1345;p22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6" name="Google Shape;1346;p22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7" name="Google Shape;1347;p22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8" name="Google Shape;1348;p22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9" name="Google Shape;1349;p22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350" name="Google Shape;1350;p22"/>
          <p:cNvCxnSpPr>
            <a:stCxn id="1309" idx="7"/>
            <a:endCxn id="1306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1" name="Google Shape;1351;p22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52" name="Google Shape;1352;p22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353" name="Google Shape;1353;p22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1354" name="Google Shape;1354;p22"/>
          <p:cNvCxnSpPr>
            <a:endCxn id="1353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5" name="Google Shape;1355;p22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6" name="Google Shape;1356;p22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357" name="Google Shape;1357;p22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358" name="Google Shape;1358;p22"/>
          <p:cNvCxnSpPr>
            <a:endCxn id="1357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9" name="Google Shape;1359;p22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0" name="Google Shape;1360;p22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361" name="Google Shape;1361;p22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362" name="Google Shape;1362;p22"/>
          <p:cNvCxnSpPr>
            <a:endCxn id="1361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3" name="Google Shape;1363;p22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4" name="Google Shape;1364;p22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365" name="Google Shape;1365;p22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366" name="Google Shape;1366;p22"/>
          <p:cNvCxnSpPr>
            <a:endCxn id="1365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7" name="Google Shape;1367;p22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8" name="Google Shape;1368;p22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369" name="Google Shape;1369;p22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370" name="Google Shape;1370;p22"/>
          <p:cNvCxnSpPr>
            <a:endCxn id="1369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22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2" name="Google Shape;1372;p22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373" name="Google Shape;1373;p22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374" name="Google Shape;1374;p22"/>
          <p:cNvCxnSpPr>
            <a:endCxn id="1373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2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6" name="Google Shape;1376;p22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377" name="Google Shape;1377;p22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378" name="Google Shape;1378;p22"/>
          <p:cNvCxnSpPr>
            <a:endCxn id="1377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9" name="Google Shape;1379;p22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0" name="Google Shape;1380;p22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381" name="Google Shape;1381;p22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382" name="Google Shape;1382;p22"/>
          <p:cNvCxnSpPr>
            <a:endCxn id="1381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3" name="Google Shape;1383;p22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4" name="Google Shape;1384;p22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385" name="Google Shape;1385;p22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386" name="Google Shape;1386;p22"/>
          <p:cNvCxnSpPr>
            <a:endCxn id="1385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7" name="Google Shape;1387;p22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8" name="Google Shape;1388;p22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389" name="Google Shape;1389;p22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390" name="Google Shape;1390;p22"/>
          <p:cNvCxnSpPr>
            <a:endCxn id="1389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1" name="Google Shape;1391;p22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2" name="Google Shape;1392;p22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393" name="Google Shape;1393;p22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394" name="Google Shape;1394;p22"/>
          <p:cNvCxnSpPr>
            <a:endCxn id="1393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5" name="Google Shape;1395;p22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6" name="Google Shape;1396;p22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397" name="Google Shape;1397;p22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398" name="Google Shape;1398;p22"/>
          <p:cNvCxnSpPr>
            <a:endCxn id="1397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9" name="Google Shape;1399;p22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0" name="Google Shape;1400;p22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401" name="Google Shape;1401;p22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402" name="Google Shape;1402;p22"/>
          <p:cNvCxnSpPr>
            <a:endCxn id="1401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3" name="Google Shape;1403;p22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4" name="Google Shape;1404;p22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405" name="Google Shape;1405;p22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406" name="Google Shape;1406;p22"/>
          <p:cNvCxnSpPr>
            <a:endCxn id="1405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7" name="Google Shape;1407;p22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8" name="Google Shape;1408;p22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409" name="Google Shape;1409;p22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410" name="Google Shape;1410;p22"/>
          <p:cNvCxnSpPr>
            <a:endCxn id="1409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1" name="Google Shape;1411;p22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2" name="Google Shape;1412;p22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413" name="Google Shape;1413;p22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414" name="Google Shape;1414;p22"/>
          <p:cNvCxnSpPr>
            <a:endCxn id="1413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5" name="Google Shape;1415;p22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16" name="Google Shape;1416;p22"/>
          <p:cNvCxnSpPr>
            <a:stCxn id="1307" idx="4"/>
            <a:endCxn id="1306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7" name="Google Shape;1417;p22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418" name="Google Shape;1418;p22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419" name="Google Shape;1419;p22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429" name="Google Shape;1429;p22"/>
          <p:cNvCxnSpPr>
            <a:stCxn id="1419" idx="4"/>
            <a:endCxn id="1420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2"/>
          <p:cNvCxnSpPr>
            <a:stCxn id="1419" idx="5"/>
            <a:endCxn id="1421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2"/>
          <p:cNvCxnSpPr>
            <a:stCxn id="1419" idx="3"/>
            <a:endCxn id="1422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22"/>
          <p:cNvCxnSpPr>
            <a:stCxn id="1422" idx="6"/>
            <a:endCxn id="1420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22"/>
          <p:cNvCxnSpPr>
            <a:stCxn id="1420" idx="6"/>
            <a:endCxn id="1421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2"/>
          <p:cNvCxnSpPr>
            <a:stCxn id="1420" idx="4"/>
            <a:endCxn id="1425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2"/>
          <p:cNvCxnSpPr>
            <a:stCxn id="1421" idx="3"/>
            <a:endCxn id="1425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2"/>
          <p:cNvCxnSpPr>
            <a:stCxn id="1422" idx="4"/>
            <a:endCxn id="1424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2"/>
          <p:cNvCxnSpPr>
            <a:stCxn id="1422" idx="5"/>
            <a:endCxn id="1425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2"/>
          <p:cNvCxnSpPr>
            <a:stCxn id="1422" idx="3"/>
            <a:endCxn id="1428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2"/>
          <p:cNvCxnSpPr>
            <a:stCxn id="1424" idx="6"/>
            <a:endCxn id="1425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2"/>
          <p:cNvCxnSpPr>
            <a:stCxn id="1428" idx="5"/>
            <a:endCxn id="1423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2"/>
          <p:cNvCxnSpPr>
            <a:stCxn id="1428" idx="6"/>
            <a:endCxn id="1424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2"/>
          <p:cNvCxnSpPr>
            <a:stCxn id="1423" idx="7"/>
            <a:endCxn id="1425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2"/>
          <p:cNvCxnSpPr>
            <a:stCxn id="1428" idx="4"/>
            <a:endCxn id="1426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2"/>
          <p:cNvCxnSpPr>
            <a:stCxn id="1426" idx="6"/>
            <a:endCxn id="1427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2"/>
          <p:cNvCxnSpPr>
            <a:stCxn id="1423" idx="6"/>
            <a:endCxn id="1427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2"/>
          <p:cNvCxnSpPr>
            <a:stCxn id="1425" idx="4"/>
            <a:endCxn id="1427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2"/>
          <p:cNvCxnSpPr>
            <a:stCxn id="1427" idx="7"/>
            <a:endCxn id="1421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8" name="Google Shape;1448;p22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49" name="Google Shape;1449;p22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0" name="Google Shape;1450;p22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1" name="Google Shape;1451;p22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2" name="Google Shape;1452;p22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3" name="Google Shape;1453;p22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4" name="Google Shape;1454;p22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5" name="Google Shape;1455;p22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6" name="Google Shape;1456;p22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7" name="Google Shape;1457;p22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8" name="Google Shape;1458;p22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9" name="Google Shape;1459;p22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0" name="Google Shape;1460;p22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1" name="Google Shape;1461;p22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2" name="Google Shape;1462;p22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3" name="Google Shape;1463;p22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4" name="Google Shape;1464;p22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5" name="Google Shape;1465;p22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6" name="Google Shape;1466;p22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467" name="Google Shape;1467;p22"/>
          <p:cNvCxnSpPr>
            <a:stCxn id="1426" idx="7"/>
            <a:endCxn id="1423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8" name="Google Shape;1468;p22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469" name="Google Shape;1469;p22"/>
          <p:cNvCxnSpPr>
            <a:stCxn id="1424" idx="4"/>
            <a:endCxn id="1423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0" name="Google Shape;1470;p22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476" name="Google Shape;1476;p23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7" name="Google Shape;1477;p2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78" name="Google Shape;1478;p23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479" name="Google Shape;1479;p23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480" name="Google Shape;1480;p23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485" name="Google Shape;1485;p23"/>
              <p:cNvCxnSpPr>
                <a:stCxn id="1480" idx="6"/>
                <a:endCxn id="1481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3"/>
              <p:cNvCxnSpPr>
                <a:stCxn id="1481" idx="6"/>
                <a:endCxn id="1484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3"/>
              <p:cNvCxnSpPr>
                <a:stCxn id="1483" idx="6"/>
                <a:endCxn id="1484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3"/>
              <p:cNvCxnSpPr>
                <a:stCxn id="1482" idx="6"/>
                <a:endCxn id="1483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3"/>
              <p:cNvCxnSpPr>
                <a:stCxn id="1482" idx="7"/>
                <a:endCxn id="1481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3"/>
              <p:cNvCxnSpPr>
                <a:stCxn id="1480" idx="5"/>
                <a:endCxn id="1483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1" name="Google Shape;1491;p23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492" name="Google Shape;1492;p23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3" name="Google Shape;1493;p23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4" name="Google Shape;1494;p23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5" name="Google Shape;1495;p23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6" name="Google Shape;1496;p23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497" name="Google Shape;1497;p23"/>
              <p:cNvCxnSpPr>
                <a:stCxn id="1492" idx="6"/>
                <a:endCxn id="1493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3"/>
              <p:cNvCxnSpPr>
                <a:stCxn id="1493" idx="6"/>
                <a:endCxn id="1496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3"/>
              <p:cNvCxnSpPr>
                <a:stCxn id="1495" idx="6"/>
                <a:endCxn id="1496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3"/>
              <p:cNvCxnSpPr>
                <a:stCxn id="1494" idx="6"/>
                <a:endCxn id="1495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3"/>
              <p:cNvCxnSpPr>
                <a:stCxn id="1494" idx="7"/>
                <a:endCxn id="1493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3"/>
              <p:cNvCxnSpPr>
                <a:stCxn id="1492" idx="5"/>
                <a:endCxn id="1495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03" name="Google Shape;1503;p23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504" name="Google Shape;1504;p23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505" name="Google Shape;1505;p23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506" name="Google Shape;1506;p23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507" name="Google Shape;1507;p23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508" name="Google Shape;1508;p23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509" name="Google Shape;1509;p23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510" name="Google Shape;1510;p23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511" name="Google Shape;1511;p23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512" name="Google Shape;1512;p23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513" name="Google Shape;1513;p23"/>
          <p:cNvCxnSpPr>
            <a:stCxn id="1503" idx="4"/>
            <a:endCxn id="1504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23"/>
          <p:cNvCxnSpPr>
            <a:stCxn id="1503" idx="5"/>
            <a:endCxn id="1505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23"/>
          <p:cNvCxnSpPr>
            <a:stCxn id="1503" idx="3"/>
            <a:endCxn id="1506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23"/>
          <p:cNvCxnSpPr>
            <a:stCxn id="1506" idx="6"/>
            <a:endCxn id="1504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7" name="Google Shape;1517;p23"/>
          <p:cNvCxnSpPr>
            <a:stCxn id="1504" idx="6"/>
            <a:endCxn id="1505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8" name="Google Shape;1518;p23"/>
          <p:cNvCxnSpPr>
            <a:stCxn id="1504" idx="4"/>
            <a:endCxn id="1509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9" name="Google Shape;1519;p23"/>
          <p:cNvCxnSpPr>
            <a:stCxn id="1505" idx="3"/>
            <a:endCxn id="1509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0" name="Google Shape;1520;p23"/>
          <p:cNvCxnSpPr>
            <a:stCxn id="1506" idx="4"/>
            <a:endCxn id="1508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1" name="Google Shape;1521;p23"/>
          <p:cNvCxnSpPr>
            <a:stCxn id="1506" idx="5"/>
            <a:endCxn id="1509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2" name="Google Shape;1522;p23"/>
          <p:cNvCxnSpPr>
            <a:stCxn id="1506" idx="3"/>
            <a:endCxn id="1512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23"/>
          <p:cNvCxnSpPr>
            <a:stCxn id="1508" idx="6"/>
            <a:endCxn id="1509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23"/>
          <p:cNvCxnSpPr>
            <a:stCxn id="1512" idx="5"/>
            <a:endCxn id="1507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23"/>
          <p:cNvCxnSpPr>
            <a:stCxn id="1512" idx="6"/>
            <a:endCxn id="1508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6" name="Google Shape;1526;p23"/>
          <p:cNvCxnSpPr>
            <a:stCxn id="1507" idx="7"/>
            <a:endCxn id="1509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7" name="Google Shape;1527;p23"/>
          <p:cNvCxnSpPr>
            <a:stCxn id="1512" idx="4"/>
            <a:endCxn id="1510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8" name="Google Shape;1528;p23"/>
          <p:cNvCxnSpPr>
            <a:stCxn id="1510" idx="6"/>
            <a:endCxn id="1511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9" name="Google Shape;1529;p23"/>
          <p:cNvCxnSpPr>
            <a:stCxn id="1507" idx="6"/>
            <a:endCxn id="1511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0" name="Google Shape;1530;p23"/>
          <p:cNvCxnSpPr>
            <a:stCxn id="1509" idx="4"/>
            <a:endCxn id="1511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1" name="Google Shape;1531;p23"/>
          <p:cNvCxnSpPr>
            <a:stCxn id="1511" idx="7"/>
            <a:endCxn id="1505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2" name="Google Shape;1532;p23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3" name="Google Shape;1533;p23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4" name="Google Shape;1534;p23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5" name="Google Shape;1535;p23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6" name="Google Shape;1536;p23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7" name="Google Shape;1537;p23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8" name="Google Shape;1538;p23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9" name="Google Shape;1539;p23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0" name="Google Shape;1540;p23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1" name="Google Shape;1541;p23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2" name="Google Shape;1542;p23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3" name="Google Shape;1543;p23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4" name="Google Shape;1544;p23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5" name="Google Shape;1545;p23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6" name="Google Shape;1546;p23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7" name="Google Shape;1547;p23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8" name="Google Shape;1548;p23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9" name="Google Shape;1549;p23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50" name="Google Shape;1550;p23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551" name="Google Shape;1551;p23"/>
          <p:cNvCxnSpPr>
            <a:stCxn id="1510" idx="7"/>
            <a:endCxn id="1507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2" name="Google Shape;1552;p23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53" name="Google Shape;1553;p23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554" name="Google Shape;1554;p23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555" name="Google Shape;1555;p23"/>
          <p:cNvCxnSpPr>
            <a:endCxn id="1554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6" name="Google Shape;1556;p23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7" name="Google Shape;1557;p23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558" name="Google Shape;1558;p23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559" name="Google Shape;1559;p23"/>
          <p:cNvCxnSpPr>
            <a:endCxn id="1558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0" name="Google Shape;1560;p23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1" name="Google Shape;1561;p23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562" name="Google Shape;1562;p23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563" name="Google Shape;1563;p23"/>
          <p:cNvCxnSpPr>
            <a:endCxn id="1562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4" name="Google Shape;1564;p23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5" name="Google Shape;1565;p23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566" name="Google Shape;1566;p23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567" name="Google Shape;1567;p23"/>
          <p:cNvCxnSpPr>
            <a:endCxn id="1566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8" name="Google Shape;1568;p23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9" name="Google Shape;1569;p23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570" name="Google Shape;1570;p23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571" name="Google Shape;1571;p23"/>
          <p:cNvCxnSpPr>
            <a:endCxn id="1570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2" name="Google Shape;1572;p23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3" name="Google Shape;1573;p23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574" name="Google Shape;1574;p23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575" name="Google Shape;1575;p23"/>
          <p:cNvCxnSpPr>
            <a:endCxn id="1574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6" name="Google Shape;1576;p23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7" name="Google Shape;1577;p23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578" name="Google Shape;1578;p23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579" name="Google Shape;1579;p23"/>
          <p:cNvCxnSpPr>
            <a:endCxn id="1578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0" name="Google Shape;1580;p23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1" name="Google Shape;1581;p23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582" name="Google Shape;1582;p23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583" name="Google Shape;1583;p23"/>
          <p:cNvCxnSpPr>
            <a:endCxn id="1582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4" name="Google Shape;1584;p23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5" name="Google Shape;1585;p23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586" name="Google Shape;1586;p23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587" name="Google Shape;1587;p23"/>
          <p:cNvCxnSpPr>
            <a:endCxn id="1586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8" name="Google Shape;1588;p23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9" name="Google Shape;1589;p23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590" name="Google Shape;1590;p23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591" name="Google Shape;1591;p23"/>
          <p:cNvCxnSpPr>
            <a:endCxn id="1590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2" name="Google Shape;1592;p23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3" name="Google Shape;1593;p23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594" name="Google Shape;1594;p23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595" name="Google Shape;1595;p23"/>
          <p:cNvCxnSpPr>
            <a:endCxn id="1594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6" name="Google Shape;1596;p23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7" name="Google Shape;1597;p23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598" name="Google Shape;1598;p23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599" name="Google Shape;1599;p23"/>
          <p:cNvCxnSpPr>
            <a:endCxn id="1598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" name="Google Shape;1600;p23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1" name="Google Shape;1601;p23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602" name="Google Shape;1602;p23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603" name="Google Shape;1603;p23"/>
          <p:cNvCxnSpPr>
            <a:endCxn id="1602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4" name="Google Shape;1604;p23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5" name="Google Shape;1605;p23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606" name="Google Shape;1606;p23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607" name="Google Shape;1607;p23"/>
          <p:cNvCxnSpPr>
            <a:endCxn id="1606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8" name="Google Shape;1608;p23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9" name="Google Shape;1609;p23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610" name="Google Shape;1610;p23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611" name="Google Shape;1611;p23"/>
          <p:cNvCxnSpPr>
            <a:endCxn id="1610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2" name="Google Shape;1612;p23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613" name="Google Shape;1613;p23"/>
          <p:cNvCxnSpPr>
            <a:stCxn id="1508" idx="4"/>
            <a:endCxn id="1507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4" name="Google Shape;1614;p23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615" name="Google Shape;1615;p23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616" name="Google Shape;1616;p23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626" name="Google Shape;1626;p23"/>
          <p:cNvCxnSpPr>
            <a:stCxn id="1616" idx="4"/>
            <a:endCxn id="1617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7" name="Google Shape;1627;p23"/>
          <p:cNvCxnSpPr>
            <a:stCxn id="1616" idx="5"/>
            <a:endCxn id="1618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8" name="Google Shape;1628;p23"/>
          <p:cNvCxnSpPr>
            <a:stCxn id="1616" idx="3"/>
            <a:endCxn id="1619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9" name="Google Shape;1629;p23"/>
          <p:cNvCxnSpPr>
            <a:stCxn id="1619" idx="6"/>
            <a:endCxn id="1617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0" name="Google Shape;1630;p23"/>
          <p:cNvCxnSpPr>
            <a:stCxn id="1617" idx="6"/>
            <a:endCxn id="1618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1" name="Google Shape;1631;p23"/>
          <p:cNvCxnSpPr>
            <a:stCxn id="1617" idx="4"/>
            <a:endCxn id="1622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2" name="Google Shape;1632;p23"/>
          <p:cNvCxnSpPr>
            <a:stCxn id="1618" idx="3"/>
            <a:endCxn id="1622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3" name="Google Shape;1633;p23"/>
          <p:cNvCxnSpPr>
            <a:stCxn id="1619" idx="4"/>
            <a:endCxn id="1621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4" name="Google Shape;1634;p23"/>
          <p:cNvCxnSpPr>
            <a:stCxn id="1619" idx="5"/>
            <a:endCxn id="1622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5" name="Google Shape;1635;p23"/>
          <p:cNvCxnSpPr>
            <a:stCxn id="1619" idx="3"/>
            <a:endCxn id="1625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6" name="Google Shape;1636;p23"/>
          <p:cNvCxnSpPr>
            <a:stCxn id="1621" idx="6"/>
            <a:endCxn id="1622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7" name="Google Shape;1637;p23"/>
          <p:cNvCxnSpPr>
            <a:stCxn id="1625" idx="5"/>
            <a:endCxn id="1620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8" name="Google Shape;1638;p23"/>
          <p:cNvCxnSpPr>
            <a:stCxn id="1625" idx="6"/>
            <a:endCxn id="1621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23"/>
          <p:cNvCxnSpPr>
            <a:stCxn id="1620" idx="7"/>
            <a:endCxn id="1622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" name="Google Shape;1640;p23"/>
          <p:cNvCxnSpPr>
            <a:stCxn id="1625" idx="4"/>
            <a:endCxn id="1623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" name="Google Shape;1641;p23"/>
          <p:cNvCxnSpPr>
            <a:stCxn id="1623" idx="6"/>
            <a:endCxn id="1624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2" name="Google Shape;1642;p23"/>
          <p:cNvCxnSpPr>
            <a:stCxn id="1620" idx="6"/>
            <a:endCxn id="1624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3" name="Google Shape;1643;p23"/>
          <p:cNvCxnSpPr>
            <a:stCxn id="1622" idx="4"/>
            <a:endCxn id="1624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4" name="Google Shape;1644;p23"/>
          <p:cNvCxnSpPr>
            <a:stCxn id="1624" idx="7"/>
            <a:endCxn id="1618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5" name="Google Shape;1645;p23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46" name="Google Shape;1646;p23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FF0000"/>
                </a:solidFill>
              </a:rPr>
              <a:t>4</a:t>
            </a:r>
            <a:endParaRPr sz="1100" b="1">
              <a:solidFill>
                <a:srgbClr val="FF0000"/>
              </a:solidFill>
            </a:endParaRPr>
          </a:p>
        </p:txBody>
      </p:sp>
      <p:sp>
        <p:nvSpPr>
          <p:cNvPr id="1647" name="Google Shape;1647;p23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48" name="Google Shape;1648;p23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49" name="Google Shape;1649;p23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50" name="Google Shape;1650;p23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1" name="Google Shape;1651;p23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2" name="Google Shape;1652;p23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3" name="Google Shape;1653;p23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4" name="Google Shape;1654;p23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5" name="Google Shape;1655;p23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56" name="Google Shape;1656;p23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7" name="Google Shape;1657;p23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8" name="Google Shape;1658;p23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9" name="Google Shape;1659;p23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60" name="Google Shape;1660;p23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61" name="Google Shape;1661;p23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62" name="Google Shape;1662;p23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63" name="Google Shape;1663;p23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664" name="Google Shape;1664;p23"/>
          <p:cNvCxnSpPr>
            <a:stCxn id="1623" idx="7"/>
            <a:endCxn id="1620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5" name="Google Shape;1665;p23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666" name="Google Shape;1666;p23"/>
          <p:cNvCxnSpPr>
            <a:stCxn id="1621" idx="4"/>
            <a:endCxn id="1620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7" name="Google Shape;1667;p23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673" name="Google Shape;1673;p24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4" name="Google Shape;1674;p2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5" name="Google Shape;1675;p24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676" name="Google Shape;1676;p24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677" name="Google Shape;1677;p24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78" name="Google Shape;1678;p24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79" name="Google Shape;1679;p24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80" name="Google Shape;1680;p24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81" name="Google Shape;1681;p24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682" name="Google Shape;1682;p24"/>
              <p:cNvCxnSpPr>
                <a:stCxn id="1677" idx="6"/>
                <a:endCxn id="167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4"/>
              <p:cNvCxnSpPr>
                <a:stCxn id="1678" idx="6"/>
                <a:endCxn id="168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4"/>
              <p:cNvCxnSpPr>
                <a:stCxn id="1680" idx="6"/>
                <a:endCxn id="168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4"/>
              <p:cNvCxnSpPr>
                <a:stCxn id="1679" idx="6"/>
                <a:endCxn id="168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4"/>
              <p:cNvCxnSpPr>
                <a:stCxn id="1679" idx="7"/>
                <a:endCxn id="167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4"/>
              <p:cNvCxnSpPr>
                <a:stCxn id="1677" idx="5"/>
                <a:endCxn id="168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88" name="Google Shape;1688;p24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689" name="Google Shape;1689;p24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90" name="Google Shape;1690;p24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91" name="Google Shape;1691;p24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92" name="Google Shape;1692;p24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93" name="Google Shape;1693;p24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694" name="Google Shape;1694;p24"/>
              <p:cNvCxnSpPr>
                <a:stCxn id="1689" idx="6"/>
                <a:endCxn id="169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4"/>
              <p:cNvCxnSpPr>
                <a:stCxn id="1690" idx="6"/>
                <a:endCxn id="169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4"/>
              <p:cNvCxnSpPr>
                <a:stCxn id="1692" idx="6"/>
                <a:endCxn id="169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4"/>
              <p:cNvCxnSpPr>
                <a:stCxn id="1691" idx="6"/>
                <a:endCxn id="169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4"/>
              <p:cNvCxnSpPr>
                <a:stCxn id="1691" idx="7"/>
                <a:endCxn id="169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4"/>
              <p:cNvCxnSpPr>
                <a:stCxn id="1689" idx="5"/>
                <a:endCxn id="169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00" name="Google Shape;1700;p24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701" name="Google Shape;1701;p24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702" name="Google Shape;1702;p24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703" name="Google Shape;1703;p24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704" name="Google Shape;1704;p24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705" name="Google Shape;1705;p24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706" name="Google Shape;1706;p24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707" name="Google Shape;1707;p24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708" name="Google Shape;1708;p24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709" name="Google Shape;1709;p24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710" name="Google Shape;1710;p24"/>
          <p:cNvCxnSpPr>
            <a:stCxn id="1700" idx="4"/>
            <a:endCxn id="1701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4"/>
          <p:cNvCxnSpPr>
            <a:stCxn id="1700" idx="5"/>
            <a:endCxn id="1702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24"/>
          <p:cNvCxnSpPr>
            <a:stCxn id="1700" idx="3"/>
            <a:endCxn id="1703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24"/>
          <p:cNvCxnSpPr>
            <a:stCxn id="1703" idx="6"/>
            <a:endCxn id="1701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4" name="Google Shape;1714;p24"/>
          <p:cNvCxnSpPr>
            <a:stCxn id="1701" idx="6"/>
            <a:endCxn id="1702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5" name="Google Shape;1715;p24"/>
          <p:cNvCxnSpPr>
            <a:stCxn id="1701" idx="4"/>
            <a:endCxn id="1706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6" name="Google Shape;1716;p24"/>
          <p:cNvCxnSpPr>
            <a:stCxn id="1702" idx="3"/>
            <a:endCxn id="1706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7" name="Google Shape;1717;p24"/>
          <p:cNvCxnSpPr>
            <a:stCxn id="1703" idx="4"/>
            <a:endCxn id="1705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8" name="Google Shape;1718;p24"/>
          <p:cNvCxnSpPr>
            <a:stCxn id="1703" idx="5"/>
            <a:endCxn id="1706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9" name="Google Shape;1719;p24"/>
          <p:cNvCxnSpPr>
            <a:stCxn id="1703" idx="3"/>
            <a:endCxn id="1709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0" name="Google Shape;1720;p24"/>
          <p:cNvCxnSpPr>
            <a:stCxn id="1705" idx="6"/>
            <a:endCxn id="1706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1" name="Google Shape;1721;p24"/>
          <p:cNvCxnSpPr>
            <a:stCxn id="1709" idx="5"/>
            <a:endCxn id="1704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2" name="Google Shape;1722;p24"/>
          <p:cNvCxnSpPr>
            <a:stCxn id="1709" idx="6"/>
            <a:endCxn id="1705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3" name="Google Shape;1723;p24"/>
          <p:cNvCxnSpPr>
            <a:stCxn id="1704" idx="7"/>
            <a:endCxn id="1706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4" name="Google Shape;1724;p24"/>
          <p:cNvCxnSpPr>
            <a:stCxn id="1709" idx="4"/>
            <a:endCxn id="1707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4"/>
          <p:cNvCxnSpPr>
            <a:stCxn id="1707" idx="6"/>
            <a:endCxn id="1708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6" name="Google Shape;1726;p24"/>
          <p:cNvCxnSpPr>
            <a:stCxn id="1704" idx="6"/>
            <a:endCxn id="1708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" name="Google Shape;1727;p24"/>
          <p:cNvCxnSpPr>
            <a:stCxn id="1706" idx="4"/>
            <a:endCxn id="1708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" name="Google Shape;1728;p24"/>
          <p:cNvCxnSpPr>
            <a:stCxn id="1708" idx="7"/>
            <a:endCxn id="1702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9" name="Google Shape;1729;p24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0" name="Google Shape;1730;p24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1" name="Google Shape;1731;p24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2" name="Google Shape;1732;p24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3" name="Google Shape;1733;p24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4" name="Google Shape;1734;p24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5" name="Google Shape;1735;p24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6" name="Google Shape;1736;p24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7" name="Google Shape;1737;p24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8" name="Google Shape;1738;p24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9" name="Google Shape;1739;p24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0" name="Google Shape;1740;p24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1" name="Google Shape;1741;p24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2" name="Google Shape;1742;p24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3" name="Google Shape;1743;p24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4" name="Google Shape;1744;p24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5" name="Google Shape;1745;p24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6" name="Google Shape;1746;p24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7" name="Google Shape;1747;p24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748" name="Google Shape;1748;p24"/>
          <p:cNvCxnSpPr>
            <a:stCxn id="1707" idx="7"/>
            <a:endCxn id="1704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9" name="Google Shape;1749;p24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50" name="Google Shape;1750;p24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751" name="Google Shape;1751;p24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752" name="Google Shape;1752;p24"/>
          <p:cNvCxnSpPr>
            <a:endCxn id="1751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3" name="Google Shape;1753;p24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4" name="Google Shape;1754;p24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755" name="Google Shape;1755;p24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756" name="Google Shape;1756;p24"/>
          <p:cNvCxnSpPr>
            <a:endCxn id="1755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7" name="Google Shape;1757;p24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8" name="Google Shape;1758;p24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759" name="Google Shape;1759;p24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760" name="Google Shape;1760;p24"/>
          <p:cNvCxnSpPr>
            <a:endCxn id="1759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1" name="Google Shape;1761;p24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2" name="Google Shape;1762;p24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763" name="Google Shape;1763;p24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764" name="Google Shape;1764;p24"/>
          <p:cNvCxnSpPr>
            <a:endCxn id="1763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24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6" name="Google Shape;1766;p24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767" name="Google Shape;1767;p24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768" name="Google Shape;1768;p24"/>
          <p:cNvCxnSpPr>
            <a:endCxn id="1767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9" name="Google Shape;1769;p24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0" name="Google Shape;1770;p24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771" name="Google Shape;1771;p24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772" name="Google Shape;1772;p24"/>
          <p:cNvCxnSpPr>
            <a:endCxn id="1771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24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4" name="Google Shape;1774;p24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775" name="Google Shape;1775;p24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776" name="Google Shape;1776;p24"/>
          <p:cNvCxnSpPr>
            <a:endCxn id="1775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7" name="Google Shape;1777;p24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8" name="Google Shape;1778;p24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779" name="Google Shape;1779;p24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780" name="Google Shape;1780;p24"/>
          <p:cNvCxnSpPr>
            <a:endCxn id="1779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1" name="Google Shape;1781;p24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2" name="Google Shape;1782;p24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783" name="Google Shape;1783;p24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784" name="Google Shape;1784;p24"/>
          <p:cNvCxnSpPr>
            <a:endCxn id="1783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5" name="Google Shape;1785;p24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6" name="Google Shape;1786;p24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787" name="Google Shape;1787;p24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788" name="Google Shape;1788;p24"/>
          <p:cNvCxnSpPr>
            <a:endCxn id="1787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9" name="Google Shape;1789;p24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0" name="Google Shape;1790;p24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791" name="Google Shape;1791;p24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792" name="Google Shape;1792;p24"/>
          <p:cNvCxnSpPr>
            <a:endCxn id="1791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3" name="Google Shape;1793;p24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4" name="Google Shape;1794;p24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795" name="Google Shape;1795;p24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796" name="Google Shape;1796;p24"/>
          <p:cNvCxnSpPr>
            <a:endCxn id="1795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7" name="Google Shape;1797;p24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8" name="Google Shape;1798;p24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799" name="Google Shape;1799;p24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800" name="Google Shape;1800;p24"/>
          <p:cNvCxnSpPr>
            <a:endCxn id="1799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1" name="Google Shape;1801;p24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2" name="Google Shape;1802;p24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803" name="Google Shape;1803;p24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804" name="Google Shape;1804;p24"/>
          <p:cNvCxnSpPr>
            <a:endCxn id="1803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5" name="Google Shape;1805;p24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6" name="Google Shape;1806;p24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807" name="Google Shape;1807;p24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808" name="Google Shape;1808;p24"/>
          <p:cNvCxnSpPr>
            <a:endCxn id="1807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9" name="Google Shape;1809;p24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810" name="Google Shape;1810;p24"/>
          <p:cNvCxnSpPr>
            <a:stCxn id="1705" idx="4"/>
            <a:endCxn id="1704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1" name="Google Shape;1811;p24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812" name="Google Shape;1812;p24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813" name="Google Shape;1813;p24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823" name="Google Shape;1823;p24"/>
          <p:cNvCxnSpPr>
            <a:stCxn id="1813" idx="4"/>
            <a:endCxn id="1814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4" name="Google Shape;1824;p24"/>
          <p:cNvCxnSpPr>
            <a:stCxn id="1813" idx="5"/>
            <a:endCxn id="1815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5" name="Google Shape;1825;p24"/>
          <p:cNvCxnSpPr>
            <a:stCxn id="1813" idx="3"/>
            <a:endCxn id="1816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6" name="Google Shape;1826;p24"/>
          <p:cNvCxnSpPr>
            <a:stCxn id="1816" idx="6"/>
            <a:endCxn id="1814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7" name="Google Shape;1827;p24"/>
          <p:cNvCxnSpPr>
            <a:stCxn id="1814" idx="6"/>
            <a:endCxn id="1815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8" name="Google Shape;1828;p24"/>
          <p:cNvCxnSpPr>
            <a:stCxn id="1814" idx="4"/>
            <a:endCxn id="1819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" name="Google Shape;1829;p24"/>
          <p:cNvCxnSpPr>
            <a:stCxn id="1815" idx="3"/>
            <a:endCxn id="1819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0" name="Google Shape;1830;p24"/>
          <p:cNvCxnSpPr>
            <a:stCxn id="1816" idx="4"/>
            <a:endCxn id="1818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1" name="Google Shape;1831;p24"/>
          <p:cNvCxnSpPr>
            <a:stCxn id="1816" idx="5"/>
            <a:endCxn id="1819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2" name="Google Shape;1832;p24"/>
          <p:cNvCxnSpPr>
            <a:stCxn id="1816" idx="3"/>
            <a:endCxn id="1822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3" name="Google Shape;1833;p24"/>
          <p:cNvCxnSpPr>
            <a:stCxn id="1818" idx="6"/>
            <a:endCxn id="1819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4" name="Google Shape;1834;p24"/>
          <p:cNvCxnSpPr>
            <a:stCxn id="1822" idx="5"/>
            <a:endCxn id="1817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" name="Google Shape;1835;p24"/>
          <p:cNvCxnSpPr>
            <a:stCxn id="1822" idx="6"/>
            <a:endCxn id="1818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6" name="Google Shape;1836;p24"/>
          <p:cNvCxnSpPr>
            <a:stCxn id="1817" idx="7"/>
            <a:endCxn id="1819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7" name="Google Shape;1837;p24"/>
          <p:cNvCxnSpPr>
            <a:stCxn id="1822" idx="4"/>
            <a:endCxn id="1820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8" name="Google Shape;1838;p24"/>
          <p:cNvCxnSpPr>
            <a:stCxn id="1820" idx="6"/>
            <a:endCxn id="1821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9" name="Google Shape;1839;p24"/>
          <p:cNvCxnSpPr>
            <a:stCxn id="1817" idx="6"/>
            <a:endCxn id="1821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0" name="Google Shape;1840;p24"/>
          <p:cNvCxnSpPr>
            <a:stCxn id="1819" idx="4"/>
            <a:endCxn id="1821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1" name="Google Shape;1841;p24"/>
          <p:cNvCxnSpPr>
            <a:stCxn id="1821" idx="7"/>
            <a:endCxn id="1815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2" name="Google Shape;1842;p24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3" name="Google Shape;1843;p24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1844" name="Google Shape;1844;p24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45" name="Google Shape;1845;p24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46" name="Google Shape;1846;p24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7" name="Google Shape;1847;p24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48" name="Google Shape;1848;p24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49" name="Google Shape;1849;p24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0" name="Google Shape;1850;p24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1" name="Google Shape;1851;p24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2" name="Google Shape;1852;p24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3" name="Google Shape;1853;p24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4" name="Google Shape;1854;p24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5" name="Google Shape;1855;p24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6" name="Google Shape;1856;p24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7" name="Google Shape;1857;p24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8" name="Google Shape;1858;p24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9" name="Google Shape;1859;p24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60" name="Google Shape;1860;p24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861" name="Google Shape;1861;p24"/>
          <p:cNvCxnSpPr>
            <a:stCxn id="1820" idx="7"/>
            <a:endCxn id="1817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2" name="Google Shape;1862;p24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863" name="Google Shape;1863;p24"/>
          <p:cNvCxnSpPr>
            <a:stCxn id="1818" idx="4"/>
            <a:endCxn id="1817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4" name="Google Shape;1864;p24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870" name="Google Shape;1870;p2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1" name="Google Shape;1871;p2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2" name="Google Shape;1872;p25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873" name="Google Shape;1873;p2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874" name="Google Shape;1874;p2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5" name="Google Shape;1875;p2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6" name="Google Shape;1876;p2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7" name="Google Shape;1877;p2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8" name="Google Shape;1878;p2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879" name="Google Shape;1879;p25"/>
              <p:cNvCxnSpPr>
                <a:stCxn id="1874" idx="6"/>
                <a:endCxn id="187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0" name="Google Shape;1880;p25"/>
              <p:cNvCxnSpPr>
                <a:stCxn id="1875" idx="6"/>
                <a:endCxn id="187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1" name="Google Shape;1881;p25"/>
              <p:cNvCxnSpPr>
                <a:stCxn id="1877" idx="6"/>
                <a:endCxn id="187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2" name="Google Shape;1882;p25"/>
              <p:cNvCxnSpPr>
                <a:stCxn id="1876" idx="6"/>
                <a:endCxn id="187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3" name="Google Shape;1883;p25"/>
              <p:cNvCxnSpPr>
                <a:stCxn id="1876" idx="7"/>
                <a:endCxn id="187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4" name="Google Shape;1884;p25"/>
              <p:cNvCxnSpPr>
                <a:stCxn id="1874" idx="5"/>
                <a:endCxn id="187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85" name="Google Shape;1885;p2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886" name="Google Shape;1886;p2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87" name="Google Shape;1887;p2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88" name="Google Shape;1888;p2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89" name="Google Shape;1889;p2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90" name="Google Shape;1890;p2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891" name="Google Shape;1891;p25"/>
              <p:cNvCxnSpPr>
                <a:stCxn id="1886" idx="6"/>
                <a:endCxn id="188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2" name="Google Shape;1892;p25"/>
              <p:cNvCxnSpPr>
                <a:stCxn id="1887" idx="6"/>
                <a:endCxn id="189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3" name="Google Shape;1893;p25"/>
              <p:cNvCxnSpPr>
                <a:stCxn id="1889" idx="6"/>
                <a:endCxn id="189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4" name="Google Shape;1894;p25"/>
              <p:cNvCxnSpPr>
                <a:stCxn id="1888" idx="6"/>
                <a:endCxn id="188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5" name="Google Shape;1895;p25"/>
              <p:cNvCxnSpPr>
                <a:stCxn id="1888" idx="7"/>
                <a:endCxn id="188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6" name="Google Shape;1896;p25"/>
              <p:cNvCxnSpPr>
                <a:stCxn id="1886" idx="5"/>
                <a:endCxn id="188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7" name="Google Shape;1897;p25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898" name="Google Shape;1898;p25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899" name="Google Shape;1899;p25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900" name="Google Shape;1900;p25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901" name="Google Shape;1901;p25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902" name="Google Shape;1902;p25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903" name="Google Shape;1903;p25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904" name="Google Shape;1904;p25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905" name="Google Shape;1905;p25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906" name="Google Shape;1906;p25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907" name="Google Shape;1907;p25"/>
          <p:cNvCxnSpPr>
            <a:stCxn id="1897" idx="4"/>
            <a:endCxn id="1898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8" name="Google Shape;1908;p25"/>
          <p:cNvCxnSpPr>
            <a:stCxn id="1897" idx="5"/>
            <a:endCxn id="1899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9" name="Google Shape;1909;p25"/>
          <p:cNvCxnSpPr>
            <a:stCxn id="1897" idx="3"/>
            <a:endCxn id="1900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0" name="Google Shape;1910;p25"/>
          <p:cNvCxnSpPr>
            <a:stCxn id="1900" idx="6"/>
            <a:endCxn id="1898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1" name="Google Shape;1911;p25"/>
          <p:cNvCxnSpPr>
            <a:stCxn id="1898" idx="6"/>
            <a:endCxn id="1899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2" name="Google Shape;1912;p25"/>
          <p:cNvCxnSpPr>
            <a:stCxn id="1898" idx="4"/>
            <a:endCxn id="1903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3" name="Google Shape;1913;p25"/>
          <p:cNvCxnSpPr>
            <a:stCxn id="1899" idx="3"/>
            <a:endCxn id="1903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4" name="Google Shape;1914;p25"/>
          <p:cNvCxnSpPr>
            <a:stCxn id="1900" idx="4"/>
            <a:endCxn id="1902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5" name="Google Shape;1915;p25"/>
          <p:cNvCxnSpPr>
            <a:stCxn id="1900" idx="5"/>
            <a:endCxn id="1903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6" name="Google Shape;1916;p25"/>
          <p:cNvCxnSpPr>
            <a:stCxn id="1900" idx="3"/>
            <a:endCxn id="1906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7" name="Google Shape;1917;p25"/>
          <p:cNvCxnSpPr>
            <a:stCxn id="1902" idx="6"/>
            <a:endCxn id="1903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8" name="Google Shape;1918;p25"/>
          <p:cNvCxnSpPr>
            <a:stCxn id="1906" idx="5"/>
            <a:endCxn id="1901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9" name="Google Shape;1919;p25"/>
          <p:cNvCxnSpPr>
            <a:stCxn id="1906" idx="6"/>
            <a:endCxn id="1902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0" name="Google Shape;1920;p25"/>
          <p:cNvCxnSpPr>
            <a:stCxn id="1901" idx="7"/>
            <a:endCxn id="1903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1" name="Google Shape;1921;p25"/>
          <p:cNvCxnSpPr>
            <a:stCxn id="1906" idx="4"/>
            <a:endCxn id="1904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2" name="Google Shape;1922;p25"/>
          <p:cNvCxnSpPr>
            <a:stCxn id="1904" idx="6"/>
            <a:endCxn id="1905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3" name="Google Shape;1923;p25"/>
          <p:cNvCxnSpPr>
            <a:stCxn id="1901" idx="6"/>
            <a:endCxn id="1905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4" name="Google Shape;1924;p25"/>
          <p:cNvCxnSpPr>
            <a:stCxn id="1903" idx="4"/>
            <a:endCxn id="1905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5" name="Google Shape;1925;p25"/>
          <p:cNvCxnSpPr>
            <a:stCxn id="1905" idx="7"/>
            <a:endCxn id="1899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6" name="Google Shape;1926;p25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7" name="Google Shape;1927;p25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8" name="Google Shape;1928;p25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9" name="Google Shape;1929;p25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0" name="Google Shape;1930;p25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1" name="Google Shape;1931;p25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2" name="Google Shape;1932;p25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3" name="Google Shape;1933;p25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4" name="Google Shape;1934;p25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5" name="Google Shape;1935;p25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6" name="Google Shape;1936;p25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7" name="Google Shape;1937;p25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8" name="Google Shape;1938;p25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9" name="Google Shape;1939;p25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0" name="Google Shape;1940;p25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1" name="Google Shape;1941;p25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2" name="Google Shape;1942;p25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3" name="Google Shape;1943;p25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4" name="Google Shape;1944;p25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945" name="Google Shape;1945;p25"/>
          <p:cNvCxnSpPr>
            <a:stCxn id="1904" idx="7"/>
            <a:endCxn id="1901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6" name="Google Shape;1946;p25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7" name="Google Shape;1947;p25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948" name="Google Shape;1948;p25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949" name="Google Shape;1949;p25"/>
          <p:cNvCxnSpPr>
            <a:endCxn id="1948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0" name="Google Shape;1950;p25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1" name="Google Shape;1951;p25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952" name="Google Shape;1952;p25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953" name="Google Shape;1953;p25"/>
          <p:cNvCxnSpPr>
            <a:endCxn id="1952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4" name="Google Shape;1954;p25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5" name="Google Shape;1955;p25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956" name="Google Shape;1956;p25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957" name="Google Shape;1957;p25"/>
          <p:cNvCxnSpPr>
            <a:endCxn id="1956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8" name="Google Shape;1958;p25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9" name="Google Shape;1959;p25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960" name="Google Shape;1960;p25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961" name="Google Shape;1961;p25"/>
          <p:cNvCxnSpPr>
            <a:endCxn id="1960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2" name="Google Shape;1962;p25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3" name="Google Shape;1963;p25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964" name="Google Shape;1964;p25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965" name="Google Shape;1965;p25"/>
          <p:cNvCxnSpPr>
            <a:endCxn id="1964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6" name="Google Shape;1966;p25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7" name="Google Shape;1967;p25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968" name="Google Shape;1968;p25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969" name="Google Shape;1969;p25"/>
          <p:cNvCxnSpPr>
            <a:endCxn id="1968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0" name="Google Shape;1970;p25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1" name="Google Shape;1971;p25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972" name="Google Shape;1972;p25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973" name="Google Shape;1973;p25"/>
          <p:cNvCxnSpPr>
            <a:endCxn id="1972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4" name="Google Shape;1974;p25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5" name="Google Shape;1975;p25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976" name="Google Shape;1976;p25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977" name="Google Shape;1977;p25"/>
          <p:cNvCxnSpPr>
            <a:endCxn id="1976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8" name="Google Shape;1978;p25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9" name="Google Shape;1979;p25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980" name="Google Shape;1980;p25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981" name="Google Shape;1981;p25"/>
          <p:cNvCxnSpPr>
            <a:endCxn id="1980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2" name="Google Shape;1982;p25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3" name="Google Shape;1983;p25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984" name="Google Shape;1984;p25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985" name="Google Shape;1985;p25"/>
          <p:cNvCxnSpPr>
            <a:endCxn id="1984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6" name="Google Shape;1986;p25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7" name="Google Shape;1987;p25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988" name="Google Shape;1988;p25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989" name="Google Shape;1989;p25"/>
          <p:cNvCxnSpPr>
            <a:endCxn id="1988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0" name="Google Shape;1990;p25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1" name="Google Shape;1991;p25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992" name="Google Shape;1992;p25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993" name="Google Shape;1993;p25"/>
          <p:cNvCxnSpPr>
            <a:endCxn id="1992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4" name="Google Shape;1994;p25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5" name="Google Shape;1995;p25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996" name="Google Shape;1996;p25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997" name="Google Shape;1997;p25"/>
          <p:cNvCxnSpPr>
            <a:endCxn id="1996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8" name="Google Shape;1998;p25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9" name="Google Shape;1999;p25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000" name="Google Shape;2000;p25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001" name="Google Shape;2001;p25"/>
          <p:cNvCxnSpPr>
            <a:endCxn id="2000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2" name="Google Shape;2002;p25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003" name="Google Shape;2003;p25"/>
          <p:cNvCxnSpPr>
            <a:stCxn id="1902" idx="4"/>
            <a:endCxn id="1901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4" name="Google Shape;2004;p25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005" name="Google Shape;2005;p25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006" name="Google Shape;2006;p25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016" name="Google Shape;2016;p25"/>
          <p:cNvCxnSpPr>
            <a:stCxn id="2006" idx="4"/>
            <a:endCxn id="2007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7" name="Google Shape;2017;p25"/>
          <p:cNvCxnSpPr>
            <a:stCxn id="2006" idx="5"/>
            <a:endCxn id="2008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25"/>
          <p:cNvCxnSpPr>
            <a:stCxn id="2006" idx="3"/>
            <a:endCxn id="2009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9" name="Google Shape;2019;p25"/>
          <p:cNvCxnSpPr>
            <a:stCxn id="2009" idx="6"/>
            <a:endCxn id="2007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0" name="Google Shape;2020;p25"/>
          <p:cNvCxnSpPr>
            <a:stCxn id="2007" idx="6"/>
            <a:endCxn id="2008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1" name="Google Shape;2021;p25"/>
          <p:cNvCxnSpPr>
            <a:stCxn id="2007" idx="4"/>
            <a:endCxn id="2012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2" name="Google Shape;2022;p25"/>
          <p:cNvCxnSpPr>
            <a:stCxn id="2008" idx="3"/>
            <a:endCxn id="2012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3" name="Google Shape;2023;p25"/>
          <p:cNvCxnSpPr>
            <a:stCxn id="2009" idx="4"/>
            <a:endCxn id="2011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4" name="Google Shape;2024;p25"/>
          <p:cNvCxnSpPr>
            <a:stCxn id="2009" idx="5"/>
            <a:endCxn id="2012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5" name="Google Shape;2025;p25"/>
          <p:cNvCxnSpPr>
            <a:stCxn id="2009" idx="3"/>
            <a:endCxn id="2015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6" name="Google Shape;2026;p25"/>
          <p:cNvCxnSpPr>
            <a:stCxn id="2011" idx="6"/>
            <a:endCxn id="2012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7" name="Google Shape;2027;p25"/>
          <p:cNvCxnSpPr>
            <a:stCxn id="2015" idx="5"/>
            <a:endCxn id="2010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8" name="Google Shape;2028;p25"/>
          <p:cNvCxnSpPr>
            <a:stCxn id="2015" idx="6"/>
            <a:endCxn id="2011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9" name="Google Shape;2029;p25"/>
          <p:cNvCxnSpPr>
            <a:stCxn id="2010" idx="7"/>
            <a:endCxn id="2012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0" name="Google Shape;2030;p25"/>
          <p:cNvCxnSpPr>
            <a:stCxn id="2015" idx="4"/>
            <a:endCxn id="2013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25"/>
          <p:cNvCxnSpPr>
            <a:stCxn id="2013" idx="6"/>
            <a:endCxn id="2014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2" name="Google Shape;2032;p25"/>
          <p:cNvCxnSpPr>
            <a:stCxn id="2010" idx="6"/>
            <a:endCxn id="2014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3" name="Google Shape;2033;p25"/>
          <p:cNvCxnSpPr>
            <a:stCxn id="2012" idx="4"/>
            <a:endCxn id="2014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4" name="Google Shape;2034;p25"/>
          <p:cNvCxnSpPr>
            <a:stCxn id="2014" idx="7"/>
            <a:endCxn id="2008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5" name="Google Shape;2035;p25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6" name="Google Shape;2036;p25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037" name="Google Shape;2037;p25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8" name="Google Shape;2038;p25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39" name="Google Shape;2039;p25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0" name="Google Shape;2040;p25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1" name="Google Shape;2041;p25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2" name="Google Shape;2042;p25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3" name="Google Shape;2043;p25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4" name="Google Shape;2044;p25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5" name="Google Shape;2045;p25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6" name="Google Shape;2046;p25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7" name="Google Shape;2047;p25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8" name="Google Shape;2048;p25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9" name="Google Shape;2049;p25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50" name="Google Shape;2050;p25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51" name="Google Shape;2051;p25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52" name="Google Shape;2052;p25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53" name="Google Shape;2053;p25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054" name="Google Shape;2054;p25"/>
          <p:cNvCxnSpPr>
            <a:stCxn id="2013" idx="7"/>
            <a:endCxn id="2010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5" name="Google Shape;2055;p25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056" name="Google Shape;2056;p25"/>
          <p:cNvCxnSpPr>
            <a:stCxn id="2011" idx="4"/>
            <a:endCxn id="2010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7" name="Google Shape;2057;p25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063" name="Google Shape;2063;p2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4" name="Google Shape;2064;p2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5" name="Google Shape;2065;p26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066" name="Google Shape;2066;p26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067" name="Google Shape;2067;p26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68" name="Google Shape;2068;p26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69" name="Google Shape;2069;p26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70" name="Google Shape;2070;p26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71" name="Google Shape;2071;p26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072" name="Google Shape;2072;p26"/>
              <p:cNvCxnSpPr>
                <a:stCxn id="2067" idx="6"/>
                <a:endCxn id="206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6"/>
              <p:cNvCxnSpPr>
                <a:stCxn id="2068" idx="6"/>
                <a:endCxn id="207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6"/>
              <p:cNvCxnSpPr>
                <a:stCxn id="2070" idx="6"/>
                <a:endCxn id="207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6"/>
              <p:cNvCxnSpPr>
                <a:stCxn id="2069" idx="6"/>
                <a:endCxn id="207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6"/>
              <p:cNvCxnSpPr>
                <a:stCxn id="2069" idx="7"/>
                <a:endCxn id="206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6"/>
              <p:cNvCxnSpPr>
                <a:stCxn id="2067" idx="5"/>
                <a:endCxn id="207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78" name="Google Shape;2078;p26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079" name="Google Shape;2079;p26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80" name="Google Shape;2080;p26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81" name="Google Shape;2081;p26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82" name="Google Shape;2082;p26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83" name="Google Shape;2083;p26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084" name="Google Shape;2084;p26"/>
              <p:cNvCxnSpPr>
                <a:stCxn id="2079" idx="6"/>
                <a:endCxn id="208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6"/>
              <p:cNvCxnSpPr>
                <a:stCxn id="2080" idx="6"/>
                <a:endCxn id="208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6"/>
              <p:cNvCxnSpPr>
                <a:stCxn id="2082" idx="6"/>
                <a:endCxn id="208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6"/>
              <p:cNvCxnSpPr>
                <a:stCxn id="2081" idx="6"/>
                <a:endCxn id="208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6"/>
              <p:cNvCxnSpPr>
                <a:stCxn id="2081" idx="7"/>
                <a:endCxn id="208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6"/>
              <p:cNvCxnSpPr>
                <a:stCxn id="2079" idx="5"/>
                <a:endCxn id="208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0" name="Google Shape;2090;p26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091" name="Google Shape;2091;p26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092" name="Google Shape;2092;p26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093" name="Google Shape;2093;p26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094" name="Google Shape;2094;p26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095" name="Google Shape;2095;p26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096" name="Google Shape;2096;p26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097" name="Google Shape;2097;p26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098" name="Google Shape;2098;p26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099" name="Google Shape;2099;p26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100" name="Google Shape;2100;p26"/>
          <p:cNvCxnSpPr>
            <a:stCxn id="2090" idx="4"/>
            <a:endCxn id="2091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1" name="Google Shape;2101;p26"/>
          <p:cNvCxnSpPr>
            <a:stCxn id="2090" idx="5"/>
            <a:endCxn id="2092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2" name="Google Shape;2102;p26"/>
          <p:cNvCxnSpPr>
            <a:stCxn id="2090" idx="3"/>
            <a:endCxn id="2093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3" name="Google Shape;2103;p26"/>
          <p:cNvCxnSpPr>
            <a:stCxn id="2093" idx="6"/>
            <a:endCxn id="2091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4" name="Google Shape;2104;p26"/>
          <p:cNvCxnSpPr>
            <a:stCxn id="2091" idx="6"/>
            <a:endCxn id="2092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5" name="Google Shape;2105;p26"/>
          <p:cNvCxnSpPr>
            <a:stCxn id="2091" idx="4"/>
            <a:endCxn id="2096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26"/>
          <p:cNvCxnSpPr>
            <a:stCxn id="2092" idx="3"/>
            <a:endCxn id="2096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26"/>
          <p:cNvCxnSpPr>
            <a:stCxn id="2093" idx="4"/>
            <a:endCxn id="2095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8" name="Google Shape;2108;p26"/>
          <p:cNvCxnSpPr>
            <a:stCxn id="2093" idx="5"/>
            <a:endCxn id="2096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9" name="Google Shape;2109;p26"/>
          <p:cNvCxnSpPr>
            <a:stCxn id="2093" idx="3"/>
            <a:endCxn id="2099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0" name="Google Shape;2110;p26"/>
          <p:cNvCxnSpPr>
            <a:stCxn id="2095" idx="6"/>
            <a:endCxn id="2096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1" name="Google Shape;2111;p26"/>
          <p:cNvCxnSpPr>
            <a:stCxn id="2099" idx="5"/>
            <a:endCxn id="2094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2" name="Google Shape;2112;p26"/>
          <p:cNvCxnSpPr>
            <a:stCxn id="2099" idx="6"/>
            <a:endCxn id="2095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3" name="Google Shape;2113;p26"/>
          <p:cNvCxnSpPr>
            <a:stCxn id="2094" idx="7"/>
            <a:endCxn id="2096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4" name="Google Shape;2114;p26"/>
          <p:cNvCxnSpPr>
            <a:stCxn id="2099" idx="4"/>
            <a:endCxn id="2097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5" name="Google Shape;2115;p26"/>
          <p:cNvCxnSpPr>
            <a:stCxn id="2097" idx="6"/>
            <a:endCxn id="2098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6" name="Google Shape;2116;p26"/>
          <p:cNvCxnSpPr>
            <a:stCxn id="2094" idx="6"/>
            <a:endCxn id="2098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7" name="Google Shape;2117;p26"/>
          <p:cNvCxnSpPr>
            <a:stCxn id="2096" idx="4"/>
            <a:endCxn id="2098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8" name="Google Shape;2118;p26"/>
          <p:cNvCxnSpPr>
            <a:stCxn id="2098" idx="7"/>
            <a:endCxn id="2092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9" name="Google Shape;2119;p26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0" name="Google Shape;2120;p26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1" name="Google Shape;2121;p26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2" name="Google Shape;2122;p26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3" name="Google Shape;2123;p26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4" name="Google Shape;2124;p26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5" name="Google Shape;2125;p26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6" name="Google Shape;2126;p26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7" name="Google Shape;2127;p26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8" name="Google Shape;2128;p26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9" name="Google Shape;2129;p26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0" name="Google Shape;2130;p26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1" name="Google Shape;2131;p26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2" name="Google Shape;2132;p26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3" name="Google Shape;2133;p26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4" name="Google Shape;2134;p26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5" name="Google Shape;2135;p26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6" name="Google Shape;2136;p26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7" name="Google Shape;2137;p26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138" name="Google Shape;2138;p26"/>
          <p:cNvCxnSpPr>
            <a:stCxn id="2097" idx="7"/>
            <a:endCxn id="2094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9" name="Google Shape;2139;p26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40" name="Google Shape;2140;p26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141" name="Google Shape;2141;p26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2142" name="Google Shape;2142;p26"/>
          <p:cNvCxnSpPr>
            <a:endCxn id="2141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3" name="Google Shape;2143;p26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4" name="Google Shape;2144;p26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145" name="Google Shape;2145;p26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146" name="Google Shape;2146;p26"/>
          <p:cNvCxnSpPr>
            <a:endCxn id="2145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7" name="Google Shape;2147;p26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8" name="Google Shape;2148;p26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149" name="Google Shape;2149;p26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150" name="Google Shape;2150;p26"/>
          <p:cNvCxnSpPr>
            <a:endCxn id="2149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1" name="Google Shape;2151;p26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2" name="Google Shape;2152;p26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153" name="Google Shape;2153;p26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154" name="Google Shape;2154;p26"/>
          <p:cNvCxnSpPr>
            <a:endCxn id="2153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5" name="Google Shape;2155;p26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6" name="Google Shape;2156;p26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157" name="Google Shape;2157;p26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158" name="Google Shape;2158;p26"/>
          <p:cNvCxnSpPr>
            <a:endCxn id="2157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9" name="Google Shape;2159;p26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60" name="Google Shape;2160;p26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161" name="Google Shape;2161;p26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162" name="Google Shape;2162;p26"/>
          <p:cNvCxnSpPr>
            <a:endCxn id="2161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3" name="Google Shape;2163;p26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64" name="Google Shape;2164;p26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165" name="Google Shape;2165;p26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166" name="Google Shape;2166;p26"/>
          <p:cNvCxnSpPr>
            <a:endCxn id="2165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7" name="Google Shape;2167;p26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68" name="Google Shape;2168;p26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2169" name="Google Shape;2169;p26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170" name="Google Shape;2170;p26"/>
          <p:cNvCxnSpPr>
            <a:endCxn id="2169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1" name="Google Shape;2171;p26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2" name="Google Shape;2172;p26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173" name="Google Shape;2173;p26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174" name="Google Shape;2174;p26"/>
          <p:cNvCxnSpPr>
            <a:endCxn id="2173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5" name="Google Shape;2175;p26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6" name="Google Shape;2176;p26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177" name="Google Shape;2177;p26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178" name="Google Shape;2178;p26"/>
          <p:cNvCxnSpPr>
            <a:endCxn id="2177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9" name="Google Shape;2179;p26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0" name="Google Shape;2180;p26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181" name="Google Shape;2181;p26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182" name="Google Shape;2182;p26"/>
          <p:cNvCxnSpPr>
            <a:endCxn id="2181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3" name="Google Shape;2183;p26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4" name="Google Shape;2184;p26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185" name="Google Shape;2185;p26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186" name="Google Shape;2186;p26"/>
          <p:cNvCxnSpPr>
            <a:endCxn id="2185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7" name="Google Shape;2187;p26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8" name="Google Shape;2188;p26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189" name="Google Shape;2189;p26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190" name="Google Shape;2190;p26"/>
          <p:cNvCxnSpPr>
            <a:endCxn id="2189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1" name="Google Shape;2191;p26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192" name="Google Shape;2192;p26"/>
          <p:cNvCxnSpPr>
            <a:stCxn id="2095" idx="4"/>
            <a:endCxn id="2094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3" name="Google Shape;2193;p26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194" name="Google Shape;2194;p26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195" name="Google Shape;2195;p26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205" name="Google Shape;2205;p26"/>
          <p:cNvCxnSpPr>
            <a:stCxn id="2195" idx="4"/>
            <a:endCxn id="2196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6" name="Google Shape;2206;p26"/>
          <p:cNvCxnSpPr>
            <a:stCxn id="2195" idx="5"/>
            <a:endCxn id="2197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7" name="Google Shape;2207;p26"/>
          <p:cNvCxnSpPr>
            <a:stCxn id="2195" idx="3"/>
            <a:endCxn id="2198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8" name="Google Shape;2208;p26"/>
          <p:cNvCxnSpPr>
            <a:stCxn id="2198" idx="6"/>
            <a:endCxn id="2196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9" name="Google Shape;2209;p26"/>
          <p:cNvCxnSpPr>
            <a:stCxn id="2196" idx="6"/>
            <a:endCxn id="2197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26"/>
          <p:cNvCxnSpPr>
            <a:stCxn id="2196" idx="4"/>
            <a:endCxn id="2201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1" name="Google Shape;2211;p26"/>
          <p:cNvCxnSpPr>
            <a:stCxn id="2197" idx="3"/>
            <a:endCxn id="2201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2" name="Google Shape;2212;p26"/>
          <p:cNvCxnSpPr>
            <a:stCxn id="2198" idx="4"/>
            <a:endCxn id="2200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3" name="Google Shape;2213;p26"/>
          <p:cNvCxnSpPr>
            <a:stCxn id="2198" idx="5"/>
            <a:endCxn id="2201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4" name="Google Shape;2214;p26"/>
          <p:cNvCxnSpPr>
            <a:stCxn id="2198" idx="3"/>
            <a:endCxn id="2204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5" name="Google Shape;2215;p26"/>
          <p:cNvCxnSpPr>
            <a:stCxn id="2200" idx="6"/>
            <a:endCxn id="2201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6" name="Google Shape;2216;p26"/>
          <p:cNvCxnSpPr>
            <a:stCxn id="2204" idx="5"/>
            <a:endCxn id="2199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7" name="Google Shape;2217;p26"/>
          <p:cNvCxnSpPr>
            <a:stCxn id="2204" idx="6"/>
            <a:endCxn id="2200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8" name="Google Shape;2218;p26"/>
          <p:cNvCxnSpPr>
            <a:stCxn id="2199" idx="7"/>
            <a:endCxn id="2201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9" name="Google Shape;2219;p26"/>
          <p:cNvCxnSpPr>
            <a:stCxn id="2204" idx="4"/>
            <a:endCxn id="2202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0" name="Google Shape;2220;p26"/>
          <p:cNvCxnSpPr>
            <a:stCxn id="2202" idx="6"/>
            <a:endCxn id="2203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1" name="Google Shape;2221;p26"/>
          <p:cNvCxnSpPr>
            <a:stCxn id="2199" idx="6"/>
            <a:endCxn id="2203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2" name="Google Shape;2222;p26"/>
          <p:cNvCxnSpPr>
            <a:stCxn id="2201" idx="4"/>
            <a:endCxn id="2203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26"/>
          <p:cNvCxnSpPr>
            <a:stCxn id="2203" idx="7"/>
            <a:endCxn id="2197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4" name="Google Shape;2224;p26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5" name="Google Shape;2225;p26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226" name="Google Shape;2226;p26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7" name="Google Shape;2227;p26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28" name="Google Shape;2228;p26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9" name="Google Shape;2229;p26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0" name="Google Shape;2230;p26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1" name="Google Shape;2231;p26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2" name="Google Shape;2232;p26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3" name="Google Shape;2233;p26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4" name="Google Shape;2234;p26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5" name="Google Shape;2235;p26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6" name="Google Shape;2236;p26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7" name="Google Shape;2237;p26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8" name="Google Shape;2238;p26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9" name="Google Shape;2239;p26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FF0000"/>
                </a:solidFill>
              </a:rPr>
              <a:t>4</a:t>
            </a:r>
            <a:endParaRPr sz="1100" b="1">
              <a:solidFill>
                <a:srgbClr val="FF0000"/>
              </a:solidFill>
            </a:endParaRPr>
          </a:p>
        </p:txBody>
      </p:sp>
      <p:sp>
        <p:nvSpPr>
          <p:cNvPr id="2240" name="Google Shape;2240;p26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41" name="Google Shape;2241;p26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42" name="Google Shape;2242;p26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243" name="Google Shape;2243;p26"/>
          <p:cNvCxnSpPr>
            <a:stCxn id="2202" idx="7"/>
            <a:endCxn id="2199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4" name="Google Shape;2244;p26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245" name="Google Shape;2245;p26"/>
          <p:cNvCxnSpPr>
            <a:stCxn id="2200" idx="4"/>
            <a:endCxn id="2199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6" name="Google Shape;2246;p26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252" name="Google Shape;2252;p27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3" name="Google Shape;2253;p2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4" name="Google Shape;2254;p27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255" name="Google Shape;2255;p27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256" name="Google Shape;2256;p27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7" name="Google Shape;2257;p27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8" name="Google Shape;2258;p27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9" name="Google Shape;2259;p27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60" name="Google Shape;2260;p27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261" name="Google Shape;2261;p27"/>
              <p:cNvCxnSpPr>
                <a:stCxn id="2256" idx="6"/>
                <a:endCxn id="2257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2" name="Google Shape;2262;p27"/>
              <p:cNvCxnSpPr>
                <a:stCxn id="2257" idx="6"/>
                <a:endCxn id="2260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3" name="Google Shape;2263;p27"/>
              <p:cNvCxnSpPr>
                <a:stCxn id="2259" idx="6"/>
                <a:endCxn id="2260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4" name="Google Shape;2264;p27"/>
              <p:cNvCxnSpPr>
                <a:stCxn id="2258" idx="6"/>
                <a:endCxn id="2259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5" name="Google Shape;2265;p27"/>
              <p:cNvCxnSpPr>
                <a:stCxn id="2258" idx="7"/>
                <a:endCxn id="2257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6" name="Google Shape;2266;p27"/>
              <p:cNvCxnSpPr>
                <a:stCxn id="2256" idx="5"/>
                <a:endCxn id="2259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7" name="Google Shape;2267;p27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268" name="Google Shape;2268;p27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69" name="Google Shape;2269;p27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0" name="Google Shape;2270;p27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2" name="Google Shape;2272;p27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273" name="Google Shape;2273;p27"/>
              <p:cNvCxnSpPr>
                <a:stCxn id="2268" idx="6"/>
                <a:endCxn id="2269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4" name="Google Shape;2274;p27"/>
              <p:cNvCxnSpPr>
                <a:stCxn id="2269" idx="6"/>
                <a:endCxn id="2272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5" name="Google Shape;2275;p27"/>
              <p:cNvCxnSpPr>
                <a:stCxn id="2271" idx="6"/>
                <a:endCxn id="2272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27"/>
              <p:cNvCxnSpPr>
                <a:stCxn id="2270" idx="6"/>
                <a:endCxn id="2271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27"/>
              <p:cNvCxnSpPr>
                <a:stCxn id="2270" idx="7"/>
                <a:endCxn id="2269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8" name="Google Shape;2278;p27"/>
              <p:cNvCxnSpPr>
                <a:stCxn id="2268" idx="5"/>
                <a:endCxn id="2271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79" name="Google Shape;2279;p27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280" name="Google Shape;2280;p27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281" name="Google Shape;2281;p27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282" name="Google Shape;2282;p27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283" name="Google Shape;2283;p27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284" name="Google Shape;2284;p27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285" name="Google Shape;2285;p27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286" name="Google Shape;2286;p27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287" name="Google Shape;2287;p27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288" name="Google Shape;2288;p27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289" name="Google Shape;2289;p27"/>
          <p:cNvCxnSpPr>
            <a:stCxn id="2279" idx="4"/>
            <a:endCxn id="2280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0" name="Google Shape;2290;p27"/>
          <p:cNvCxnSpPr>
            <a:stCxn id="2279" idx="5"/>
            <a:endCxn id="2281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1" name="Google Shape;2291;p27"/>
          <p:cNvCxnSpPr>
            <a:stCxn id="2279" idx="3"/>
            <a:endCxn id="2282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2" name="Google Shape;2292;p27"/>
          <p:cNvCxnSpPr>
            <a:stCxn id="2282" idx="6"/>
            <a:endCxn id="2280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3" name="Google Shape;2293;p27"/>
          <p:cNvCxnSpPr>
            <a:stCxn id="2280" idx="6"/>
            <a:endCxn id="2281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4" name="Google Shape;2294;p27"/>
          <p:cNvCxnSpPr>
            <a:stCxn id="2280" idx="4"/>
            <a:endCxn id="2285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5" name="Google Shape;2295;p27"/>
          <p:cNvCxnSpPr>
            <a:stCxn id="2281" idx="3"/>
            <a:endCxn id="2285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6" name="Google Shape;2296;p27"/>
          <p:cNvCxnSpPr>
            <a:stCxn id="2282" idx="4"/>
            <a:endCxn id="2284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7" name="Google Shape;2297;p27"/>
          <p:cNvCxnSpPr>
            <a:stCxn id="2282" idx="5"/>
            <a:endCxn id="2285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8" name="Google Shape;2298;p27"/>
          <p:cNvCxnSpPr>
            <a:stCxn id="2282" idx="3"/>
            <a:endCxn id="2288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9" name="Google Shape;2299;p27"/>
          <p:cNvCxnSpPr>
            <a:stCxn id="2284" idx="6"/>
            <a:endCxn id="2285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0" name="Google Shape;2300;p27"/>
          <p:cNvCxnSpPr>
            <a:stCxn id="2288" idx="5"/>
            <a:endCxn id="2283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1" name="Google Shape;2301;p27"/>
          <p:cNvCxnSpPr>
            <a:stCxn id="2288" idx="6"/>
            <a:endCxn id="2284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2" name="Google Shape;2302;p27"/>
          <p:cNvCxnSpPr>
            <a:stCxn id="2283" idx="7"/>
            <a:endCxn id="2285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3" name="Google Shape;2303;p27"/>
          <p:cNvCxnSpPr>
            <a:stCxn id="2288" idx="4"/>
            <a:endCxn id="2286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4" name="Google Shape;2304;p27"/>
          <p:cNvCxnSpPr>
            <a:stCxn id="2286" idx="6"/>
            <a:endCxn id="2287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5" name="Google Shape;2305;p27"/>
          <p:cNvCxnSpPr>
            <a:stCxn id="2283" idx="6"/>
            <a:endCxn id="2287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6" name="Google Shape;2306;p27"/>
          <p:cNvCxnSpPr>
            <a:stCxn id="2285" idx="4"/>
            <a:endCxn id="2287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7" name="Google Shape;2307;p27"/>
          <p:cNvCxnSpPr>
            <a:stCxn id="2287" idx="7"/>
            <a:endCxn id="2281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8" name="Google Shape;2308;p27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09" name="Google Shape;2309;p27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0" name="Google Shape;2310;p27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1" name="Google Shape;2311;p27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2" name="Google Shape;2312;p27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3" name="Google Shape;2313;p27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4" name="Google Shape;2314;p27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5" name="Google Shape;2315;p27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6" name="Google Shape;2316;p27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7" name="Google Shape;2317;p27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8" name="Google Shape;2318;p27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9" name="Google Shape;2319;p27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0" name="Google Shape;2320;p27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1" name="Google Shape;2321;p27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2" name="Google Shape;2322;p27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3" name="Google Shape;2323;p27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4" name="Google Shape;2324;p27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5" name="Google Shape;2325;p27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6" name="Google Shape;2326;p27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327" name="Google Shape;2327;p27"/>
          <p:cNvCxnSpPr>
            <a:stCxn id="2286" idx="7"/>
            <a:endCxn id="2283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8" name="Google Shape;2328;p27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9" name="Google Shape;2329;p27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330" name="Google Shape;2330;p27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2331" name="Google Shape;2331;p27"/>
          <p:cNvCxnSpPr>
            <a:endCxn id="2330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2" name="Google Shape;2332;p27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33" name="Google Shape;2333;p27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335" name="Google Shape;2335;p27"/>
          <p:cNvCxnSpPr>
            <a:endCxn id="2334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6" name="Google Shape;2336;p27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338" name="Google Shape;2338;p27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339" name="Google Shape;2339;p27"/>
          <p:cNvCxnSpPr>
            <a:endCxn id="2338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0" name="Google Shape;2340;p27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1" name="Google Shape;2341;p27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342" name="Google Shape;2342;p27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343" name="Google Shape;2343;p27"/>
          <p:cNvCxnSpPr>
            <a:endCxn id="2342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4" name="Google Shape;2344;p27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5" name="Google Shape;2345;p27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346" name="Google Shape;2346;p27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347" name="Google Shape;2347;p27"/>
          <p:cNvCxnSpPr>
            <a:endCxn id="2346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8" name="Google Shape;2348;p27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9" name="Google Shape;2349;p27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350" name="Google Shape;2350;p27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351" name="Google Shape;2351;p27"/>
          <p:cNvCxnSpPr>
            <a:endCxn id="2350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2" name="Google Shape;2352;p27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3" name="Google Shape;2353;p27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354" name="Google Shape;2354;p27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355" name="Google Shape;2355;p27"/>
          <p:cNvCxnSpPr>
            <a:endCxn id="2354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6" name="Google Shape;2356;p27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7" name="Google Shape;2357;p27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2358" name="Google Shape;2358;p27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359" name="Google Shape;2359;p27"/>
          <p:cNvCxnSpPr>
            <a:endCxn id="2358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0" name="Google Shape;2360;p27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1" name="Google Shape;2361;p27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362" name="Google Shape;2362;p27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363" name="Google Shape;2363;p27"/>
          <p:cNvCxnSpPr>
            <a:endCxn id="2362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4" name="Google Shape;2364;p27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5" name="Google Shape;2365;p27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366" name="Google Shape;2366;p27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367" name="Google Shape;2367;p27"/>
          <p:cNvCxnSpPr>
            <a:endCxn id="2366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8" name="Google Shape;2368;p27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9" name="Google Shape;2369;p27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371" name="Google Shape;2371;p27"/>
          <p:cNvCxnSpPr>
            <a:endCxn id="2370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2" name="Google Shape;2372;p27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3" name="Google Shape;2373;p27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375" name="Google Shape;2375;p27"/>
          <p:cNvCxnSpPr>
            <a:endCxn id="2374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6" name="Google Shape;2376;p27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7" name="Google Shape;2377;p27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379" name="Google Shape;2379;p27"/>
          <p:cNvCxnSpPr>
            <a:endCxn id="2378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0" name="Google Shape;2380;p27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381" name="Google Shape;2381;p27"/>
          <p:cNvCxnSpPr>
            <a:stCxn id="2284" idx="4"/>
            <a:endCxn id="2283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2" name="Google Shape;2382;p27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383" name="Google Shape;2383;p27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384" name="Google Shape;2384;p27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394" name="Google Shape;2394;p27"/>
          <p:cNvCxnSpPr>
            <a:stCxn id="2384" idx="4"/>
            <a:endCxn id="2385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5" name="Google Shape;2395;p27"/>
          <p:cNvCxnSpPr>
            <a:stCxn id="2384" idx="5"/>
            <a:endCxn id="2386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6" name="Google Shape;2396;p27"/>
          <p:cNvCxnSpPr>
            <a:stCxn id="2384" idx="3"/>
            <a:endCxn id="2387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7" name="Google Shape;2397;p27"/>
          <p:cNvCxnSpPr>
            <a:stCxn id="2387" idx="6"/>
            <a:endCxn id="2385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8" name="Google Shape;2398;p27"/>
          <p:cNvCxnSpPr>
            <a:stCxn id="2385" idx="6"/>
            <a:endCxn id="2386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9" name="Google Shape;2399;p27"/>
          <p:cNvCxnSpPr>
            <a:stCxn id="2385" idx="4"/>
            <a:endCxn id="2390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0" name="Google Shape;2400;p27"/>
          <p:cNvCxnSpPr>
            <a:stCxn id="2386" idx="3"/>
            <a:endCxn id="2390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1" name="Google Shape;2401;p27"/>
          <p:cNvCxnSpPr>
            <a:stCxn id="2387" idx="4"/>
            <a:endCxn id="2389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2" name="Google Shape;2402;p27"/>
          <p:cNvCxnSpPr>
            <a:stCxn id="2387" idx="5"/>
            <a:endCxn id="2390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3" name="Google Shape;2403;p27"/>
          <p:cNvCxnSpPr>
            <a:stCxn id="2387" idx="3"/>
            <a:endCxn id="2393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4" name="Google Shape;2404;p27"/>
          <p:cNvCxnSpPr>
            <a:stCxn id="2389" idx="6"/>
            <a:endCxn id="2390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5" name="Google Shape;2405;p27"/>
          <p:cNvCxnSpPr>
            <a:stCxn id="2393" idx="5"/>
            <a:endCxn id="2388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6" name="Google Shape;2406;p27"/>
          <p:cNvCxnSpPr>
            <a:stCxn id="2393" idx="6"/>
            <a:endCxn id="2389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7" name="Google Shape;2407;p27"/>
          <p:cNvCxnSpPr>
            <a:stCxn id="2388" idx="7"/>
            <a:endCxn id="2390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8" name="Google Shape;2408;p27"/>
          <p:cNvCxnSpPr>
            <a:stCxn id="2393" idx="4"/>
            <a:endCxn id="2391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9" name="Google Shape;2409;p27"/>
          <p:cNvCxnSpPr>
            <a:stCxn id="2391" idx="6"/>
            <a:endCxn id="2392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0" name="Google Shape;2410;p27"/>
          <p:cNvCxnSpPr>
            <a:stCxn id="2388" idx="6"/>
            <a:endCxn id="2392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1" name="Google Shape;2411;p27"/>
          <p:cNvCxnSpPr>
            <a:stCxn id="2390" idx="4"/>
            <a:endCxn id="2392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2" name="Google Shape;2412;p27"/>
          <p:cNvCxnSpPr>
            <a:stCxn id="2392" idx="7"/>
            <a:endCxn id="2386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3" name="Google Shape;2413;p27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4" name="Google Shape;2414;p27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415" name="Google Shape;2415;p27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6" name="Google Shape;2416;p27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17" name="Google Shape;2417;p27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8" name="Google Shape;2418;p27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19" name="Google Shape;2419;p27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0" name="Google Shape;2420;p27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1" name="Google Shape;2421;p27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2" name="Google Shape;2422;p27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3" name="Google Shape;2423;p27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4" name="Google Shape;2424;p27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5" name="Google Shape;2425;p27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6" name="Google Shape;2426;p27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7" name="Google Shape;2427;p27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8" name="Google Shape;2428;p27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429" name="Google Shape;2429;p27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30" name="Google Shape;2430;p27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31" name="Google Shape;2431;p27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432" name="Google Shape;2432;p27"/>
          <p:cNvCxnSpPr>
            <a:stCxn id="2391" idx="7"/>
            <a:endCxn id="2388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3" name="Google Shape;2433;p27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434" name="Google Shape;2434;p27"/>
          <p:cNvCxnSpPr>
            <a:stCxn id="2389" idx="4"/>
            <a:endCxn id="2388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5" name="Google Shape;2435;p27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441" name="Google Shape;2441;p2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2" name="Google Shape;2442;p2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43" name="Google Shape;2443;p28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444" name="Google Shape;2444;p28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445" name="Google Shape;2445;p28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46" name="Google Shape;2446;p28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47" name="Google Shape;2447;p28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48" name="Google Shape;2448;p28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49" name="Google Shape;2449;p28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450" name="Google Shape;2450;p28"/>
              <p:cNvCxnSpPr>
                <a:stCxn id="2445" idx="6"/>
                <a:endCxn id="244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1" name="Google Shape;2451;p28"/>
              <p:cNvCxnSpPr>
                <a:stCxn id="2446" idx="6"/>
                <a:endCxn id="244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2" name="Google Shape;2452;p28"/>
              <p:cNvCxnSpPr>
                <a:stCxn id="2448" idx="6"/>
                <a:endCxn id="244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3" name="Google Shape;2453;p28"/>
              <p:cNvCxnSpPr>
                <a:stCxn id="2447" idx="6"/>
                <a:endCxn id="244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4" name="Google Shape;2454;p28"/>
              <p:cNvCxnSpPr>
                <a:stCxn id="2447" idx="7"/>
                <a:endCxn id="244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5" name="Google Shape;2455;p28"/>
              <p:cNvCxnSpPr>
                <a:stCxn id="2445" idx="5"/>
                <a:endCxn id="244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6" name="Google Shape;2456;p28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457" name="Google Shape;2457;p28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58" name="Google Shape;2458;p28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59" name="Google Shape;2459;p28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60" name="Google Shape;2460;p28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61" name="Google Shape;2461;p28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462" name="Google Shape;2462;p28"/>
              <p:cNvCxnSpPr>
                <a:stCxn id="2457" idx="6"/>
                <a:endCxn id="245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3" name="Google Shape;2463;p28"/>
              <p:cNvCxnSpPr>
                <a:stCxn id="2458" idx="6"/>
                <a:endCxn id="246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4" name="Google Shape;2464;p28"/>
              <p:cNvCxnSpPr>
                <a:stCxn id="2460" idx="6"/>
                <a:endCxn id="246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5" name="Google Shape;2465;p28"/>
              <p:cNvCxnSpPr>
                <a:stCxn id="2459" idx="6"/>
                <a:endCxn id="246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6" name="Google Shape;2466;p28"/>
              <p:cNvCxnSpPr>
                <a:stCxn id="2459" idx="7"/>
                <a:endCxn id="245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7" name="Google Shape;2467;p28"/>
              <p:cNvCxnSpPr>
                <a:stCxn id="2457" idx="5"/>
                <a:endCxn id="246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8" name="Google Shape;2468;p28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469" name="Google Shape;2469;p28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470" name="Google Shape;2470;p28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471" name="Google Shape;2471;p28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472" name="Google Shape;2472;p28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473" name="Google Shape;2473;p28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474" name="Google Shape;2474;p28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475" name="Google Shape;2475;p28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476" name="Google Shape;2476;p28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477" name="Google Shape;2477;p28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478" name="Google Shape;2478;p28"/>
          <p:cNvCxnSpPr>
            <a:stCxn id="2468" idx="4"/>
            <a:endCxn id="2469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9" name="Google Shape;2479;p28"/>
          <p:cNvCxnSpPr>
            <a:stCxn id="2468" idx="5"/>
            <a:endCxn id="2470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0" name="Google Shape;2480;p28"/>
          <p:cNvCxnSpPr>
            <a:stCxn id="2468" idx="3"/>
            <a:endCxn id="2471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1" name="Google Shape;2481;p28"/>
          <p:cNvCxnSpPr>
            <a:stCxn id="2471" idx="6"/>
            <a:endCxn id="2469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2" name="Google Shape;2482;p28"/>
          <p:cNvCxnSpPr>
            <a:stCxn id="2469" idx="6"/>
            <a:endCxn id="2470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3" name="Google Shape;2483;p28"/>
          <p:cNvCxnSpPr>
            <a:stCxn id="2469" idx="4"/>
            <a:endCxn id="2474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4" name="Google Shape;2484;p28"/>
          <p:cNvCxnSpPr>
            <a:stCxn id="2470" idx="3"/>
            <a:endCxn id="2474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2485;p28"/>
          <p:cNvCxnSpPr>
            <a:stCxn id="2471" idx="4"/>
            <a:endCxn id="2473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6" name="Google Shape;2486;p28"/>
          <p:cNvCxnSpPr>
            <a:stCxn id="2471" idx="5"/>
            <a:endCxn id="2474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7" name="Google Shape;2487;p28"/>
          <p:cNvCxnSpPr>
            <a:stCxn id="2471" idx="3"/>
            <a:endCxn id="2477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8" name="Google Shape;2488;p28"/>
          <p:cNvCxnSpPr>
            <a:stCxn id="2473" idx="6"/>
            <a:endCxn id="2474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Google Shape;2489;p28"/>
          <p:cNvCxnSpPr>
            <a:stCxn id="2477" idx="5"/>
            <a:endCxn id="2472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0" name="Google Shape;2490;p28"/>
          <p:cNvCxnSpPr>
            <a:stCxn id="2477" idx="6"/>
            <a:endCxn id="2473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1" name="Google Shape;2491;p28"/>
          <p:cNvCxnSpPr>
            <a:stCxn id="2472" idx="7"/>
            <a:endCxn id="2474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2" name="Google Shape;2492;p28"/>
          <p:cNvCxnSpPr>
            <a:stCxn id="2477" idx="4"/>
            <a:endCxn id="2475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3" name="Google Shape;2493;p28"/>
          <p:cNvCxnSpPr>
            <a:stCxn id="2475" idx="6"/>
            <a:endCxn id="2476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4" name="Google Shape;2494;p28"/>
          <p:cNvCxnSpPr>
            <a:stCxn id="2472" idx="6"/>
            <a:endCxn id="2476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5" name="Google Shape;2495;p28"/>
          <p:cNvCxnSpPr>
            <a:stCxn id="2474" idx="4"/>
            <a:endCxn id="2476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6" name="Google Shape;2496;p28"/>
          <p:cNvCxnSpPr>
            <a:stCxn id="2476" idx="7"/>
            <a:endCxn id="2470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7" name="Google Shape;2497;p28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98" name="Google Shape;2498;p28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99" name="Google Shape;2499;p28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0" name="Google Shape;2500;p28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1" name="Google Shape;2501;p28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2" name="Google Shape;2502;p28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3" name="Google Shape;2503;p28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4" name="Google Shape;2504;p28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5" name="Google Shape;2505;p28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6" name="Google Shape;2506;p28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7" name="Google Shape;2507;p28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8" name="Google Shape;2508;p28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9" name="Google Shape;2509;p28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0" name="Google Shape;2510;p28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1" name="Google Shape;2511;p28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2" name="Google Shape;2512;p28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3" name="Google Shape;2513;p28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4" name="Google Shape;2514;p28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5" name="Google Shape;2515;p28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516" name="Google Shape;2516;p28"/>
          <p:cNvCxnSpPr>
            <a:stCxn id="2475" idx="7"/>
            <a:endCxn id="2472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7" name="Google Shape;2517;p28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8" name="Google Shape;2518;p28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519" name="Google Shape;2519;p28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520" name="Google Shape;2520;p28"/>
          <p:cNvCxnSpPr>
            <a:endCxn id="2519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1" name="Google Shape;2521;p28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2" name="Google Shape;2522;p28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523" name="Google Shape;2523;p28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524" name="Google Shape;2524;p28"/>
          <p:cNvCxnSpPr>
            <a:endCxn id="2523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5" name="Google Shape;2525;p28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6" name="Google Shape;2526;p28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527" name="Google Shape;2527;p28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528" name="Google Shape;2528;p28"/>
          <p:cNvCxnSpPr>
            <a:endCxn id="2527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9" name="Google Shape;2529;p28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0" name="Google Shape;2530;p28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531" name="Google Shape;2531;p28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532" name="Google Shape;2532;p28"/>
          <p:cNvCxnSpPr>
            <a:endCxn id="2531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3" name="Google Shape;2533;p28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4" name="Google Shape;2534;p28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535" name="Google Shape;2535;p28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536" name="Google Shape;2536;p28"/>
          <p:cNvCxnSpPr>
            <a:endCxn id="2535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7" name="Google Shape;2537;p28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8" name="Google Shape;2538;p28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539" name="Google Shape;2539;p28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540" name="Google Shape;2540;p28"/>
          <p:cNvCxnSpPr>
            <a:endCxn id="2539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1" name="Google Shape;2541;p28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42" name="Google Shape;2542;p28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2543" name="Google Shape;2543;p28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544" name="Google Shape;2544;p28"/>
          <p:cNvCxnSpPr>
            <a:endCxn id="2543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5" name="Google Shape;2545;p28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46" name="Google Shape;2546;p28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547" name="Google Shape;2547;p28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548" name="Google Shape;2548;p28"/>
          <p:cNvCxnSpPr>
            <a:endCxn id="2547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9" name="Google Shape;2549;p28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0" name="Google Shape;2550;p28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551" name="Google Shape;2551;p28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552" name="Google Shape;2552;p28"/>
          <p:cNvCxnSpPr>
            <a:endCxn id="2551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3" name="Google Shape;2553;p28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4" name="Google Shape;2554;p28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555" name="Google Shape;2555;p28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556" name="Google Shape;2556;p28"/>
          <p:cNvCxnSpPr>
            <a:endCxn id="2555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7" name="Google Shape;2557;p28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8" name="Google Shape;2558;p28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559" name="Google Shape;2559;p28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560" name="Google Shape;2560;p28"/>
          <p:cNvCxnSpPr>
            <a:endCxn id="2559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1" name="Google Shape;2561;p28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62" name="Google Shape;2562;p28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563" name="Google Shape;2563;p28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564" name="Google Shape;2564;p28"/>
          <p:cNvCxnSpPr>
            <a:endCxn id="2563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5" name="Google Shape;2565;p28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566" name="Google Shape;2566;p28"/>
          <p:cNvCxnSpPr>
            <a:stCxn id="2473" idx="4"/>
            <a:endCxn id="2472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7" name="Google Shape;2567;p28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568" name="Google Shape;2568;p28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569" name="Google Shape;2569;p28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573" name="Google Shape;2573;p28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574" name="Google Shape;2574;p28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575" name="Google Shape;2575;p28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576" name="Google Shape;2576;p28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577" name="Google Shape;2577;p28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579" name="Google Shape;2579;p28"/>
          <p:cNvCxnSpPr>
            <a:stCxn id="2569" idx="4"/>
            <a:endCxn id="2570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0" name="Google Shape;2580;p28"/>
          <p:cNvCxnSpPr>
            <a:stCxn id="2569" idx="5"/>
            <a:endCxn id="2571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1" name="Google Shape;2581;p28"/>
          <p:cNvCxnSpPr>
            <a:stCxn id="2569" idx="3"/>
            <a:endCxn id="2572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2" name="Google Shape;2582;p28"/>
          <p:cNvCxnSpPr>
            <a:stCxn id="2572" idx="6"/>
            <a:endCxn id="2570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3" name="Google Shape;2583;p28"/>
          <p:cNvCxnSpPr>
            <a:stCxn id="2570" idx="6"/>
            <a:endCxn id="2571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4" name="Google Shape;2584;p28"/>
          <p:cNvCxnSpPr>
            <a:stCxn id="2570" idx="4"/>
            <a:endCxn id="2575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5" name="Google Shape;2585;p28"/>
          <p:cNvCxnSpPr>
            <a:stCxn id="2571" idx="3"/>
            <a:endCxn id="2575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6" name="Google Shape;2586;p28"/>
          <p:cNvCxnSpPr>
            <a:stCxn id="2572" idx="4"/>
            <a:endCxn id="2574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7" name="Google Shape;2587;p28"/>
          <p:cNvCxnSpPr>
            <a:stCxn id="2572" idx="5"/>
            <a:endCxn id="2575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8" name="Google Shape;2588;p28"/>
          <p:cNvCxnSpPr>
            <a:stCxn id="2572" idx="3"/>
            <a:endCxn id="2578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9" name="Google Shape;2589;p28"/>
          <p:cNvCxnSpPr>
            <a:stCxn id="2574" idx="6"/>
            <a:endCxn id="2575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0" name="Google Shape;2590;p28"/>
          <p:cNvCxnSpPr>
            <a:stCxn id="2578" idx="5"/>
            <a:endCxn id="2573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1" name="Google Shape;2591;p28"/>
          <p:cNvCxnSpPr>
            <a:stCxn id="2578" idx="6"/>
            <a:endCxn id="2574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2" name="Google Shape;2592;p28"/>
          <p:cNvCxnSpPr>
            <a:stCxn id="2573" idx="7"/>
            <a:endCxn id="2575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3" name="Google Shape;2593;p28"/>
          <p:cNvCxnSpPr>
            <a:stCxn id="2578" idx="4"/>
            <a:endCxn id="2576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4" name="Google Shape;2594;p28"/>
          <p:cNvCxnSpPr>
            <a:stCxn id="2576" idx="6"/>
            <a:endCxn id="2577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5" name="Google Shape;2595;p28"/>
          <p:cNvCxnSpPr>
            <a:stCxn id="2573" idx="6"/>
            <a:endCxn id="2577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6" name="Google Shape;2596;p28"/>
          <p:cNvCxnSpPr>
            <a:stCxn id="2575" idx="4"/>
            <a:endCxn id="2577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7" name="Google Shape;2597;p28"/>
          <p:cNvCxnSpPr>
            <a:stCxn id="2577" idx="7"/>
            <a:endCxn id="2571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8" name="Google Shape;2598;p28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9" name="Google Shape;2599;p28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600" name="Google Shape;2600;p28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1" name="Google Shape;2601;p28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FF0000"/>
                </a:solidFill>
              </a:rPr>
              <a:t>5</a:t>
            </a:r>
            <a:endParaRPr sz="1100" b="1">
              <a:solidFill>
                <a:srgbClr val="FF0000"/>
              </a:solidFill>
            </a:endParaRPr>
          </a:p>
        </p:txBody>
      </p:sp>
      <p:sp>
        <p:nvSpPr>
          <p:cNvPr id="2602" name="Google Shape;2602;p28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3" name="Google Shape;2603;p28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4" name="Google Shape;2604;p28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5" name="Google Shape;2605;p28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6" name="Google Shape;2606;p28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7" name="Google Shape;2607;p28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8" name="Google Shape;2608;p28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9" name="Google Shape;2609;p28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0" name="Google Shape;2610;p28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1" name="Google Shape;2611;p28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2" name="Google Shape;2612;p28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3" name="Google Shape;2613;p28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614" name="Google Shape;2614;p28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5" name="Google Shape;2615;p28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6" name="Google Shape;2616;p28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617" name="Google Shape;2617;p28"/>
          <p:cNvCxnSpPr>
            <a:stCxn id="2576" idx="7"/>
            <a:endCxn id="2573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8" name="Google Shape;2618;p28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619" name="Google Shape;2619;p28"/>
          <p:cNvCxnSpPr>
            <a:stCxn id="2574" idx="4"/>
            <a:endCxn id="2573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0" name="Google Shape;2620;p28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626" name="Google Shape;2626;p29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7" name="Google Shape;2627;p2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8" name="Google Shape;2628;p29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629" name="Google Shape;2629;p29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630" name="Google Shape;2630;p29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31" name="Google Shape;2631;p29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32" name="Google Shape;2632;p29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33" name="Google Shape;2633;p29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34" name="Google Shape;2634;p29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635" name="Google Shape;2635;p29"/>
              <p:cNvCxnSpPr>
                <a:stCxn id="2630" idx="6"/>
                <a:endCxn id="2631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6" name="Google Shape;2636;p29"/>
              <p:cNvCxnSpPr>
                <a:stCxn id="2631" idx="6"/>
                <a:endCxn id="2634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7" name="Google Shape;2637;p29"/>
              <p:cNvCxnSpPr>
                <a:stCxn id="2633" idx="6"/>
                <a:endCxn id="2634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8" name="Google Shape;2638;p29"/>
              <p:cNvCxnSpPr>
                <a:stCxn id="2632" idx="6"/>
                <a:endCxn id="2633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9" name="Google Shape;2639;p29"/>
              <p:cNvCxnSpPr>
                <a:stCxn id="2632" idx="7"/>
                <a:endCxn id="2631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0" name="Google Shape;2640;p29"/>
              <p:cNvCxnSpPr>
                <a:stCxn id="2630" idx="5"/>
                <a:endCxn id="2633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41" name="Google Shape;2641;p29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642" name="Google Shape;2642;p29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43" name="Google Shape;2643;p29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44" name="Google Shape;2644;p29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45" name="Google Shape;2645;p29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46" name="Google Shape;2646;p29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647" name="Google Shape;2647;p29"/>
              <p:cNvCxnSpPr>
                <a:stCxn id="2642" idx="6"/>
                <a:endCxn id="2643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8" name="Google Shape;2648;p29"/>
              <p:cNvCxnSpPr>
                <a:stCxn id="2643" idx="6"/>
                <a:endCxn id="2646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9" name="Google Shape;2649;p29"/>
              <p:cNvCxnSpPr>
                <a:stCxn id="2645" idx="6"/>
                <a:endCxn id="2646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29"/>
              <p:cNvCxnSpPr>
                <a:stCxn id="2644" idx="6"/>
                <a:endCxn id="2645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1" name="Google Shape;2651;p29"/>
              <p:cNvCxnSpPr>
                <a:stCxn id="2644" idx="7"/>
                <a:endCxn id="2643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2" name="Google Shape;2652;p29"/>
              <p:cNvCxnSpPr>
                <a:stCxn id="2642" idx="5"/>
                <a:endCxn id="2645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53" name="Google Shape;2653;p29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654" name="Google Shape;2654;p29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655" name="Google Shape;2655;p29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656" name="Google Shape;2656;p29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657" name="Google Shape;2657;p29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658" name="Google Shape;2658;p29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659" name="Google Shape;2659;p29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660" name="Google Shape;2660;p29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661" name="Google Shape;2661;p29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663" name="Google Shape;2663;p29"/>
          <p:cNvCxnSpPr>
            <a:stCxn id="2653" idx="4"/>
            <a:endCxn id="2654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4" name="Google Shape;2664;p29"/>
          <p:cNvCxnSpPr>
            <a:stCxn id="2653" idx="5"/>
            <a:endCxn id="2655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5" name="Google Shape;2665;p29"/>
          <p:cNvCxnSpPr>
            <a:stCxn id="2653" idx="3"/>
            <a:endCxn id="2656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6" name="Google Shape;2666;p29"/>
          <p:cNvCxnSpPr>
            <a:stCxn id="2656" idx="6"/>
            <a:endCxn id="2654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7" name="Google Shape;2667;p29"/>
          <p:cNvCxnSpPr>
            <a:stCxn id="2654" idx="6"/>
            <a:endCxn id="2655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8" name="Google Shape;2668;p29"/>
          <p:cNvCxnSpPr>
            <a:stCxn id="2654" idx="4"/>
            <a:endCxn id="2659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9" name="Google Shape;2669;p29"/>
          <p:cNvCxnSpPr>
            <a:stCxn id="2655" idx="3"/>
            <a:endCxn id="2659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0" name="Google Shape;2670;p29"/>
          <p:cNvCxnSpPr>
            <a:stCxn id="2656" idx="4"/>
            <a:endCxn id="2658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1" name="Google Shape;2671;p29"/>
          <p:cNvCxnSpPr>
            <a:stCxn id="2656" idx="5"/>
            <a:endCxn id="2659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2" name="Google Shape;2672;p29"/>
          <p:cNvCxnSpPr>
            <a:stCxn id="2656" idx="3"/>
            <a:endCxn id="2662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3" name="Google Shape;2673;p29"/>
          <p:cNvCxnSpPr>
            <a:stCxn id="2658" idx="6"/>
            <a:endCxn id="2659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4" name="Google Shape;2674;p29"/>
          <p:cNvCxnSpPr>
            <a:stCxn id="2662" idx="5"/>
            <a:endCxn id="2657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5" name="Google Shape;2675;p29"/>
          <p:cNvCxnSpPr>
            <a:stCxn id="2662" idx="6"/>
            <a:endCxn id="2658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6" name="Google Shape;2676;p29"/>
          <p:cNvCxnSpPr>
            <a:stCxn id="2657" idx="7"/>
            <a:endCxn id="2659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7" name="Google Shape;2677;p29"/>
          <p:cNvCxnSpPr>
            <a:stCxn id="2662" idx="4"/>
            <a:endCxn id="2660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8" name="Google Shape;2678;p29"/>
          <p:cNvCxnSpPr>
            <a:stCxn id="2660" idx="6"/>
            <a:endCxn id="2661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9" name="Google Shape;2679;p29"/>
          <p:cNvCxnSpPr>
            <a:stCxn id="2657" idx="6"/>
            <a:endCxn id="2661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0" name="Google Shape;2680;p29"/>
          <p:cNvCxnSpPr>
            <a:stCxn id="2659" idx="4"/>
            <a:endCxn id="2661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1" name="Google Shape;2681;p29"/>
          <p:cNvCxnSpPr>
            <a:stCxn id="2661" idx="7"/>
            <a:endCxn id="2655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2" name="Google Shape;2682;p29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3" name="Google Shape;2683;p29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4" name="Google Shape;2684;p29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5" name="Google Shape;2685;p29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6" name="Google Shape;2686;p29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7" name="Google Shape;2687;p29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8" name="Google Shape;2688;p29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9" name="Google Shape;2689;p29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0" name="Google Shape;2690;p29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1" name="Google Shape;2691;p29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2" name="Google Shape;2692;p29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3" name="Google Shape;2693;p29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4" name="Google Shape;2694;p29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5" name="Google Shape;2695;p29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6" name="Google Shape;2696;p29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7" name="Google Shape;2697;p29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8" name="Google Shape;2698;p29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9" name="Google Shape;2699;p29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0" name="Google Shape;2700;p29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701" name="Google Shape;2701;p29"/>
          <p:cNvCxnSpPr>
            <a:stCxn id="2660" idx="7"/>
            <a:endCxn id="2657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2" name="Google Shape;2702;p29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3" name="Google Shape;2703;p29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704" name="Google Shape;2704;p29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705" name="Google Shape;2705;p29"/>
          <p:cNvCxnSpPr>
            <a:endCxn id="2704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6" name="Google Shape;2706;p29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07" name="Google Shape;2707;p29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708" name="Google Shape;2708;p29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709" name="Google Shape;2709;p29"/>
          <p:cNvCxnSpPr>
            <a:endCxn id="2708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0" name="Google Shape;2710;p29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1" name="Google Shape;2711;p29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712" name="Google Shape;2712;p29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713" name="Google Shape;2713;p29"/>
          <p:cNvCxnSpPr>
            <a:endCxn id="2712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4" name="Google Shape;2714;p29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5" name="Google Shape;2715;p29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716" name="Google Shape;2716;p29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717" name="Google Shape;2717;p29"/>
          <p:cNvCxnSpPr>
            <a:endCxn id="2716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8" name="Google Shape;2718;p29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9" name="Google Shape;2719;p29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720" name="Google Shape;2720;p29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721" name="Google Shape;2721;p29"/>
          <p:cNvCxnSpPr>
            <a:endCxn id="2720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2" name="Google Shape;2722;p29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3" name="Google Shape;2723;p29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724" name="Google Shape;2724;p29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725" name="Google Shape;2725;p29"/>
          <p:cNvCxnSpPr>
            <a:endCxn id="2724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6" name="Google Shape;2726;p29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7" name="Google Shape;2727;p29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2728" name="Google Shape;2728;p29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729" name="Google Shape;2729;p29"/>
          <p:cNvCxnSpPr>
            <a:endCxn id="2728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0" name="Google Shape;2730;p29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1" name="Google Shape;2731;p29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732" name="Google Shape;2732;p29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733" name="Google Shape;2733;p29"/>
          <p:cNvCxnSpPr>
            <a:endCxn id="2732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4" name="Google Shape;2734;p29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5" name="Google Shape;2735;p29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736" name="Google Shape;2736;p29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737" name="Google Shape;2737;p29"/>
          <p:cNvCxnSpPr>
            <a:endCxn id="2736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8" name="Google Shape;2738;p29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9" name="Google Shape;2739;p29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740" name="Google Shape;2740;p29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741" name="Google Shape;2741;p29"/>
          <p:cNvCxnSpPr>
            <a:endCxn id="2740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2" name="Google Shape;2742;p29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3" name="Google Shape;2743;p29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744" name="Google Shape;2744;p29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745" name="Google Shape;2745;p29"/>
          <p:cNvCxnSpPr>
            <a:endCxn id="2744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6" name="Google Shape;2746;p29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7" name="Google Shape;2747;p29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748" name="Google Shape;2748;p29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749" name="Google Shape;2749;p29"/>
          <p:cNvCxnSpPr>
            <a:endCxn id="2748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0" name="Google Shape;2750;p29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751" name="Google Shape;2751;p29"/>
          <p:cNvCxnSpPr>
            <a:stCxn id="2658" idx="4"/>
            <a:endCxn id="2657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2" name="Google Shape;2752;p29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753" name="Google Shape;2753;p29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754" name="Google Shape;2754;p29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756" name="Google Shape;2756;p29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757" name="Google Shape;2757;p29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758" name="Google Shape;2758;p29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760" name="Google Shape;2760;p29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761" name="Google Shape;2761;p29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764" name="Google Shape;2764;p29"/>
          <p:cNvCxnSpPr>
            <a:stCxn id="2754" idx="4"/>
            <a:endCxn id="2755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5" name="Google Shape;2765;p29"/>
          <p:cNvCxnSpPr>
            <a:stCxn id="2754" idx="5"/>
            <a:endCxn id="2756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6" name="Google Shape;2766;p29"/>
          <p:cNvCxnSpPr>
            <a:stCxn id="2754" idx="3"/>
            <a:endCxn id="2757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7" name="Google Shape;2767;p29"/>
          <p:cNvCxnSpPr>
            <a:stCxn id="2757" idx="6"/>
            <a:endCxn id="2755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8" name="Google Shape;2768;p29"/>
          <p:cNvCxnSpPr>
            <a:stCxn id="2755" idx="6"/>
            <a:endCxn id="2756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9" name="Google Shape;2769;p29"/>
          <p:cNvCxnSpPr>
            <a:stCxn id="2755" idx="4"/>
            <a:endCxn id="2760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0" name="Google Shape;2770;p29"/>
          <p:cNvCxnSpPr>
            <a:stCxn id="2756" idx="3"/>
            <a:endCxn id="2760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1" name="Google Shape;2771;p29"/>
          <p:cNvCxnSpPr>
            <a:stCxn id="2757" idx="4"/>
            <a:endCxn id="2759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2" name="Google Shape;2772;p29"/>
          <p:cNvCxnSpPr>
            <a:stCxn id="2757" idx="5"/>
            <a:endCxn id="2760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3" name="Google Shape;2773;p29"/>
          <p:cNvCxnSpPr>
            <a:stCxn id="2757" idx="3"/>
            <a:endCxn id="2763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4" name="Google Shape;2774;p29"/>
          <p:cNvCxnSpPr>
            <a:stCxn id="2759" idx="6"/>
            <a:endCxn id="2760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5" name="Google Shape;2775;p29"/>
          <p:cNvCxnSpPr>
            <a:stCxn id="2763" idx="5"/>
            <a:endCxn id="2758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6" name="Google Shape;2776;p29"/>
          <p:cNvCxnSpPr>
            <a:stCxn id="2763" idx="6"/>
            <a:endCxn id="2759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7" name="Google Shape;2777;p29"/>
          <p:cNvCxnSpPr>
            <a:stCxn id="2758" idx="7"/>
            <a:endCxn id="2760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8" name="Google Shape;2778;p29"/>
          <p:cNvCxnSpPr>
            <a:stCxn id="2763" idx="4"/>
            <a:endCxn id="2761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9" name="Google Shape;2779;p29"/>
          <p:cNvCxnSpPr>
            <a:stCxn id="2761" idx="6"/>
            <a:endCxn id="2762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0" name="Google Shape;2780;p29"/>
          <p:cNvCxnSpPr>
            <a:stCxn id="2758" idx="6"/>
            <a:endCxn id="2762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1" name="Google Shape;2781;p29"/>
          <p:cNvCxnSpPr>
            <a:stCxn id="2760" idx="4"/>
            <a:endCxn id="2762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2" name="Google Shape;2782;p29"/>
          <p:cNvCxnSpPr>
            <a:stCxn id="2762" idx="7"/>
            <a:endCxn id="2756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3" name="Google Shape;2783;p29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4" name="Google Shape;2784;p29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785" name="Google Shape;2785;p29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6" name="Google Shape;2786;p29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87" name="Google Shape;2787;p29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8" name="Google Shape;2788;p29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89" name="Google Shape;2789;p29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0" name="Google Shape;2790;p29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1" name="Google Shape;2791;p29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2" name="Google Shape;2792;p29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3" name="Google Shape;2793;p29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4" name="Google Shape;2794;p29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5" name="Google Shape;2795;p29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6" name="Google Shape;2796;p29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7" name="Google Shape;2797;p29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8" name="Google Shape;2798;p29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799" name="Google Shape;2799;p29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800" name="Google Shape;2800;p29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801" name="Google Shape;2801;p29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802" name="Google Shape;2802;p29"/>
          <p:cNvCxnSpPr>
            <a:stCxn id="2761" idx="7"/>
            <a:endCxn id="2758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3" name="Google Shape;2803;p29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804" name="Google Shape;2804;p29"/>
          <p:cNvCxnSpPr>
            <a:stCxn id="2759" idx="4"/>
            <a:endCxn id="2758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5" name="Google Shape;2805;p29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811" name="Google Shape;2811;p30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2" name="Google Shape;2812;p3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13" name="Google Shape;2813;p30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814" name="Google Shape;2814;p30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815" name="Google Shape;2815;p30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16" name="Google Shape;2816;p30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17" name="Google Shape;2817;p30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18" name="Google Shape;2818;p30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19" name="Google Shape;2819;p30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820" name="Google Shape;2820;p30"/>
              <p:cNvCxnSpPr>
                <a:stCxn id="2815" idx="6"/>
                <a:endCxn id="281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1" name="Google Shape;2821;p30"/>
              <p:cNvCxnSpPr>
                <a:stCxn id="2816" idx="6"/>
                <a:endCxn id="281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2" name="Google Shape;2822;p30"/>
              <p:cNvCxnSpPr>
                <a:stCxn id="2818" idx="6"/>
                <a:endCxn id="281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3" name="Google Shape;2823;p30"/>
              <p:cNvCxnSpPr>
                <a:stCxn id="2817" idx="6"/>
                <a:endCxn id="281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4" name="Google Shape;2824;p30"/>
              <p:cNvCxnSpPr>
                <a:stCxn id="2817" idx="7"/>
                <a:endCxn id="281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5" name="Google Shape;2825;p30"/>
              <p:cNvCxnSpPr>
                <a:stCxn id="2815" idx="5"/>
                <a:endCxn id="281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26" name="Google Shape;2826;p30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827" name="Google Shape;2827;p30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28" name="Google Shape;2828;p30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29" name="Google Shape;2829;p30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30" name="Google Shape;2830;p30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31" name="Google Shape;2831;p30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832" name="Google Shape;2832;p30"/>
              <p:cNvCxnSpPr>
                <a:stCxn id="2827" idx="6"/>
                <a:endCxn id="282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3" name="Google Shape;2833;p30"/>
              <p:cNvCxnSpPr>
                <a:stCxn id="2828" idx="6"/>
                <a:endCxn id="283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4" name="Google Shape;2834;p30"/>
              <p:cNvCxnSpPr>
                <a:stCxn id="2830" idx="6"/>
                <a:endCxn id="283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5" name="Google Shape;2835;p30"/>
              <p:cNvCxnSpPr>
                <a:stCxn id="2829" idx="6"/>
                <a:endCxn id="283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6" name="Google Shape;2836;p30"/>
              <p:cNvCxnSpPr>
                <a:stCxn id="2829" idx="7"/>
                <a:endCxn id="282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7" name="Google Shape;2837;p30"/>
              <p:cNvCxnSpPr>
                <a:stCxn id="2827" idx="5"/>
                <a:endCxn id="283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38" name="Google Shape;2838;p30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839" name="Google Shape;2839;p30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840" name="Google Shape;2840;p30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841" name="Google Shape;2841;p30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842" name="Google Shape;2842;p30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843" name="Google Shape;2843;p30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844" name="Google Shape;2844;p30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845" name="Google Shape;2845;p30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846" name="Google Shape;2846;p30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847" name="Google Shape;2847;p30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848" name="Google Shape;2848;p30"/>
          <p:cNvCxnSpPr>
            <a:stCxn id="2838" idx="4"/>
            <a:endCxn id="2839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9" name="Google Shape;2849;p30"/>
          <p:cNvCxnSpPr>
            <a:stCxn id="2838" idx="5"/>
            <a:endCxn id="2840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0" name="Google Shape;2850;p30"/>
          <p:cNvCxnSpPr>
            <a:stCxn id="2838" idx="3"/>
            <a:endCxn id="2841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1" name="Google Shape;2851;p30"/>
          <p:cNvCxnSpPr>
            <a:stCxn id="2841" idx="6"/>
            <a:endCxn id="2839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2" name="Google Shape;2852;p30"/>
          <p:cNvCxnSpPr>
            <a:stCxn id="2839" idx="6"/>
            <a:endCxn id="2840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3" name="Google Shape;2853;p30"/>
          <p:cNvCxnSpPr>
            <a:stCxn id="2839" idx="4"/>
            <a:endCxn id="2844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4" name="Google Shape;2854;p30"/>
          <p:cNvCxnSpPr>
            <a:stCxn id="2840" idx="3"/>
            <a:endCxn id="2844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5" name="Google Shape;2855;p30"/>
          <p:cNvCxnSpPr>
            <a:stCxn id="2841" idx="4"/>
            <a:endCxn id="2843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6" name="Google Shape;2856;p30"/>
          <p:cNvCxnSpPr>
            <a:stCxn id="2841" idx="5"/>
            <a:endCxn id="2844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7" name="Google Shape;2857;p30"/>
          <p:cNvCxnSpPr>
            <a:stCxn id="2841" idx="3"/>
            <a:endCxn id="2847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8" name="Google Shape;2858;p30"/>
          <p:cNvCxnSpPr>
            <a:stCxn id="2843" idx="6"/>
            <a:endCxn id="2844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9" name="Google Shape;2859;p30"/>
          <p:cNvCxnSpPr>
            <a:stCxn id="2847" idx="5"/>
            <a:endCxn id="2842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0" name="Google Shape;2860;p30"/>
          <p:cNvCxnSpPr>
            <a:stCxn id="2847" idx="6"/>
            <a:endCxn id="2843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1" name="Google Shape;2861;p30"/>
          <p:cNvCxnSpPr>
            <a:stCxn id="2842" idx="7"/>
            <a:endCxn id="2844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2" name="Google Shape;2862;p30"/>
          <p:cNvCxnSpPr>
            <a:stCxn id="2847" idx="4"/>
            <a:endCxn id="2845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3" name="Google Shape;2863;p30"/>
          <p:cNvCxnSpPr>
            <a:stCxn id="2845" idx="6"/>
            <a:endCxn id="2846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4" name="Google Shape;2864;p30"/>
          <p:cNvCxnSpPr>
            <a:stCxn id="2842" idx="6"/>
            <a:endCxn id="2846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5" name="Google Shape;2865;p30"/>
          <p:cNvCxnSpPr>
            <a:stCxn id="2844" idx="4"/>
            <a:endCxn id="2846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6" name="Google Shape;2866;p30"/>
          <p:cNvCxnSpPr>
            <a:stCxn id="2846" idx="7"/>
            <a:endCxn id="2840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7" name="Google Shape;2867;p30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68" name="Google Shape;2868;p30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69" name="Google Shape;2869;p30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0" name="Google Shape;2870;p30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1" name="Google Shape;2871;p30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2" name="Google Shape;2872;p30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3" name="Google Shape;2873;p30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4" name="Google Shape;2874;p30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5" name="Google Shape;2875;p30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6" name="Google Shape;2876;p30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7" name="Google Shape;2877;p30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8" name="Google Shape;2878;p30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9" name="Google Shape;2879;p30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0" name="Google Shape;2880;p30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1" name="Google Shape;2881;p30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2" name="Google Shape;2882;p30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3" name="Google Shape;2883;p30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4" name="Google Shape;2884;p30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5" name="Google Shape;2885;p30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886" name="Google Shape;2886;p30"/>
          <p:cNvCxnSpPr>
            <a:stCxn id="2845" idx="7"/>
            <a:endCxn id="2842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7" name="Google Shape;2887;p30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8" name="Google Shape;2888;p30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889" name="Google Shape;2889;p30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890" name="Google Shape;2890;p30"/>
          <p:cNvCxnSpPr>
            <a:endCxn id="2889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1" name="Google Shape;2891;p30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92" name="Google Shape;2892;p30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893" name="Google Shape;2893;p30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894" name="Google Shape;2894;p30"/>
          <p:cNvCxnSpPr>
            <a:endCxn id="2893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5" name="Google Shape;2895;p30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96" name="Google Shape;2896;p30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897" name="Google Shape;2897;p30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898" name="Google Shape;2898;p30"/>
          <p:cNvCxnSpPr>
            <a:endCxn id="2897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9" name="Google Shape;2899;p30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00" name="Google Shape;2900;p30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901" name="Google Shape;2901;p30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902" name="Google Shape;2902;p30"/>
          <p:cNvCxnSpPr>
            <a:endCxn id="2901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3" name="Google Shape;2903;p30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04" name="Google Shape;2904;p30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905" name="Google Shape;2905;p30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906" name="Google Shape;2906;p30"/>
          <p:cNvCxnSpPr>
            <a:endCxn id="2905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7" name="Google Shape;2907;p30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08" name="Google Shape;2908;p30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909" name="Google Shape;2909;p30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910" name="Google Shape;2910;p30"/>
          <p:cNvCxnSpPr>
            <a:endCxn id="2909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1" name="Google Shape;2911;p30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12" name="Google Shape;2912;p30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913" name="Google Shape;2913;p30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914" name="Google Shape;2914;p30"/>
          <p:cNvCxnSpPr>
            <a:endCxn id="2913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5" name="Google Shape;2915;p30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16" name="Google Shape;2916;p30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917" name="Google Shape;2917;p30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918" name="Google Shape;2918;p30"/>
          <p:cNvCxnSpPr>
            <a:endCxn id="2917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9" name="Google Shape;2919;p30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0" name="Google Shape;2920;p30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921" name="Google Shape;2921;p30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922" name="Google Shape;2922;p30"/>
          <p:cNvCxnSpPr>
            <a:endCxn id="2921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3" name="Google Shape;2923;p30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4" name="Google Shape;2924;p30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925" name="Google Shape;2925;p30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926" name="Google Shape;2926;p30"/>
          <p:cNvCxnSpPr>
            <a:endCxn id="2925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7" name="Google Shape;2927;p30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8" name="Google Shape;2928;p30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929" name="Google Shape;2929;p30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930" name="Google Shape;2930;p30"/>
          <p:cNvCxnSpPr>
            <a:endCxn id="2929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1" name="Google Shape;2931;p30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932" name="Google Shape;2932;p30"/>
          <p:cNvCxnSpPr>
            <a:stCxn id="2843" idx="4"/>
            <a:endCxn id="2842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3" name="Google Shape;2933;p30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934" name="Google Shape;2934;p30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935" name="Google Shape;2935;p30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941" name="Google Shape;2941;p30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942" name="Google Shape;2942;p30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943" name="Google Shape;2943;p30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944" name="Google Shape;2944;p30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945" name="Google Shape;2945;p30"/>
          <p:cNvCxnSpPr>
            <a:stCxn id="2935" idx="4"/>
            <a:endCxn id="2936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6" name="Google Shape;2946;p30"/>
          <p:cNvCxnSpPr>
            <a:stCxn id="2935" idx="5"/>
            <a:endCxn id="2937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7" name="Google Shape;2947;p30"/>
          <p:cNvCxnSpPr>
            <a:stCxn id="2935" idx="3"/>
            <a:endCxn id="2938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8" name="Google Shape;2948;p30"/>
          <p:cNvCxnSpPr>
            <a:stCxn id="2938" idx="6"/>
            <a:endCxn id="2936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9" name="Google Shape;2949;p30"/>
          <p:cNvCxnSpPr>
            <a:stCxn id="2936" idx="6"/>
            <a:endCxn id="2937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0" name="Google Shape;2950;p30"/>
          <p:cNvCxnSpPr>
            <a:stCxn id="2936" idx="4"/>
            <a:endCxn id="2941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1" name="Google Shape;2951;p30"/>
          <p:cNvCxnSpPr>
            <a:stCxn id="2937" idx="3"/>
            <a:endCxn id="2941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2" name="Google Shape;2952;p30"/>
          <p:cNvCxnSpPr>
            <a:stCxn id="2938" idx="4"/>
            <a:endCxn id="2940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3" name="Google Shape;2953;p30"/>
          <p:cNvCxnSpPr>
            <a:stCxn id="2938" idx="5"/>
            <a:endCxn id="2941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4" name="Google Shape;2954;p30"/>
          <p:cNvCxnSpPr>
            <a:stCxn id="2938" idx="3"/>
            <a:endCxn id="2944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5" name="Google Shape;2955;p30"/>
          <p:cNvCxnSpPr>
            <a:stCxn id="2940" idx="6"/>
            <a:endCxn id="2941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6" name="Google Shape;2956;p30"/>
          <p:cNvCxnSpPr>
            <a:stCxn id="2944" idx="5"/>
            <a:endCxn id="2939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7" name="Google Shape;2957;p30"/>
          <p:cNvCxnSpPr>
            <a:stCxn id="2944" idx="6"/>
            <a:endCxn id="2940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8" name="Google Shape;2958;p30"/>
          <p:cNvCxnSpPr>
            <a:stCxn id="2939" idx="7"/>
            <a:endCxn id="2941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9" name="Google Shape;2959;p30"/>
          <p:cNvCxnSpPr>
            <a:stCxn id="2944" idx="4"/>
            <a:endCxn id="2942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0" name="Google Shape;2960;p30"/>
          <p:cNvCxnSpPr>
            <a:stCxn id="2942" idx="6"/>
            <a:endCxn id="2943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1" name="Google Shape;2961;p30"/>
          <p:cNvCxnSpPr>
            <a:stCxn id="2939" idx="6"/>
            <a:endCxn id="2943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2" name="Google Shape;2962;p30"/>
          <p:cNvCxnSpPr>
            <a:stCxn id="2941" idx="4"/>
            <a:endCxn id="2943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3" name="Google Shape;2963;p30"/>
          <p:cNvCxnSpPr>
            <a:stCxn id="2943" idx="7"/>
            <a:endCxn id="2937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4" name="Google Shape;2964;p30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65" name="Google Shape;2965;p30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966" name="Google Shape;2966;p30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67" name="Google Shape;2967;p30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68" name="Google Shape;2968;p30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69" name="Google Shape;2969;p30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0" name="Google Shape;2970;p30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1" name="Google Shape;2971;p30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2" name="Google Shape;2972;p30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3" name="Google Shape;2973;p30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4" name="Google Shape;2974;p30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75" name="Google Shape;2975;p30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6" name="Google Shape;2976;p30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7" name="Google Shape;2977;p30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8" name="Google Shape;2978;p30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9" name="Google Shape;2979;p30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980" name="Google Shape;2980;p30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81" name="Google Shape;2981;p30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82" name="Google Shape;2982;p30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FF0000"/>
                </a:solidFill>
              </a:rPr>
              <a:t>6</a:t>
            </a:r>
            <a:endParaRPr sz="1100" b="1">
              <a:solidFill>
                <a:srgbClr val="FF0000"/>
              </a:solidFill>
            </a:endParaRPr>
          </a:p>
        </p:txBody>
      </p:sp>
      <p:cxnSp>
        <p:nvCxnSpPr>
          <p:cNvPr id="2983" name="Google Shape;2983;p30"/>
          <p:cNvCxnSpPr>
            <a:stCxn id="2942" idx="7"/>
            <a:endCxn id="2939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4" name="Google Shape;2984;p30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985" name="Google Shape;2985;p30"/>
          <p:cNvCxnSpPr>
            <a:stCxn id="2940" idx="4"/>
            <a:endCxn id="2939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6" name="Google Shape;2986;p30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992" name="Google Shape;2992;p31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3" name="Google Shape;2993;p31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94" name="Google Shape;2994;p31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995" name="Google Shape;2995;p31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996" name="Google Shape;2996;p31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97" name="Google Shape;2997;p31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98" name="Google Shape;2998;p31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99" name="Google Shape;2999;p31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00" name="Google Shape;3000;p31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001" name="Google Shape;3001;p31"/>
              <p:cNvCxnSpPr>
                <a:stCxn id="2996" idx="6"/>
                <a:endCxn id="2997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2" name="Google Shape;3002;p31"/>
              <p:cNvCxnSpPr>
                <a:stCxn id="2997" idx="6"/>
                <a:endCxn id="3000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3" name="Google Shape;3003;p31"/>
              <p:cNvCxnSpPr>
                <a:stCxn id="2999" idx="6"/>
                <a:endCxn id="3000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4" name="Google Shape;3004;p31"/>
              <p:cNvCxnSpPr>
                <a:stCxn id="2998" idx="6"/>
                <a:endCxn id="2999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5" name="Google Shape;3005;p31"/>
              <p:cNvCxnSpPr>
                <a:stCxn id="2998" idx="7"/>
                <a:endCxn id="2997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6" name="Google Shape;3006;p31"/>
              <p:cNvCxnSpPr>
                <a:stCxn id="2996" idx="5"/>
                <a:endCxn id="2999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07" name="Google Shape;3007;p31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008" name="Google Shape;3008;p31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09" name="Google Shape;3009;p31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10" name="Google Shape;3010;p31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11" name="Google Shape;3011;p31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12" name="Google Shape;3012;p31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013" name="Google Shape;3013;p31"/>
              <p:cNvCxnSpPr>
                <a:stCxn id="3008" idx="6"/>
                <a:endCxn id="3009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4" name="Google Shape;3014;p31"/>
              <p:cNvCxnSpPr>
                <a:stCxn id="3009" idx="6"/>
                <a:endCxn id="3012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5" name="Google Shape;3015;p31"/>
              <p:cNvCxnSpPr>
                <a:stCxn id="3011" idx="6"/>
                <a:endCxn id="3012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6" name="Google Shape;3016;p31"/>
              <p:cNvCxnSpPr>
                <a:stCxn id="3010" idx="6"/>
                <a:endCxn id="3011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7" name="Google Shape;3017;p31"/>
              <p:cNvCxnSpPr>
                <a:stCxn id="3010" idx="7"/>
                <a:endCxn id="3009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8" name="Google Shape;3018;p31"/>
              <p:cNvCxnSpPr>
                <a:stCxn id="3008" idx="5"/>
                <a:endCxn id="3011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19" name="Google Shape;3019;p31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020" name="Google Shape;3020;p31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021" name="Google Shape;3021;p31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022" name="Google Shape;3022;p31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023" name="Google Shape;3023;p31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024" name="Google Shape;3024;p31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025" name="Google Shape;3025;p31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026" name="Google Shape;3026;p31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027" name="Google Shape;3027;p31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028" name="Google Shape;3028;p31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029" name="Google Shape;3029;p31"/>
          <p:cNvCxnSpPr>
            <a:stCxn id="3019" idx="4"/>
            <a:endCxn id="3020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0" name="Google Shape;3030;p31"/>
          <p:cNvCxnSpPr>
            <a:stCxn id="3019" idx="5"/>
            <a:endCxn id="3021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1" name="Google Shape;3031;p31"/>
          <p:cNvCxnSpPr>
            <a:stCxn id="3019" idx="3"/>
            <a:endCxn id="3022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2" name="Google Shape;3032;p31"/>
          <p:cNvCxnSpPr>
            <a:stCxn id="3022" idx="6"/>
            <a:endCxn id="3020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3" name="Google Shape;3033;p31"/>
          <p:cNvCxnSpPr>
            <a:stCxn id="3020" idx="6"/>
            <a:endCxn id="3021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4" name="Google Shape;3034;p31"/>
          <p:cNvCxnSpPr>
            <a:stCxn id="3020" idx="4"/>
            <a:endCxn id="3025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5" name="Google Shape;3035;p31"/>
          <p:cNvCxnSpPr>
            <a:stCxn id="3021" idx="3"/>
            <a:endCxn id="3025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6" name="Google Shape;3036;p31"/>
          <p:cNvCxnSpPr>
            <a:stCxn id="3022" idx="4"/>
            <a:endCxn id="3024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7" name="Google Shape;3037;p31"/>
          <p:cNvCxnSpPr>
            <a:stCxn id="3022" idx="5"/>
            <a:endCxn id="3025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8" name="Google Shape;3038;p31"/>
          <p:cNvCxnSpPr>
            <a:stCxn id="3022" idx="3"/>
            <a:endCxn id="3028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9" name="Google Shape;3039;p31"/>
          <p:cNvCxnSpPr>
            <a:stCxn id="3024" idx="6"/>
            <a:endCxn id="3025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0" name="Google Shape;3040;p31"/>
          <p:cNvCxnSpPr>
            <a:stCxn id="3028" idx="5"/>
            <a:endCxn id="3023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1" name="Google Shape;3041;p31"/>
          <p:cNvCxnSpPr>
            <a:stCxn id="3028" idx="6"/>
            <a:endCxn id="3024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2" name="Google Shape;3042;p31"/>
          <p:cNvCxnSpPr>
            <a:stCxn id="3023" idx="7"/>
            <a:endCxn id="3025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3" name="Google Shape;3043;p31"/>
          <p:cNvCxnSpPr>
            <a:stCxn id="3028" idx="4"/>
            <a:endCxn id="3026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4" name="Google Shape;3044;p31"/>
          <p:cNvCxnSpPr>
            <a:stCxn id="3026" idx="6"/>
            <a:endCxn id="3027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5" name="Google Shape;3045;p31"/>
          <p:cNvCxnSpPr>
            <a:stCxn id="3023" idx="6"/>
            <a:endCxn id="3027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6" name="Google Shape;3046;p31"/>
          <p:cNvCxnSpPr>
            <a:stCxn id="3025" idx="4"/>
            <a:endCxn id="3027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7" name="Google Shape;3047;p31"/>
          <p:cNvCxnSpPr>
            <a:stCxn id="3027" idx="7"/>
            <a:endCxn id="3021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8" name="Google Shape;3048;p31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49" name="Google Shape;3049;p31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0" name="Google Shape;3050;p31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1" name="Google Shape;3051;p31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2" name="Google Shape;3052;p31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3" name="Google Shape;3053;p31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4" name="Google Shape;3054;p31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5" name="Google Shape;3055;p31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6" name="Google Shape;3056;p31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7" name="Google Shape;3057;p31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8" name="Google Shape;3058;p31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9" name="Google Shape;3059;p31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0" name="Google Shape;3060;p31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1" name="Google Shape;3061;p31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2" name="Google Shape;3062;p31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3" name="Google Shape;3063;p31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4" name="Google Shape;3064;p31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5" name="Google Shape;3065;p31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6" name="Google Shape;3066;p31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067" name="Google Shape;3067;p31"/>
          <p:cNvCxnSpPr>
            <a:stCxn id="3026" idx="7"/>
            <a:endCxn id="3023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8" name="Google Shape;3068;p31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9" name="Google Shape;3069;p31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070" name="Google Shape;3070;p31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071" name="Google Shape;3071;p31"/>
          <p:cNvCxnSpPr>
            <a:endCxn id="3070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2" name="Google Shape;3072;p31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3" name="Google Shape;3073;p31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074" name="Google Shape;3074;p31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075" name="Google Shape;3075;p31"/>
          <p:cNvCxnSpPr>
            <a:endCxn id="3074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6" name="Google Shape;3076;p31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7" name="Google Shape;3077;p31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078" name="Google Shape;3078;p31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079" name="Google Shape;3079;p31"/>
          <p:cNvCxnSpPr>
            <a:endCxn id="3078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0" name="Google Shape;3080;p31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1" name="Google Shape;3081;p31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082" name="Google Shape;3082;p31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083" name="Google Shape;3083;p31"/>
          <p:cNvCxnSpPr>
            <a:endCxn id="3082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4" name="Google Shape;3084;p31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5" name="Google Shape;3085;p31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086" name="Google Shape;3086;p31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087" name="Google Shape;3087;p31"/>
          <p:cNvCxnSpPr>
            <a:endCxn id="3086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8" name="Google Shape;3088;p31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9" name="Google Shape;3089;p31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090" name="Google Shape;3090;p31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091" name="Google Shape;3091;p31"/>
          <p:cNvCxnSpPr>
            <a:endCxn id="3090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2" name="Google Shape;3092;p31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3" name="Google Shape;3093;p31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094" name="Google Shape;3094;p31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095" name="Google Shape;3095;p31"/>
          <p:cNvCxnSpPr>
            <a:endCxn id="3094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6" name="Google Shape;3096;p31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7" name="Google Shape;3097;p31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098" name="Google Shape;3098;p31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099" name="Google Shape;3099;p31"/>
          <p:cNvCxnSpPr>
            <a:endCxn id="3098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0" name="Google Shape;3100;p31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1" name="Google Shape;3101;p31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102" name="Google Shape;3102;p31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103" name="Google Shape;3103;p31"/>
          <p:cNvCxnSpPr>
            <a:endCxn id="3102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4" name="Google Shape;3104;p31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5" name="Google Shape;3105;p31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106" name="Google Shape;3106;p31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107" name="Google Shape;3107;p31"/>
          <p:cNvCxnSpPr>
            <a:endCxn id="3106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8" name="Google Shape;3108;p31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9" name="Google Shape;3109;p31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110" name="Google Shape;3110;p31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111" name="Google Shape;3111;p31"/>
          <p:cNvCxnSpPr>
            <a:endCxn id="3110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2" name="Google Shape;3112;p31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113" name="Google Shape;3113;p31"/>
          <p:cNvCxnSpPr>
            <a:stCxn id="3024" idx="4"/>
            <a:endCxn id="3023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4" name="Google Shape;3114;p31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115" name="Google Shape;3115;p31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116" name="Google Shape;3116;p31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117" name="Google Shape;3117;p31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118" name="Google Shape;3118;p31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119" name="Google Shape;3119;p31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120" name="Google Shape;3120;p31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121" name="Google Shape;3121;p31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122" name="Google Shape;3122;p31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123" name="Google Shape;3123;p31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124" name="Google Shape;3124;p31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125" name="Google Shape;3125;p31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126" name="Google Shape;3126;p31"/>
          <p:cNvCxnSpPr>
            <a:stCxn id="3116" idx="4"/>
            <a:endCxn id="3117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7" name="Google Shape;3127;p31"/>
          <p:cNvCxnSpPr>
            <a:stCxn id="3116" idx="5"/>
            <a:endCxn id="3118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8" name="Google Shape;3128;p31"/>
          <p:cNvCxnSpPr>
            <a:stCxn id="3116" idx="3"/>
            <a:endCxn id="3119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9" name="Google Shape;3129;p31"/>
          <p:cNvCxnSpPr>
            <a:stCxn id="3119" idx="6"/>
            <a:endCxn id="3117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0" name="Google Shape;3130;p31"/>
          <p:cNvCxnSpPr>
            <a:stCxn id="3117" idx="6"/>
            <a:endCxn id="3118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1" name="Google Shape;3131;p31"/>
          <p:cNvCxnSpPr>
            <a:stCxn id="3117" idx="4"/>
            <a:endCxn id="3122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2" name="Google Shape;3132;p31"/>
          <p:cNvCxnSpPr>
            <a:stCxn id="3118" idx="3"/>
            <a:endCxn id="3122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3" name="Google Shape;3133;p31"/>
          <p:cNvCxnSpPr>
            <a:stCxn id="3119" idx="4"/>
            <a:endCxn id="3121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4" name="Google Shape;3134;p31"/>
          <p:cNvCxnSpPr>
            <a:stCxn id="3119" idx="5"/>
            <a:endCxn id="3122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5" name="Google Shape;3135;p31"/>
          <p:cNvCxnSpPr>
            <a:stCxn id="3119" idx="3"/>
            <a:endCxn id="3125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6" name="Google Shape;3136;p31"/>
          <p:cNvCxnSpPr>
            <a:stCxn id="3121" idx="6"/>
            <a:endCxn id="3122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7" name="Google Shape;3137;p31"/>
          <p:cNvCxnSpPr>
            <a:stCxn id="3125" idx="5"/>
            <a:endCxn id="3120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8" name="Google Shape;3138;p31"/>
          <p:cNvCxnSpPr>
            <a:stCxn id="3125" idx="6"/>
            <a:endCxn id="3121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9" name="Google Shape;3139;p31"/>
          <p:cNvCxnSpPr>
            <a:stCxn id="3120" idx="7"/>
            <a:endCxn id="3122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0" name="Google Shape;3140;p31"/>
          <p:cNvCxnSpPr>
            <a:stCxn id="3125" idx="4"/>
            <a:endCxn id="3123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1" name="Google Shape;3141;p31"/>
          <p:cNvCxnSpPr>
            <a:stCxn id="3123" idx="6"/>
            <a:endCxn id="3124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2" name="Google Shape;3142;p31"/>
          <p:cNvCxnSpPr>
            <a:stCxn id="3120" idx="6"/>
            <a:endCxn id="3124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3" name="Google Shape;3143;p31"/>
          <p:cNvCxnSpPr>
            <a:stCxn id="3122" idx="4"/>
            <a:endCxn id="3124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4" name="Google Shape;3144;p31"/>
          <p:cNvCxnSpPr>
            <a:stCxn id="3124" idx="7"/>
            <a:endCxn id="3118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5" name="Google Shape;3145;p31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46" name="Google Shape;3146;p31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147" name="Google Shape;3147;p31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48" name="Google Shape;3148;p31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49" name="Google Shape;3149;p31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50" name="Google Shape;3150;p31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1" name="Google Shape;3151;p31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2" name="Google Shape;3152;p31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3" name="Google Shape;3153;p31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4" name="Google Shape;3154;p31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5" name="Google Shape;3155;p31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56" name="Google Shape;3156;p31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7" name="Google Shape;3157;p31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8" name="Google Shape;3158;p31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9" name="Google Shape;3159;p31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60" name="Google Shape;3160;p31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161" name="Google Shape;3161;p31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62" name="Google Shape;3162;p31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63" name="Google Shape;3163;p31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164" name="Google Shape;3164;p31"/>
          <p:cNvCxnSpPr>
            <a:stCxn id="3123" idx="7"/>
            <a:endCxn id="3120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5" name="Google Shape;3165;p31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166" name="Google Shape;3166;p31"/>
          <p:cNvCxnSpPr>
            <a:stCxn id="3121" idx="4"/>
            <a:endCxn id="3120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7" name="Google Shape;3167;p31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Contenido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Algoritmo de Kruskal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001" y="500798"/>
            <a:ext cx="1654800" cy="1654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3350963" y="2490900"/>
            <a:ext cx="2442079" cy="1381000"/>
            <a:chOff x="3350963" y="2490900"/>
            <a:chExt cx="2442079" cy="1381000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74" name="Google Shape;74;p14"/>
              <p:cNvCxnSpPr>
                <a:stCxn id="69" idx="6"/>
                <a:endCxn id="70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4"/>
              <p:cNvCxnSpPr>
                <a:stCxn id="70" idx="6"/>
                <a:endCxn id="73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14"/>
              <p:cNvCxnSpPr>
                <a:stCxn id="72" idx="6"/>
                <a:endCxn id="73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14"/>
              <p:cNvCxnSpPr>
                <a:stCxn id="71" idx="6"/>
                <a:endCxn id="72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14"/>
              <p:cNvCxnSpPr>
                <a:stCxn id="71" idx="7"/>
                <a:endCxn id="70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14"/>
              <p:cNvCxnSpPr>
                <a:stCxn id="69" idx="5"/>
                <a:endCxn id="72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14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86" name="Google Shape;86;p14"/>
              <p:cNvCxnSpPr>
                <a:stCxn id="81" idx="6"/>
                <a:endCxn id="82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>
                <a:stCxn id="82" idx="6"/>
                <a:endCxn id="85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>
                <a:stCxn id="84" idx="6"/>
                <a:endCxn id="85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>
                <a:stCxn id="83" idx="6"/>
                <a:endCxn id="84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14"/>
              <p:cNvCxnSpPr>
                <a:stCxn id="83" idx="7"/>
                <a:endCxn id="82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14"/>
              <p:cNvCxnSpPr>
                <a:stCxn id="81" idx="5"/>
                <a:endCxn id="84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3173" name="Google Shape;3173;p32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4" name="Google Shape;3174;p32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75" name="Google Shape;3175;p32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176" name="Google Shape;3176;p32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177" name="Google Shape;3177;p32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78" name="Google Shape;3178;p32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79" name="Google Shape;3179;p32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80" name="Google Shape;3180;p32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81" name="Google Shape;3181;p32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182" name="Google Shape;3182;p32"/>
              <p:cNvCxnSpPr>
                <a:stCxn id="3177" idx="6"/>
                <a:endCxn id="317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" name="Google Shape;3183;p32"/>
              <p:cNvCxnSpPr>
                <a:stCxn id="3178" idx="6"/>
                <a:endCxn id="318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" name="Google Shape;3184;p32"/>
              <p:cNvCxnSpPr>
                <a:stCxn id="3180" idx="6"/>
                <a:endCxn id="318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" name="Google Shape;3185;p32"/>
              <p:cNvCxnSpPr>
                <a:stCxn id="3179" idx="6"/>
                <a:endCxn id="318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" name="Google Shape;3186;p32"/>
              <p:cNvCxnSpPr>
                <a:stCxn id="3179" idx="7"/>
                <a:endCxn id="317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7" name="Google Shape;3187;p32"/>
              <p:cNvCxnSpPr>
                <a:stCxn id="3177" idx="5"/>
                <a:endCxn id="318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8" name="Google Shape;3188;p32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189" name="Google Shape;3189;p32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90" name="Google Shape;3190;p32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91" name="Google Shape;3191;p32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92" name="Google Shape;3192;p32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93" name="Google Shape;3193;p32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194" name="Google Shape;3194;p32"/>
              <p:cNvCxnSpPr>
                <a:stCxn id="3189" idx="6"/>
                <a:endCxn id="319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5" name="Google Shape;3195;p32"/>
              <p:cNvCxnSpPr>
                <a:stCxn id="3190" idx="6"/>
                <a:endCxn id="319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6" name="Google Shape;3196;p32"/>
              <p:cNvCxnSpPr>
                <a:stCxn id="3192" idx="6"/>
                <a:endCxn id="319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7" name="Google Shape;3197;p32"/>
              <p:cNvCxnSpPr>
                <a:stCxn id="3191" idx="6"/>
                <a:endCxn id="319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8" name="Google Shape;3198;p32"/>
              <p:cNvCxnSpPr>
                <a:stCxn id="3191" idx="7"/>
                <a:endCxn id="319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9" name="Google Shape;3199;p32"/>
              <p:cNvCxnSpPr>
                <a:stCxn id="3189" idx="5"/>
                <a:endCxn id="319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00" name="Google Shape;3200;p32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201" name="Google Shape;3201;p32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202" name="Google Shape;3202;p32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203" name="Google Shape;3203;p32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204" name="Google Shape;3204;p32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205" name="Google Shape;3205;p32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206" name="Google Shape;3206;p32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207" name="Google Shape;3207;p32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208" name="Google Shape;3208;p32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209" name="Google Shape;3209;p32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210" name="Google Shape;3210;p32"/>
          <p:cNvCxnSpPr>
            <a:stCxn id="3200" idx="4"/>
            <a:endCxn id="3201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1" name="Google Shape;3211;p32"/>
          <p:cNvCxnSpPr>
            <a:stCxn id="3200" idx="5"/>
            <a:endCxn id="3202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2" name="Google Shape;3212;p32"/>
          <p:cNvCxnSpPr>
            <a:stCxn id="3200" idx="3"/>
            <a:endCxn id="3203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3" name="Google Shape;3213;p32"/>
          <p:cNvCxnSpPr>
            <a:stCxn id="3203" idx="6"/>
            <a:endCxn id="3201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4" name="Google Shape;3214;p32"/>
          <p:cNvCxnSpPr>
            <a:stCxn id="3201" idx="6"/>
            <a:endCxn id="3202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5" name="Google Shape;3215;p32"/>
          <p:cNvCxnSpPr>
            <a:stCxn id="3201" idx="4"/>
            <a:endCxn id="3206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6" name="Google Shape;3216;p32"/>
          <p:cNvCxnSpPr>
            <a:stCxn id="3202" idx="3"/>
            <a:endCxn id="3206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7" name="Google Shape;3217;p32"/>
          <p:cNvCxnSpPr>
            <a:stCxn id="3203" idx="4"/>
            <a:endCxn id="3205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8" name="Google Shape;3218;p32"/>
          <p:cNvCxnSpPr>
            <a:stCxn id="3203" idx="5"/>
            <a:endCxn id="3206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Google Shape;3219;p32"/>
          <p:cNvCxnSpPr>
            <a:stCxn id="3203" idx="3"/>
            <a:endCxn id="3209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0" name="Google Shape;3220;p32"/>
          <p:cNvCxnSpPr>
            <a:stCxn id="3205" idx="6"/>
            <a:endCxn id="3206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1" name="Google Shape;3221;p32"/>
          <p:cNvCxnSpPr>
            <a:stCxn id="3209" idx="5"/>
            <a:endCxn id="3204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2" name="Google Shape;3222;p32"/>
          <p:cNvCxnSpPr>
            <a:stCxn id="3209" idx="6"/>
            <a:endCxn id="3205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3" name="Google Shape;3223;p32"/>
          <p:cNvCxnSpPr>
            <a:stCxn id="3204" idx="7"/>
            <a:endCxn id="3206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4" name="Google Shape;3224;p32"/>
          <p:cNvCxnSpPr>
            <a:stCxn id="3209" idx="4"/>
            <a:endCxn id="3207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5" name="Google Shape;3225;p32"/>
          <p:cNvCxnSpPr>
            <a:stCxn id="3207" idx="6"/>
            <a:endCxn id="3208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6" name="Google Shape;3226;p32"/>
          <p:cNvCxnSpPr>
            <a:stCxn id="3204" idx="6"/>
            <a:endCxn id="3208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7" name="Google Shape;3227;p32"/>
          <p:cNvCxnSpPr>
            <a:stCxn id="3206" idx="4"/>
            <a:endCxn id="3208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8" name="Google Shape;3228;p32"/>
          <p:cNvCxnSpPr>
            <a:stCxn id="3208" idx="7"/>
            <a:endCxn id="3202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9" name="Google Shape;3229;p32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0" name="Google Shape;3230;p32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1" name="Google Shape;3231;p32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2" name="Google Shape;3232;p32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3" name="Google Shape;3233;p32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4" name="Google Shape;3234;p32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5" name="Google Shape;3235;p32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6" name="Google Shape;3236;p32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7" name="Google Shape;3237;p32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8" name="Google Shape;3238;p32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9" name="Google Shape;3239;p32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0" name="Google Shape;3240;p32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1" name="Google Shape;3241;p32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2" name="Google Shape;3242;p32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3" name="Google Shape;3243;p32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4" name="Google Shape;3244;p32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5" name="Google Shape;3245;p32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6" name="Google Shape;3246;p32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7" name="Google Shape;3247;p32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248" name="Google Shape;3248;p32"/>
          <p:cNvCxnSpPr>
            <a:stCxn id="3207" idx="7"/>
            <a:endCxn id="3204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9" name="Google Shape;3249;p32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50" name="Google Shape;3250;p32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251" name="Google Shape;3251;p32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252" name="Google Shape;3252;p32"/>
          <p:cNvCxnSpPr>
            <a:endCxn id="3251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3" name="Google Shape;3253;p32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54" name="Google Shape;3254;p32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255" name="Google Shape;3255;p32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256" name="Google Shape;3256;p32"/>
          <p:cNvCxnSpPr>
            <a:endCxn id="3255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7" name="Google Shape;3257;p32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58" name="Google Shape;3258;p32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259" name="Google Shape;3259;p32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260" name="Google Shape;3260;p32"/>
          <p:cNvCxnSpPr>
            <a:endCxn id="3259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1" name="Google Shape;3261;p32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62" name="Google Shape;3262;p32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263" name="Google Shape;3263;p32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264" name="Google Shape;3264;p32"/>
          <p:cNvCxnSpPr>
            <a:endCxn id="3263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5" name="Google Shape;3265;p32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66" name="Google Shape;3266;p32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267" name="Google Shape;3267;p32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268" name="Google Shape;3268;p32"/>
          <p:cNvCxnSpPr>
            <a:endCxn id="3267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9" name="Google Shape;3269;p32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0" name="Google Shape;3270;p32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271" name="Google Shape;3271;p32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272" name="Google Shape;3272;p32"/>
          <p:cNvCxnSpPr>
            <a:endCxn id="3271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3" name="Google Shape;3273;p32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4" name="Google Shape;3274;p32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275" name="Google Shape;3275;p32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276" name="Google Shape;3276;p32"/>
          <p:cNvCxnSpPr>
            <a:endCxn id="3275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7" name="Google Shape;3277;p32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8" name="Google Shape;3278;p32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279" name="Google Shape;3279;p32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280" name="Google Shape;3280;p32"/>
          <p:cNvCxnSpPr>
            <a:endCxn id="3279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1" name="Google Shape;3281;p32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2" name="Google Shape;3282;p32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283" name="Google Shape;3283;p32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284" name="Google Shape;3284;p32"/>
          <p:cNvCxnSpPr>
            <a:endCxn id="3283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5" name="Google Shape;3285;p32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6" name="Google Shape;3286;p32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287" name="Google Shape;3287;p32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288" name="Google Shape;3288;p32"/>
          <p:cNvCxnSpPr>
            <a:endCxn id="3287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9" name="Google Shape;3289;p32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290" name="Google Shape;3290;p32"/>
          <p:cNvCxnSpPr>
            <a:stCxn id="3205" idx="4"/>
            <a:endCxn id="3204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1" name="Google Shape;3291;p32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292" name="Google Shape;3292;p32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293" name="Google Shape;3293;p32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294" name="Google Shape;3294;p32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295" name="Google Shape;3295;p32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296" name="Google Shape;3296;p32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297" name="Google Shape;3297;p32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298" name="Google Shape;3298;p32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299" name="Google Shape;3299;p32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300" name="Google Shape;3300;p32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301" name="Google Shape;3301;p32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302" name="Google Shape;3302;p32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303" name="Google Shape;3303;p32"/>
          <p:cNvCxnSpPr>
            <a:stCxn id="3293" idx="4"/>
            <a:endCxn id="3294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4" name="Google Shape;3304;p32"/>
          <p:cNvCxnSpPr>
            <a:stCxn id="3293" idx="5"/>
            <a:endCxn id="3295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5" name="Google Shape;3305;p32"/>
          <p:cNvCxnSpPr>
            <a:stCxn id="3293" idx="3"/>
            <a:endCxn id="3296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6" name="Google Shape;3306;p32"/>
          <p:cNvCxnSpPr>
            <a:stCxn id="3296" idx="6"/>
            <a:endCxn id="3294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7" name="Google Shape;3307;p32"/>
          <p:cNvCxnSpPr>
            <a:stCxn id="3294" idx="6"/>
            <a:endCxn id="3295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8" name="Google Shape;3308;p32"/>
          <p:cNvCxnSpPr>
            <a:stCxn id="3294" idx="4"/>
            <a:endCxn id="3299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9" name="Google Shape;3309;p32"/>
          <p:cNvCxnSpPr>
            <a:stCxn id="3295" idx="3"/>
            <a:endCxn id="3299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0" name="Google Shape;3310;p32"/>
          <p:cNvCxnSpPr>
            <a:stCxn id="3296" idx="4"/>
            <a:endCxn id="3298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1" name="Google Shape;3311;p32"/>
          <p:cNvCxnSpPr>
            <a:stCxn id="3296" idx="5"/>
            <a:endCxn id="3299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2" name="Google Shape;3312;p32"/>
          <p:cNvCxnSpPr>
            <a:stCxn id="3296" idx="3"/>
            <a:endCxn id="3302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3" name="Google Shape;3313;p32"/>
          <p:cNvCxnSpPr>
            <a:stCxn id="3298" idx="6"/>
            <a:endCxn id="3299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4" name="Google Shape;3314;p32"/>
          <p:cNvCxnSpPr>
            <a:stCxn id="3302" idx="5"/>
            <a:endCxn id="3297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5" name="Google Shape;3315;p32"/>
          <p:cNvCxnSpPr>
            <a:stCxn id="3302" idx="6"/>
            <a:endCxn id="3298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6" name="Google Shape;3316;p32"/>
          <p:cNvCxnSpPr>
            <a:stCxn id="3297" idx="7"/>
            <a:endCxn id="3299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7" name="Google Shape;3317;p32"/>
          <p:cNvCxnSpPr>
            <a:stCxn id="3302" idx="4"/>
            <a:endCxn id="3300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8" name="Google Shape;3318;p32"/>
          <p:cNvCxnSpPr>
            <a:stCxn id="3300" idx="6"/>
            <a:endCxn id="3301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9" name="Google Shape;3319;p32"/>
          <p:cNvCxnSpPr>
            <a:stCxn id="3297" idx="6"/>
            <a:endCxn id="3301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0" name="Google Shape;3320;p32"/>
          <p:cNvCxnSpPr>
            <a:stCxn id="3299" idx="4"/>
            <a:endCxn id="3301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1" name="Google Shape;3321;p32"/>
          <p:cNvCxnSpPr>
            <a:stCxn id="3301" idx="7"/>
            <a:endCxn id="3295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2" name="Google Shape;3322;p32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23" name="Google Shape;3323;p32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324" name="Google Shape;3324;p32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25" name="Google Shape;3325;p32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26" name="Google Shape;3326;p32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27" name="Google Shape;3327;p32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28" name="Google Shape;3328;p32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29" name="Google Shape;3329;p32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30" name="Google Shape;3330;p32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1" name="Google Shape;3331;p32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2" name="Google Shape;3332;p32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33" name="Google Shape;3333;p32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4" name="Google Shape;3334;p32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5" name="Google Shape;3335;p32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6" name="Google Shape;3336;p32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7" name="Google Shape;3337;p32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338" name="Google Shape;3338;p32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9" name="Google Shape;3339;p32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40" name="Google Shape;3340;p32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341" name="Google Shape;3341;p32"/>
          <p:cNvCxnSpPr>
            <a:stCxn id="3300" idx="7"/>
            <a:endCxn id="3297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2" name="Google Shape;3342;p32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343" name="Google Shape;3343;p32"/>
          <p:cNvCxnSpPr>
            <a:stCxn id="3298" idx="4"/>
            <a:endCxn id="3297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4" name="Google Shape;3344;p32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3350" name="Google Shape;3350;p33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1" name="Google Shape;3351;p3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2" name="Google Shape;3352;p33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353" name="Google Shape;3353;p33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354" name="Google Shape;3354;p33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55" name="Google Shape;3355;p33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56" name="Google Shape;3356;p33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57" name="Google Shape;3357;p33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58" name="Google Shape;3358;p33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359" name="Google Shape;3359;p33"/>
              <p:cNvCxnSpPr>
                <a:stCxn id="3354" idx="6"/>
                <a:endCxn id="335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0" name="Google Shape;3360;p33"/>
              <p:cNvCxnSpPr>
                <a:stCxn id="3355" idx="6"/>
                <a:endCxn id="335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1" name="Google Shape;3361;p33"/>
              <p:cNvCxnSpPr>
                <a:stCxn id="3357" idx="6"/>
                <a:endCxn id="335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2" name="Google Shape;3362;p33"/>
              <p:cNvCxnSpPr>
                <a:stCxn id="3356" idx="6"/>
                <a:endCxn id="335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3" name="Google Shape;3363;p33"/>
              <p:cNvCxnSpPr>
                <a:stCxn id="3356" idx="7"/>
                <a:endCxn id="335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4" name="Google Shape;3364;p33"/>
              <p:cNvCxnSpPr>
                <a:stCxn id="3354" idx="5"/>
                <a:endCxn id="335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65" name="Google Shape;3365;p33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366" name="Google Shape;3366;p33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67" name="Google Shape;3367;p33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68" name="Google Shape;3368;p33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69" name="Google Shape;3369;p33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70" name="Google Shape;3370;p33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371" name="Google Shape;3371;p33"/>
              <p:cNvCxnSpPr>
                <a:stCxn id="3366" idx="6"/>
                <a:endCxn id="336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2" name="Google Shape;3372;p33"/>
              <p:cNvCxnSpPr>
                <a:stCxn id="3367" idx="6"/>
                <a:endCxn id="337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3" name="Google Shape;3373;p33"/>
              <p:cNvCxnSpPr>
                <a:stCxn id="3369" idx="6"/>
                <a:endCxn id="337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4" name="Google Shape;3374;p33"/>
              <p:cNvCxnSpPr>
                <a:stCxn id="3368" idx="6"/>
                <a:endCxn id="336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5" name="Google Shape;3375;p33"/>
              <p:cNvCxnSpPr>
                <a:stCxn id="3368" idx="7"/>
                <a:endCxn id="336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6" name="Google Shape;3376;p33"/>
              <p:cNvCxnSpPr>
                <a:stCxn id="3366" idx="5"/>
                <a:endCxn id="336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77" name="Google Shape;3377;p33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378" name="Google Shape;3378;p33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379" name="Google Shape;3379;p33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380" name="Google Shape;3380;p33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381" name="Google Shape;3381;p33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382" name="Google Shape;3382;p33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383" name="Google Shape;3383;p33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384" name="Google Shape;3384;p33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385" name="Google Shape;3385;p33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386" name="Google Shape;3386;p33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387" name="Google Shape;3387;p33"/>
          <p:cNvCxnSpPr>
            <a:stCxn id="3377" idx="4"/>
            <a:endCxn id="3378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8" name="Google Shape;3388;p33"/>
          <p:cNvCxnSpPr>
            <a:stCxn id="3377" idx="5"/>
            <a:endCxn id="3379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9" name="Google Shape;3389;p33"/>
          <p:cNvCxnSpPr>
            <a:stCxn id="3377" idx="3"/>
            <a:endCxn id="3380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0" name="Google Shape;3390;p33"/>
          <p:cNvCxnSpPr>
            <a:stCxn id="3380" idx="6"/>
            <a:endCxn id="3378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1" name="Google Shape;3391;p33"/>
          <p:cNvCxnSpPr>
            <a:stCxn id="3378" idx="6"/>
            <a:endCxn id="3379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2" name="Google Shape;3392;p33"/>
          <p:cNvCxnSpPr>
            <a:stCxn id="3378" idx="4"/>
            <a:endCxn id="3383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3" name="Google Shape;3393;p33"/>
          <p:cNvCxnSpPr>
            <a:stCxn id="3379" idx="3"/>
            <a:endCxn id="3383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4" name="Google Shape;3394;p33"/>
          <p:cNvCxnSpPr>
            <a:stCxn id="3380" idx="4"/>
            <a:endCxn id="3382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5" name="Google Shape;3395;p33"/>
          <p:cNvCxnSpPr>
            <a:stCxn id="3380" idx="5"/>
            <a:endCxn id="3383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6" name="Google Shape;3396;p33"/>
          <p:cNvCxnSpPr>
            <a:stCxn id="3380" idx="3"/>
            <a:endCxn id="3386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7" name="Google Shape;3397;p33"/>
          <p:cNvCxnSpPr>
            <a:stCxn id="3382" idx="6"/>
            <a:endCxn id="3383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8" name="Google Shape;3398;p33"/>
          <p:cNvCxnSpPr>
            <a:stCxn id="3386" idx="5"/>
            <a:endCxn id="3381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9" name="Google Shape;3399;p33"/>
          <p:cNvCxnSpPr>
            <a:stCxn id="3386" idx="6"/>
            <a:endCxn id="3382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0" name="Google Shape;3400;p33"/>
          <p:cNvCxnSpPr>
            <a:stCxn id="3381" idx="7"/>
            <a:endCxn id="3383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1" name="Google Shape;3401;p33"/>
          <p:cNvCxnSpPr>
            <a:stCxn id="3386" idx="4"/>
            <a:endCxn id="3384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2" name="Google Shape;3402;p33"/>
          <p:cNvCxnSpPr>
            <a:stCxn id="3384" idx="6"/>
            <a:endCxn id="3385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3" name="Google Shape;3403;p33"/>
          <p:cNvCxnSpPr>
            <a:stCxn id="3381" idx="6"/>
            <a:endCxn id="3385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4" name="Google Shape;3404;p33"/>
          <p:cNvCxnSpPr>
            <a:stCxn id="3383" idx="4"/>
            <a:endCxn id="3385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5" name="Google Shape;3405;p33"/>
          <p:cNvCxnSpPr>
            <a:stCxn id="3385" idx="7"/>
            <a:endCxn id="3379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6" name="Google Shape;3406;p33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07" name="Google Shape;3407;p33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08" name="Google Shape;3408;p33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09" name="Google Shape;3409;p33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0" name="Google Shape;3410;p33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1" name="Google Shape;3411;p33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2" name="Google Shape;3412;p33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3" name="Google Shape;3413;p33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4" name="Google Shape;3414;p33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5" name="Google Shape;3415;p33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6" name="Google Shape;3416;p33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7" name="Google Shape;3417;p33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8" name="Google Shape;3418;p33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9" name="Google Shape;3419;p33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0" name="Google Shape;3420;p33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1" name="Google Shape;3421;p33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2" name="Google Shape;3422;p33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3" name="Google Shape;3423;p33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4" name="Google Shape;3424;p33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425" name="Google Shape;3425;p33"/>
          <p:cNvCxnSpPr>
            <a:stCxn id="3384" idx="7"/>
            <a:endCxn id="3381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6" name="Google Shape;3426;p33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7" name="Google Shape;3427;p33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428" name="Google Shape;3428;p33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429" name="Google Shape;3429;p33"/>
          <p:cNvCxnSpPr>
            <a:endCxn id="3428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0" name="Google Shape;3430;p33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1" name="Google Shape;3431;p33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432" name="Google Shape;3432;p33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433" name="Google Shape;3433;p33"/>
          <p:cNvCxnSpPr>
            <a:endCxn id="3432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4" name="Google Shape;3434;p33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5" name="Google Shape;3435;p33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436" name="Google Shape;3436;p33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437" name="Google Shape;3437;p33"/>
          <p:cNvCxnSpPr>
            <a:endCxn id="3436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8" name="Google Shape;3438;p33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9" name="Google Shape;3439;p33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440" name="Google Shape;3440;p33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441" name="Google Shape;3441;p33"/>
          <p:cNvCxnSpPr>
            <a:endCxn id="3440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2" name="Google Shape;3442;p33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43" name="Google Shape;3443;p33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444" name="Google Shape;3444;p33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445" name="Google Shape;3445;p33"/>
          <p:cNvCxnSpPr>
            <a:endCxn id="3444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6" name="Google Shape;3446;p33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47" name="Google Shape;3447;p33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448" name="Google Shape;3448;p33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449" name="Google Shape;3449;p33"/>
          <p:cNvCxnSpPr>
            <a:endCxn id="3448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0" name="Google Shape;3450;p33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1" name="Google Shape;3451;p33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452" name="Google Shape;3452;p33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453" name="Google Shape;3453;p33"/>
          <p:cNvCxnSpPr>
            <a:endCxn id="3452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4" name="Google Shape;3454;p33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5" name="Google Shape;3455;p33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456" name="Google Shape;3456;p33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457" name="Google Shape;3457;p33"/>
          <p:cNvCxnSpPr>
            <a:endCxn id="3456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8" name="Google Shape;3458;p33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9" name="Google Shape;3459;p33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460" name="Google Shape;3460;p33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461" name="Google Shape;3461;p33"/>
          <p:cNvCxnSpPr>
            <a:endCxn id="3460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2" name="Google Shape;3462;p33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463" name="Google Shape;3463;p33"/>
          <p:cNvCxnSpPr>
            <a:stCxn id="3382" idx="4"/>
            <a:endCxn id="3381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4" name="Google Shape;3464;p33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465" name="Google Shape;3465;p33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466" name="Google Shape;3466;p33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467" name="Google Shape;3467;p33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468" name="Google Shape;3468;p33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469" name="Google Shape;3469;p33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470" name="Google Shape;3470;p33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471" name="Google Shape;3471;p33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472" name="Google Shape;3472;p33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473" name="Google Shape;3473;p33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474" name="Google Shape;3474;p33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475" name="Google Shape;3475;p33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476" name="Google Shape;3476;p33"/>
          <p:cNvCxnSpPr>
            <a:stCxn id="3466" idx="4"/>
            <a:endCxn id="3467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7" name="Google Shape;3477;p33"/>
          <p:cNvCxnSpPr>
            <a:stCxn id="3466" idx="5"/>
            <a:endCxn id="3468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8" name="Google Shape;3478;p33"/>
          <p:cNvCxnSpPr>
            <a:stCxn id="3466" idx="3"/>
            <a:endCxn id="3469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9" name="Google Shape;3479;p33"/>
          <p:cNvCxnSpPr>
            <a:stCxn id="3469" idx="6"/>
            <a:endCxn id="3467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0" name="Google Shape;3480;p33"/>
          <p:cNvCxnSpPr>
            <a:stCxn id="3467" idx="6"/>
            <a:endCxn id="3468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1" name="Google Shape;3481;p33"/>
          <p:cNvCxnSpPr>
            <a:stCxn id="3467" idx="4"/>
            <a:endCxn id="3472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2" name="Google Shape;3482;p33"/>
          <p:cNvCxnSpPr>
            <a:stCxn id="3468" idx="3"/>
            <a:endCxn id="3472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3" name="Google Shape;3483;p33"/>
          <p:cNvCxnSpPr>
            <a:stCxn id="3469" idx="4"/>
            <a:endCxn id="3471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4" name="Google Shape;3484;p33"/>
          <p:cNvCxnSpPr>
            <a:stCxn id="3469" idx="5"/>
            <a:endCxn id="3472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5" name="Google Shape;3485;p33"/>
          <p:cNvCxnSpPr>
            <a:stCxn id="3469" idx="3"/>
            <a:endCxn id="3475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6" name="Google Shape;3486;p33"/>
          <p:cNvCxnSpPr>
            <a:stCxn id="3471" idx="6"/>
            <a:endCxn id="3472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7" name="Google Shape;3487;p33"/>
          <p:cNvCxnSpPr>
            <a:stCxn id="3475" idx="5"/>
            <a:endCxn id="3470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8" name="Google Shape;3488;p33"/>
          <p:cNvCxnSpPr>
            <a:stCxn id="3475" idx="6"/>
            <a:endCxn id="3471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9" name="Google Shape;3489;p33"/>
          <p:cNvCxnSpPr>
            <a:stCxn id="3470" idx="7"/>
            <a:endCxn id="3472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0" name="Google Shape;3490;p33"/>
          <p:cNvCxnSpPr>
            <a:stCxn id="3475" idx="4"/>
            <a:endCxn id="3473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1" name="Google Shape;3491;p33"/>
          <p:cNvCxnSpPr>
            <a:stCxn id="3473" idx="6"/>
            <a:endCxn id="3474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2" name="Google Shape;3492;p33"/>
          <p:cNvCxnSpPr>
            <a:stCxn id="3470" idx="6"/>
            <a:endCxn id="3474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3" name="Google Shape;3493;p33"/>
          <p:cNvCxnSpPr>
            <a:stCxn id="3472" idx="4"/>
            <a:endCxn id="3474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4" name="Google Shape;3494;p33"/>
          <p:cNvCxnSpPr>
            <a:stCxn id="3474" idx="7"/>
            <a:endCxn id="3468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5" name="Google Shape;3495;p33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96" name="Google Shape;3496;p33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497" name="Google Shape;3497;p33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98" name="Google Shape;3498;p33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499" name="Google Shape;3499;p33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00" name="Google Shape;3500;p33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1" name="Google Shape;3501;p33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2" name="Google Shape;3502;p33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03" name="Google Shape;3503;p33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4" name="Google Shape;3504;p33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5" name="Google Shape;3505;p33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06" name="Google Shape;3506;p33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07" name="Google Shape;3507;p33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8" name="Google Shape;3508;p33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9" name="Google Shape;3509;p33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10" name="Google Shape;3510;p33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511" name="Google Shape;3511;p33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12" name="Google Shape;3512;p33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13" name="Google Shape;3513;p33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514" name="Google Shape;3514;p33"/>
          <p:cNvCxnSpPr>
            <a:stCxn id="3473" idx="7"/>
            <a:endCxn id="3470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5" name="Google Shape;3515;p33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516" name="Google Shape;3516;p33"/>
          <p:cNvCxnSpPr>
            <a:stCxn id="3471" idx="4"/>
            <a:endCxn id="3470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7" name="Google Shape;3517;p33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3523" name="Google Shape;3523;p34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4" name="Google Shape;3524;p3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25" name="Google Shape;3525;p34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526" name="Google Shape;3526;p34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527" name="Google Shape;3527;p34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28" name="Google Shape;3528;p34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29" name="Google Shape;3529;p34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30" name="Google Shape;3530;p34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31" name="Google Shape;3531;p34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532" name="Google Shape;3532;p34"/>
              <p:cNvCxnSpPr>
                <a:stCxn id="3527" idx="6"/>
                <a:endCxn id="352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3" name="Google Shape;3533;p34"/>
              <p:cNvCxnSpPr>
                <a:stCxn id="3528" idx="6"/>
                <a:endCxn id="353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4" name="Google Shape;3534;p34"/>
              <p:cNvCxnSpPr>
                <a:stCxn id="3530" idx="6"/>
                <a:endCxn id="353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5" name="Google Shape;3535;p34"/>
              <p:cNvCxnSpPr>
                <a:stCxn id="3529" idx="6"/>
                <a:endCxn id="353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6" name="Google Shape;3536;p34"/>
              <p:cNvCxnSpPr>
                <a:stCxn id="3529" idx="7"/>
                <a:endCxn id="352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7" name="Google Shape;3537;p34"/>
              <p:cNvCxnSpPr>
                <a:stCxn id="3527" idx="5"/>
                <a:endCxn id="353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38" name="Google Shape;3538;p34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539" name="Google Shape;3539;p34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40" name="Google Shape;3540;p34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41" name="Google Shape;3541;p34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42" name="Google Shape;3542;p34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43" name="Google Shape;3543;p34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544" name="Google Shape;3544;p34"/>
              <p:cNvCxnSpPr>
                <a:stCxn id="3539" idx="6"/>
                <a:endCxn id="354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5" name="Google Shape;3545;p34"/>
              <p:cNvCxnSpPr>
                <a:stCxn id="3540" idx="6"/>
                <a:endCxn id="354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6" name="Google Shape;3546;p34"/>
              <p:cNvCxnSpPr>
                <a:stCxn id="3542" idx="6"/>
                <a:endCxn id="354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7" name="Google Shape;3547;p34"/>
              <p:cNvCxnSpPr>
                <a:stCxn id="3541" idx="6"/>
                <a:endCxn id="354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8" name="Google Shape;3548;p34"/>
              <p:cNvCxnSpPr>
                <a:stCxn id="3541" idx="7"/>
                <a:endCxn id="354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9" name="Google Shape;3549;p34"/>
              <p:cNvCxnSpPr>
                <a:stCxn id="3539" idx="5"/>
                <a:endCxn id="354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0" name="Google Shape;3550;p34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551" name="Google Shape;3551;p34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552" name="Google Shape;3552;p34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553" name="Google Shape;3553;p34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554" name="Google Shape;3554;p34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555" name="Google Shape;3555;p34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556" name="Google Shape;3556;p34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557" name="Google Shape;3557;p34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558" name="Google Shape;3558;p34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559" name="Google Shape;3559;p34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560" name="Google Shape;3560;p34"/>
          <p:cNvCxnSpPr>
            <a:stCxn id="3550" idx="4"/>
            <a:endCxn id="3551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1" name="Google Shape;3561;p34"/>
          <p:cNvCxnSpPr>
            <a:stCxn id="3550" idx="5"/>
            <a:endCxn id="3552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2" name="Google Shape;3562;p34"/>
          <p:cNvCxnSpPr>
            <a:stCxn id="3550" idx="3"/>
            <a:endCxn id="3553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3" name="Google Shape;3563;p34"/>
          <p:cNvCxnSpPr>
            <a:stCxn id="3553" idx="6"/>
            <a:endCxn id="3551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4" name="Google Shape;3564;p34"/>
          <p:cNvCxnSpPr>
            <a:stCxn id="3551" idx="6"/>
            <a:endCxn id="3552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5" name="Google Shape;3565;p34"/>
          <p:cNvCxnSpPr>
            <a:stCxn id="3551" idx="4"/>
            <a:endCxn id="3556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6" name="Google Shape;3566;p34"/>
          <p:cNvCxnSpPr>
            <a:stCxn id="3552" idx="3"/>
            <a:endCxn id="3556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7" name="Google Shape;3567;p34"/>
          <p:cNvCxnSpPr>
            <a:stCxn id="3553" idx="4"/>
            <a:endCxn id="3555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8" name="Google Shape;3568;p34"/>
          <p:cNvCxnSpPr>
            <a:stCxn id="3553" idx="5"/>
            <a:endCxn id="3556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9" name="Google Shape;3569;p34"/>
          <p:cNvCxnSpPr>
            <a:stCxn id="3553" idx="3"/>
            <a:endCxn id="3559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0" name="Google Shape;3570;p34"/>
          <p:cNvCxnSpPr>
            <a:stCxn id="3555" idx="6"/>
            <a:endCxn id="3556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1" name="Google Shape;3571;p34"/>
          <p:cNvCxnSpPr>
            <a:stCxn id="3559" idx="5"/>
            <a:endCxn id="3554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2" name="Google Shape;3572;p34"/>
          <p:cNvCxnSpPr>
            <a:stCxn id="3559" idx="6"/>
            <a:endCxn id="3555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3" name="Google Shape;3573;p34"/>
          <p:cNvCxnSpPr>
            <a:stCxn id="3554" idx="7"/>
            <a:endCxn id="3556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4" name="Google Shape;3574;p34"/>
          <p:cNvCxnSpPr>
            <a:stCxn id="3559" idx="4"/>
            <a:endCxn id="3557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5" name="Google Shape;3575;p34"/>
          <p:cNvCxnSpPr>
            <a:stCxn id="3557" idx="6"/>
            <a:endCxn id="3558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6" name="Google Shape;3576;p34"/>
          <p:cNvCxnSpPr>
            <a:stCxn id="3554" idx="6"/>
            <a:endCxn id="3558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7" name="Google Shape;3577;p34"/>
          <p:cNvCxnSpPr>
            <a:stCxn id="3556" idx="4"/>
            <a:endCxn id="3558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8" name="Google Shape;3578;p34"/>
          <p:cNvCxnSpPr>
            <a:stCxn id="3558" idx="7"/>
            <a:endCxn id="3552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9" name="Google Shape;3579;p34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0" name="Google Shape;3580;p34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1" name="Google Shape;3581;p34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2" name="Google Shape;3582;p34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3" name="Google Shape;3583;p34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4" name="Google Shape;3584;p34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5" name="Google Shape;3585;p34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6" name="Google Shape;3586;p34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7" name="Google Shape;3587;p34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8" name="Google Shape;3588;p34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9" name="Google Shape;3589;p34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0" name="Google Shape;3590;p34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1" name="Google Shape;3591;p34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2" name="Google Shape;3592;p34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3" name="Google Shape;3593;p34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4" name="Google Shape;3594;p34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5" name="Google Shape;3595;p34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6" name="Google Shape;3596;p34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7" name="Google Shape;3597;p34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598" name="Google Shape;3598;p34"/>
          <p:cNvCxnSpPr>
            <a:stCxn id="3557" idx="7"/>
            <a:endCxn id="3554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9" name="Google Shape;3599;p34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600" name="Google Shape;3600;p34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601" name="Google Shape;3601;p34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602" name="Google Shape;3602;p34"/>
          <p:cNvCxnSpPr>
            <a:endCxn id="3601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3" name="Google Shape;3603;p34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04" name="Google Shape;3604;p34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605" name="Google Shape;3605;p34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606" name="Google Shape;3606;p34"/>
          <p:cNvCxnSpPr>
            <a:endCxn id="3605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7" name="Google Shape;3607;p34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08" name="Google Shape;3608;p34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609" name="Google Shape;3609;p34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610" name="Google Shape;3610;p34"/>
          <p:cNvCxnSpPr>
            <a:endCxn id="3609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1" name="Google Shape;3611;p34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12" name="Google Shape;3612;p34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613" name="Google Shape;3613;p34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614" name="Google Shape;3614;p34"/>
          <p:cNvCxnSpPr>
            <a:endCxn id="3613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5" name="Google Shape;3615;p34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16" name="Google Shape;3616;p34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617" name="Google Shape;3617;p34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618" name="Google Shape;3618;p34"/>
          <p:cNvCxnSpPr>
            <a:endCxn id="3617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9" name="Google Shape;3619;p34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20" name="Google Shape;3620;p34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621" name="Google Shape;3621;p34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622" name="Google Shape;3622;p34"/>
          <p:cNvCxnSpPr>
            <a:endCxn id="3621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3" name="Google Shape;3623;p34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24" name="Google Shape;3624;p34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625" name="Google Shape;3625;p34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626" name="Google Shape;3626;p34"/>
          <p:cNvCxnSpPr>
            <a:endCxn id="3625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7" name="Google Shape;3627;p34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28" name="Google Shape;3628;p34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629" name="Google Shape;3629;p34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630" name="Google Shape;3630;p34"/>
          <p:cNvCxnSpPr>
            <a:endCxn id="3629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1" name="Google Shape;3631;p34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632" name="Google Shape;3632;p34"/>
          <p:cNvCxnSpPr>
            <a:stCxn id="3555" idx="4"/>
            <a:endCxn id="3554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3" name="Google Shape;3633;p34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634" name="Google Shape;3634;p34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635" name="Google Shape;3635;p34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636" name="Google Shape;3636;p34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637" name="Google Shape;3637;p34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638" name="Google Shape;3638;p34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639" name="Google Shape;3639;p34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640" name="Google Shape;3640;p34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641" name="Google Shape;3641;p34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642" name="Google Shape;3642;p34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643" name="Google Shape;3643;p34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644" name="Google Shape;3644;p34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645" name="Google Shape;3645;p34"/>
          <p:cNvCxnSpPr>
            <a:stCxn id="3635" idx="4"/>
            <a:endCxn id="3636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6" name="Google Shape;3646;p34"/>
          <p:cNvCxnSpPr>
            <a:stCxn id="3635" idx="5"/>
            <a:endCxn id="3637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7" name="Google Shape;3647;p34"/>
          <p:cNvCxnSpPr>
            <a:stCxn id="3635" idx="3"/>
            <a:endCxn id="3638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8" name="Google Shape;3648;p34"/>
          <p:cNvCxnSpPr>
            <a:stCxn id="3638" idx="6"/>
            <a:endCxn id="3636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9" name="Google Shape;3649;p34"/>
          <p:cNvCxnSpPr>
            <a:stCxn id="3636" idx="6"/>
            <a:endCxn id="3637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0" name="Google Shape;3650;p34"/>
          <p:cNvCxnSpPr>
            <a:stCxn id="3636" idx="4"/>
            <a:endCxn id="3641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1" name="Google Shape;3651;p34"/>
          <p:cNvCxnSpPr>
            <a:stCxn id="3637" idx="3"/>
            <a:endCxn id="3641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2" name="Google Shape;3652;p34"/>
          <p:cNvCxnSpPr>
            <a:stCxn id="3638" idx="4"/>
            <a:endCxn id="3640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3" name="Google Shape;3653;p34"/>
          <p:cNvCxnSpPr>
            <a:stCxn id="3638" idx="5"/>
            <a:endCxn id="3641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4" name="Google Shape;3654;p34"/>
          <p:cNvCxnSpPr>
            <a:stCxn id="3638" idx="3"/>
            <a:endCxn id="3644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5" name="Google Shape;3655;p34"/>
          <p:cNvCxnSpPr>
            <a:stCxn id="3640" idx="6"/>
            <a:endCxn id="3641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6" name="Google Shape;3656;p34"/>
          <p:cNvCxnSpPr>
            <a:stCxn id="3644" idx="5"/>
            <a:endCxn id="3639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7" name="Google Shape;3657;p34"/>
          <p:cNvCxnSpPr>
            <a:stCxn id="3644" idx="6"/>
            <a:endCxn id="3640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8" name="Google Shape;3658;p34"/>
          <p:cNvCxnSpPr>
            <a:stCxn id="3639" idx="7"/>
            <a:endCxn id="3641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9" name="Google Shape;3659;p34"/>
          <p:cNvCxnSpPr>
            <a:stCxn id="3644" idx="4"/>
            <a:endCxn id="3642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0" name="Google Shape;3660;p34"/>
          <p:cNvCxnSpPr>
            <a:stCxn id="3642" idx="6"/>
            <a:endCxn id="3643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1" name="Google Shape;3661;p34"/>
          <p:cNvCxnSpPr>
            <a:stCxn id="3639" idx="6"/>
            <a:endCxn id="3643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2" name="Google Shape;3662;p34"/>
          <p:cNvCxnSpPr>
            <a:stCxn id="3641" idx="4"/>
            <a:endCxn id="3643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3" name="Google Shape;3663;p34"/>
          <p:cNvCxnSpPr>
            <a:stCxn id="3643" idx="7"/>
            <a:endCxn id="3637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4" name="Google Shape;3664;p34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65" name="Google Shape;3665;p34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666" name="Google Shape;3666;p34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67" name="Google Shape;3667;p34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68" name="Google Shape;3668;p34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69" name="Google Shape;3669;p34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0" name="Google Shape;3670;p34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1" name="Google Shape;3671;p34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72" name="Google Shape;3672;p34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3" name="Google Shape;3673;p34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4" name="Google Shape;3674;p34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75" name="Google Shape;3675;p34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76" name="Google Shape;3676;p34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7" name="Google Shape;3677;p34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78" name="Google Shape;3678;p34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9" name="Google Shape;3679;p34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680" name="Google Shape;3680;p34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81" name="Google Shape;3681;p34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82" name="Google Shape;3682;p34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683" name="Google Shape;3683;p34"/>
          <p:cNvCxnSpPr>
            <a:stCxn id="3642" idx="7"/>
            <a:endCxn id="3639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4" name="Google Shape;3684;p34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685" name="Google Shape;3685;p34"/>
          <p:cNvCxnSpPr>
            <a:stCxn id="3640" idx="4"/>
            <a:endCxn id="3639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6" name="Google Shape;3686;p34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3692" name="Google Shape;3692;p3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3" name="Google Shape;3693;p3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94" name="Google Shape;3694;p35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695" name="Google Shape;3695;p3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696" name="Google Shape;3696;p3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697" name="Google Shape;3697;p3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698" name="Google Shape;3698;p3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699" name="Google Shape;3699;p3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00" name="Google Shape;3700;p3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701" name="Google Shape;3701;p35"/>
              <p:cNvCxnSpPr>
                <a:stCxn id="3696" idx="6"/>
                <a:endCxn id="3697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2" name="Google Shape;3702;p35"/>
              <p:cNvCxnSpPr>
                <a:stCxn id="3697" idx="6"/>
                <a:endCxn id="3700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3" name="Google Shape;3703;p35"/>
              <p:cNvCxnSpPr>
                <a:stCxn id="3699" idx="6"/>
                <a:endCxn id="3700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4" name="Google Shape;3704;p35"/>
              <p:cNvCxnSpPr>
                <a:stCxn id="3698" idx="6"/>
                <a:endCxn id="3699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5" name="Google Shape;3705;p35"/>
              <p:cNvCxnSpPr>
                <a:stCxn id="3698" idx="7"/>
                <a:endCxn id="3697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6" name="Google Shape;3706;p35"/>
              <p:cNvCxnSpPr>
                <a:stCxn id="3696" idx="5"/>
                <a:endCxn id="3699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07" name="Google Shape;3707;p3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708" name="Google Shape;3708;p3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09" name="Google Shape;3709;p3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10" name="Google Shape;3710;p3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11" name="Google Shape;3711;p3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12" name="Google Shape;3712;p3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713" name="Google Shape;3713;p35"/>
              <p:cNvCxnSpPr>
                <a:stCxn id="3708" idx="6"/>
                <a:endCxn id="3709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4" name="Google Shape;3714;p35"/>
              <p:cNvCxnSpPr>
                <a:stCxn id="3709" idx="6"/>
                <a:endCxn id="3712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5" name="Google Shape;3715;p35"/>
              <p:cNvCxnSpPr>
                <a:stCxn id="3711" idx="6"/>
                <a:endCxn id="3712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6" name="Google Shape;3716;p35"/>
              <p:cNvCxnSpPr>
                <a:stCxn id="3710" idx="6"/>
                <a:endCxn id="3711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7" name="Google Shape;3717;p35"/>
              <p:cNvCxnSpPr>
                <a:stCxn id="3710" idx="7"/>
                <a:endCxn id="3709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8" name="Google Shape;3718;p35"/>
              <p:cNvCxnSpPr>
                <a:stCxn id="3708" idx="5"/>
                <a:endCxn id="3711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19" name="Google Shape;3719;p35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720" name="Google Shape;3720;p35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721" name="Google Shape;3721;p35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722" name="Google Shape;3722;p35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723" name="Google Shape;3723;p35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724" name="Google Shape;3724;p35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725" name="Google Shape;3725;p35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726" name="Google Shape;3726;p35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727" name="Google Shape;3727;p35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728" name="Google Shape;3728;p35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729" name="Google Shape;3729;p35"/>
          <p:cNvCxnSpPr>
            <a:stCxn id="3719" idx="4"/>
            <a:endCxn id="3720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0" name="Google Shape;3730;p35"/>
          <p:cNvCxnSpPr>
            <a:stCxn id="3719" idx="5"/>
            <a:endCxn id="3721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1" name="Google Shape;3731;p35"/>
          <p:cNvCxnSpPr>
            <a:stCxn id="3719" idx="3"/>
            <a:endCxn id="3722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2" name="Google Shape;3732;p35"/>
          <p:cNvCxnSpPr>
            <a:stCxn id="3722" idx="6"/>
            <a:endCxn id="3720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3" name="Google Shape;3733;p35"/>
          <p:cNvCxnSpPr>
            <a:stCxn id="3720" idx="6"/>
            <a:endCxn id="3721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4" name="Google Shape;3734;p35"/>
          <p:cNvCxnSpPr>
            <a:stCxn id="3720" idx="4"/>
            <a:endCxn id="3725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5" name="Google Shape;3735;p35"/>
          <p:cNvCxnSpPr>
            <a:stCxn id="3721" idx="3"/>
            <a:endCxn id="3725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6" name="Google Shape;3736;p35"/>
          <p:cNvCxnSpPr>
            <a:stCxn id="3722" idx="4"/>
            <a:endCxn id="3724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7" name="Google Shape;3737;p35"/>
          <p:cNvCxnSpPr>
            <a:stCxn id="3722" idx="5"/>
            <a:endCxn id="3725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8" name="Google Shape;3738;p35"/>
          <p:cNvCxnSpPr>
            <a:stCxn id="3722" idx="3"/>
            <a:endCxn id="3728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9" name="Google Shape;3739;p35"/>
          <p:cNvCxnSpPr>
            <a:stCxn id="3724" idx="6"/>
            <a:endCxn id="3725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0" name="Google Shape;3740;p35"/>
          <p:cNvCxnSpPr>
            <a:stCxn id="3728" idx="5"/>
            <a:endCxn id="3723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1" name="Google Shape;3741;p35"/>
          <p:cNvCxnSpPr>
            <a:stCxn id="3728" idx="6"/>
            <a:endCxn id="3724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2" name="Google Shape;3742;p35"/>
          <p:cNvCxnSpPr>
            <a:stCxn id="3723" idx="7"/>
            <a:endCxn id="3725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3" name="Google Shape;3743;p35"/>
          <p:cNvCxnSpPr>
            <a:stCxn id="3728" idx="4"/>
            <a:endCxn id="3726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4" name="Google Shape;3744;p35"/>
          <p:cNvCxnSpPr>
            <a:stCxn id="3726" idx="6"/>
            <a:endCxn id="3727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5" name="Google Shape;3745;p35"/>
          <p:cNvCxnSpPr>
            <a:stCxn id="3723" idx="6"/>
            <a:endCxn id="3727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6" name="Google Shape;3746;p35"/>
          <p:cNvCxnSpPr>
            <a:stCxn id="3725" idx="4"/>
            <a:endCxn id="3727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7" name="Google Shape;3747;p35"/>
          <p:cNvCxnSpPr>
            <a:stCxn id="3727" idx="7"/>
            <a:endCxn id="3721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8" name="Google Shape;3748;p35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49" name="Google Shape;3749;p35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0" name="Google Shape;3750;p35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1" name="Google Shape;3751;p35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2" name="Google Shape;3752;p35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3" name="Google Shape;3753;p35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4" name="Google Shape;3754;p35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5" name="Google Shape;3755;p35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6" name="Google Shape;3756;p35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7" name="Google Shape;3757;p35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8" name="Google Shape;3758;p35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9" name="Google Shape;3759;p35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0" name="Google Shape;3760;p35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1" name="Google Shape;3761;p35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2" name="Google Shape;3762;p35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3" name="Google Shape;3763;p35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4" name="Google Shape;3764;p35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5" name="Google Shape;3765;p35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6" name="Google Shape;3766;p35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767" name="Google Shape;3767;p35"/>
          <p:cNvCxnSpPr>
            <a:stCxn id="3726" idx="7"/>
            <a:endCxn id="3723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8" name="Google Shape;3768;p35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9" name="Google Shape;3769;p35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770" name="Google Shape;3770;p35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771" name="Google Shape;3771;p35"/>
          <p:cNvCxnSpPr>
            <a:endCxn id="3770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2" name="Google Shape;3772;p35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3" name="Google Shape;3773;p35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774" name="Google Shape;3774;p35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775" name="Google Shape;3775;p35"/>
          <p:cNvCxnSpPr>
            <a:endCxn id="3774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6" name="Google Shape;3776;p35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7" name="Google Shape;3777;p35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778" name="Google Shape;3778;p35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779" name="Google Shape;3779;p35"/>
          <p:cNvCxnSpPr>
            <a:endCxn id="3778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0" name="Google Shape;3780;p35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81" name="Google Shape;3781;p35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782" name="Google Shape;3782;p35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783" name="Google Shape;3783;p35"/>
          <p:cNvCxnSpPr>
            <a:endCxn id="3782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4" name="Google Shape;3784;p35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85" name="Google Shape;3785;p35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786" name="Google Shape;3786;p35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787" name="Google Shape;3787;p35"/>
          <p:cNvCxnSpPr>
            <a:endCxn id="3786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8" name="Google Shape;3788;p35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89" name="Google Shape;3789;p35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790" name="Google Shape;3790;p35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791" name="Google Shape;3791;p35"/>
          <p:cNvCxnSpPr>
            <a:endCxn id="3790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2" name="Google Shape;3792;p35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93" name="Google Shape;3793;p35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794" name="Google Shape;3794;p35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795" name="Google Shape;3795;p35"/>
          <p:cNvCxnSpPr>
            <a:endCxn id="3794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6" name="Google Shape;3796;p35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97" name="Google Shape;3797;p35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798" name="Google Shape;3798;p35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799" name="Google Shape;3799;p35"/>
          <p:cNvCxnSpPr>
            <a:endCxn id="3798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0" name="Google Shape;3800;p35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801" name="Google Shape;3801;p35"/>
          <p:cNvCxnSpPr>
            <a:stCxn id="3724" idx="4"/>
            <a:endCxn id="3723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2" name="Google Shape;3802;p35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803" name="Google Shape;3803;p35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804" name="Google Shape;3804;p35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805" name="Google Shape;3805;p35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806" name="Google Shape;3806;p35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807" name="Google Shape;3807;p35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808" name="Google Shape;3808;p35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809" name="Google Shape;3809;p35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810" name="Google Shape;3810;p35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811" name="Google Shape;3811;p35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812" name="Google Shape;3812;p35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813" name="Google Shape;3813;p35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814" name="Google Shape;3814;p35"/>
          <p:cNvCxnSpPr>
            <a:stCxn id="3804" idx="4"/>
            <a:endCxn id="3805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5" name="Google Shape;3815;p35"/>
          <p:cNvCxnSpPr>
            <a:stCxn id="3804" idx="5"/>
            <a:endCxn id="3806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6" name="Google Shape;3816;p35"/>
          <p:cNvCxnSpPr>
            <a:stCxn id="3804" idx="3"/>
            <a:endCxn id="3807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7" name="Google Shape;3817;p35"/>
          <p:cNvCxnSpPr>
            <a:stCxn id="3807" idx="6"/>
            <a:endCxn id="3805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8" name="Google Shape;3818;p35"/>
          <p:cNvCxnSpPr>
            <a:stCxn id="3805" idx="6"/>
            <a:endCxn id="3806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9" name="Google Shape;3819;p35"/>
          <p:cNvCxnSpPr>
            <a:stCxn id="3805" idx="4"/>
            <a:endCxn id="3810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0" name="Google Shape;3820;p35"/>
          <p:cNvCxnSpPr>
            <a:stCxn id="3806" idx="3"/>
            <a:endCxn id="3810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1" name="Google Shape;3821;p35"/>
          <p:cNvCxnSpPr>
            <a:stCxn id="3807" idx="4"/>
            <a:endCxn id="3809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2" name="Google Shape;3822;p35"/>
          <p:cNvCxnSpPr>
            <a:stCxn id="3807" idx="5"/>
            <a:endCxn id="3810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3" name="Google Shape;3823;p35"/>
          <p:cNvCxnSpPr>
            <a:stCxn id="3807" idx="3"/>
            <a:endCxn id="3813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4" name="Google Shape;3824;p35"/>
          <p:cNvCxnSpPr>
            <a:stCxn id="3809" idx="6"/>
            <a:endCxn id="3810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5" name="Google Shape;3825;p35"/>
          <p:cNvCxnSpPr>
            <a:stCxn id="3813" idx="5"/>
            <a:endCxn id="3808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6" name="Google Shape;3826;p35"/>
          <p:cNvCxnSpPr>
            <a:stCxn id="3813" idx="6"/>
            <a:endCxn id="3809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7" name="Google Shape;3827;p35"/>
          <p:cNvCxnSpPr>
            <a:stCxn id="3808" idx="7"/>
            <a:endCxn id="3810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8" name="Google Shape;3828;p35"/>
          <p:cNvCxnSpPr>
            <a:stCxn id="3813" idx="4"/>
            <a:endCxn id="3811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9" name="Google Shape;3829;p35"/>
          <p:cNvCxnSpPr>
            <a:stCxn id="3811" idx="6"/>
            <a:endCxn id="3812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0" name="Google Shape;3830;p35"/>
          <p:cNvCxnSpPr>
            <a:stCxn id="3808" idx="6"/>
            <a:endCxn id="3812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1" name="Google Shape;3831;p35"/>
          <p:cNvCxnSpPr>
            <a:stCxn id="3810" idx="4"/>
            <a:endCxn id="3812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2" name="Google Shape;3832;p35"/>
          <p:cNvCxnSpPr>
            <a:stCxn id="3812" idx="7"/>
            <a:endCxn id="3806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3" name="Google Shape;3833;p35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34" name="Google Shape;3834;p35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835" name="Google Shape;3835;p35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36" name="Google Shape;3836;p35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37" name="Google Shape;3837;p35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38" name="Google Shape;3838;p35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39" name="Google Shape;3839;p35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0" name="Google Shape;3840;p35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1" name="Google Shape;3841;p35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2" name="Google Shape;3842;p35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3" name="Google Shape;3843;p35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4" name="Google Shape;3844;p35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5" name="Google Shape;3845;p35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6" name="Google Shape;3846;p35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7" name="Google Shape;3847;p35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8" name="Google Shape;3848;p35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849" name="Google Shape;3849;p35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50" name="Google Shape;3850;p35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51" name="Google Shape;3851;p35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852" name="Google Shape;3852;p35"/>
          <p:cNvCxnSpPr>
            <a:stCxn id="3811" idx="7"/>
            <a:endCxn id="3808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3" name="Google Shape;3853;p35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854" name="Google Shape;3854;p35"/>
          <p:cNvCxnSpPr>
            <a:stCxn id="3809" idx="4"/>
            <a:endCxn id="3808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5" name="Google Shape;3855;p35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56" name="Google Shape;3856;p35"/>
          <p:cNvSpPr txBox="1"/>
          <p:nvPr/>
        </p:nvSpPr>
        <p:spPr>
          <a:xfrm>
            <a:off x="5607925" y="1977700"/>
            <a:ext cx="2431200" cy="97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#Vertices-1 = #Arcos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10 -1=9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MST = 38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</a:t>
            </a:r>
            <a:endParaRPr/>
          </a:p>
        </p:txBody>
      </p:sp>
      <p:pic>
        <p:nvPicPr>
          <p:cNvPr id="3862" name="Google Shape;3862;p3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3" name="Google Shape;3863;p3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4" name="Google Shape;3864;p36"/>
          <p:cNvSpPr txBox="1">
            <a:spLocks noGrp="1"/>
          </p:cNvSpPr>
          <p:nvPr>
            <p:ph type="body" idx="1"/>
          </p:nvPr>
        </p:nvSpPr>
        <p:spPr>
          <a:xfrm>
            <a:off x="311700" y="1287713"/>
            <a:ext cx="73890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 ordena las aristas en función de sus pesos, lo cual toma O(E log E) operaciones.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Luego realiza un máximo de O(E) operaciones de union / búsqueda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Como E es al menos tan grande como V-1, concluye que la complejidad es </a:t>
            </a:r>
            <a:r>
              <a:rPr lang="es" b="1"/>
              <a:t>O(E log V)</a:t>
            </a:r>
            <a:r>
              <a:rPr lang="es"/>
              <a:t> donde E es el número de aristas y V es el número de vértices en el grafo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</a:t>
            </a:r>
            <a:endParaRPr/>
          </a:p>
        </p:txBody>
      </p:sp>
      <p:pic>
        <p:nvPicPr>
          <p:cNvPr id="3870" name="Google Shape;3870;p37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1" name="Google Shape;3871;p3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2" name="Google Shape;3872;p3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738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Aplique el algoritmo de Kruskal a los siguientes grafos</a:t>
            </a:r>
            <a:endParaRPr/>
          </a:p>
        </p:txBody>
      </p:sp>
      <p:pic>
        <p:nvPicPr>
          <p:cNvPr id="3873" name="Google Shape;38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825" y="3585200"/>
            <a:ext cx="829750" cy="94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4" name="Google Shape;3874;p37"/>
          <p:cNvGrpSpPr/>
          <p:nvPr/>
        </p:nvGrpSpPr>
        <p:grpSpPr>
          <a:xfrm>
            <a:off x="1574950" y="1491850"/>
            <a:ext cx="2616300" cy="1192200"/>
            <a:chOff x="556900" y="1672825"/>
            <a:chExt cx="2616300" cy="1192200"/>
          </a:xfrm>
        </p:grpSpPr>
        <p:sp>
          <p:nvSpPr>
            <p:cNvPr id="3875" name="Google Shape;3875;p37"/>
            <p:cNvSpPr/>
            <p:nvPr/>
          </p:nvSpPr>
          <p:spPr>
            <a:xfrm>
              <a:off x="556900" y="17831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876" name="Google Shape;3876;p37"/>
            <p:cNvSpPr/>
            <p:nvPr/>
          </p:nvSpPr>
          <p:spPr>
            <a:xfrm>
              <a:off x="1318900" y="17831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877" name="Google Shape;3877;p37"/>
            <p:cNvSpPr/>
            <p:nvPr/>
          </p:nvSpPr>
          <p:spPr>
            <a:xfrm>
              <a:off x="937900" y="23927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878" name="Google Shape;3878;p37"/>
            <p:cNvSpPr/>
            <p:nvPr/>
          </p:nvSpPr>
          <p:spPr>
            <a:xfrm>
              <a:off x="2004700" y="17831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879" name="Google Shape;3879;p37"/>
            <p:cNvSpPr/>
            <p:nvPr/>
          </p:nvSpPr>
          <p:spPr>
            <a:xfrm>
              <a:off x="2004700" y="23927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880" name="Google Shape;3880;p37"/>
            <p:cNvSpPr/>
            <p:nvPr/>
          </p:nvSpPr>
          <p:spPr>
            <a:xfrm>
              <a:off x="2690500" y="17831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881" name="Google Shape;3881;p37"/>
            <p:cNvSpPr/>
            <p:nvPr/>
          </p:nvSpPr>
          <p:spPr>
            <a:xfrm>
              <a:off x="2690500" y="23927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882" name="Google Shape;3882;p37"/>
            <p:cNvCxnSpPr>
              <a:stCxn id="3875" idx="6"/>
              <a:endCxn id="3876" idx="2"/>
            </p:cNvCxnSpPr>
            <p:nvPr/>
          </p:nvCxnSpPr>
          <p:spPr>
            <a:xfrm>
              <a:off x="898000" y="1953700"/>
              <a:ext cx="4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3" name="Google Shape;3883;p37"/>
            <p:cNvCxnSpPr>
              <a:stCxn id="3876" idx="6"/>
              <a:endCxn id="3878" idx="2"/>
            </p:cNvCxnSpPr>
            <p:nvPr/>
          </p:nvCxnSpPr>
          <p:spPr>
            <a:xfrm>
              <a:off x="1660000" y="1953700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4" name="Google Shape;3884;p37"/>
            <p:cNvCxnSpPr>
              <a:stCxn id="3878" idx="6"/>
              <a:endCxn id="3880" idx="2"/>
            </p:cNvCxnSpPr>
            <p:nvPr/>
          </p:nvCxnSpPr>
          <p:spPr>
            <a:xfrm>
              <a:off x="2345800" y="1953700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5" name="Google Shape;3885;p37"/>
            <p:cNvCxnSpPr>
              <a:stCxn id="3879" idx="6"/>
              <a:endCxn id="3881" idx="2"/>
            </p:cNvCxnSpPr>
            <p:nvPr/>
          </p:nvCxnSpPr>
          <p:spPr>
            <a:xfrm>
              <a:off x="2345800" y="2563300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6" name="Google Shape;3886;p37"/>
            <p:cNvCxnSpPr>
              <a:stCxn id="3880" idx="3"/>
              <a:endCxn id="3879" idx="7"/>
            </p:cNvCxnSpPr>
            <p:nvPr/>
          </p:nvCxnSpPr>
          <p:spPr>
            <a:xfrm flipH="1">
              <a:off x="2295853" y="2074297"/>
              <a:ext cx="444600" cy="36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7" name="Google Shape;3887;p37"/>
            <p:cNvCxnSpPr>
              <a:stCxn id="3880" idx="4"/>
              <a:endCxn id="3881" idx="0"/>
            </p:cNvCxnSpPr>
            <p:nvPr/>
          </p:nvCxnSpPr>
          <p:spPr>
            <a:xfrm>
              <a:off x="2861050" y="2124250"/>
              <a:ext cx="0" cy="26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8" name="Google Shape;3888;p37"/>
            <p:cNvCxnSpPr>
              <a:stCxn id="3878" idx="4"/>
              <a:endCxn id="3879" idx="0"/>
            </p:cNvCxnSpPr>
            <p:nvPr/>
          </p:nvCxnSpPr>
          <p:spPr>
            <a:xfrm>
              <a:off x="2175250" y="2124250"/>
              <a:ext cx="0" cy="26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9" name="Google Shape;3889;p37"/>
            <p:cNvCxnSpPr>
              <a:stCxn id="3876" idx="5"/>
              <a:endCxn id="3879" idx="1"/>
            </p:cNvCxnSpPr>
            <p:nvPr/>
          </p:nvCxnSpPr>
          <p:spPr>
            <a:xfrm>
              <a:off x="1610047" y="2074297"/>
              <a:ext cx="444600" cy="36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0" name="Google Shape;3890;p37"/>
            <p:cNvCxnSpPr>
              <a:stCxn id="3876" idx="3"/>
              <a:endCxn id="3877" idx="7"/>
            </p:cNvCxnSpPr>
            <p:nvPr/>
          </p:nvCxnSpPr>
          <p:spPr>
            <a:xfrm flipH="1">
              <a:off x="1229053" y="2074297"/>
              <a:ext cx="139800" cy="36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1" name="Google Shape;3891;p37"/>
            <p:cNvCxnSpPr>
              <a:stCxn id="3875" idx="4"/>
              <a:endCxn id="3877" idx="1"/>
            </p:cNvCxnSpPr>
            <p:nvPr/>
          </p:nvCxnSpPr>
          <p:spPr>
            <a:xfrm>
              <a:off x="727450" y="2124250"/>
              <a:ext cx="260400" cy="31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92" name="Google Shape;3892;p37"/>
            <p:cNvSpPr txBox="1"/>
            <p:nvPr/>
          </p:nvSpPr>
          <p:spPr>
            <a:xfrm>
              <a:off x="927100" y="1672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3" name="Google Shape;3893;p37"/>
            <p:cNvSpPr txBox="1"/>
            <p:nvPr/>
          </p:nvSpPr>
          <p:spPr>
            <a:xfrm>
              <a:off x="1689100" y="1672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7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4" name="Google Shape;3894;p37"/>
            <p:cNvSpPr txBox="1"/>
            <p:nvPr/>
          </p:nvSpPr>
          <p:spPr>
            <a:xfrm>
              <a:off x="2451100" y="1672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9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5" name="Google Shape;3895;p37"/>
            <p:cNvSpPr txBox="1"/>
            <p:nvPr/>
          </p:nvSpPr>
          <p:spPr>
            <a:xfrm>
              <a:off x="2374900" y="1977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6" name="Google Shape;3896;p37"/>
            <p:cNvSpPr txBox="1"/>
            <p:nvPr/>
          </p:nvSpPr>
          <p:spPr>
            <a:xfrm>
              <a:off x="2832100" y="2130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4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7" name="Google Shape;3897;p37"/>
            <p:cNvSpPr txBox="1"/>
            <p:nvPr/>
          </p:nvSpPr>
          <p:spPr>
            <a:xfrm>
              <a:off x="2374900" y="2511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8" name="Google Shape;3898;p37"/>
            <p:cNvSpPr txBox="1"/>
            <p:nvPr/>
          </p:nvSpPr>
          <p:spPr>
            <a:xfrm>
              <a:off x="1993900" y="2053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6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9" name="Google Shape;3899;p37"/>
            <p:cNvSpPr txBox="1"/>
            <p:nvPr/>
          </p:nvSpPr>
          <p:spPr>
            <a:xfrm>
              <a:off x="1612900" y="2130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5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00" name="Google Shape;3900;p37"/>
            <p:cNvSpPr txBox="1"/>
            <p:nvPr/>
          </p:nvSpPr>
          <p:spPr>
            <a:xfrm>
              <a:off x="1231900" y="2130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8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01" name="Google Shape;3901;p37"/>
            <p:cNvSpPr txBox="1"/>
            <p:nvPr/>
          </p:nvSpPr>
          <p:spPr>
            <a:xfrm>
              <a:off x="622300" y="2130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grpSp>
        <p:nvGrpSpPr>
          <p:cNvPr id="3902" name="Google Shape;3902;p37"/>
          <p:cNvGrpSpPr/>
          <p:nvPr/>
        </p:nvGrpSpPr>
        <p:grpSpPr>
          <a:xfrm>
            <a:off x="4952750" y="1415650"/>
            <a:ext cx="2844900" cy="1344600"/>
            <a:chOff x="4724150" y="1415650"/>
            <a:chExt cx="2844900" cy="1344600"/>
          </a:xfrm>
        </p:grpSpPr>
        <p:sp>
          <p:nvSpPr>
            <p:cNvPr id="3903" name="Google Shape;3903;p37"/>
            <p:cNvSpPr/>
            <p:nvPr/>
          </p:nvSpPr>
          <p:spPr>
            <a:xfrm>
              <a:off x="4724150" y="1906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904" name="Google Shape;3904;p37"/>
            <p:cNvSpPr/>
            <p:nvPr/>
          </p:nvSpPr>
          <p:spPr>
            <a:xfrm>
              <a:off x="5333750" y="1525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905" name="Google Shape;3905;p37"/>
            <p:cNvSpPr/>
            <p:nvPr/>
          </p:nvSpPr>
          <p:spPr>
            <a:xfrm>
              <a:off x="5333750" y="2287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906" name="Google Shape;3906;p37"/>
            <p:cNvSpPr/>
            <p:nvPr/>
          </p:nvSpPr>
          <p:spPr>
            <a:xfrm>
              <a:off x="5867150" y="1906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907" name="Google Shape;3907;p37"/>
            <p:cNvSpPr/>
            <p:nvPr/>
          </p:nvSpPr>
          <p:spPr>
            <a:xfrm>
              <a:off x="6400550" y="1525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908" name="Google Shape;3908;p37"/>
            <p:cNvSpPr/>
            <p:nvPr/>
          </p:nvSpPr>
          <p:spPr>
            <a:xfrm>
              <a:off x="6400550" y="2287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909" name="Google Shape;3909;p37"/>
            <p:cNvSpPr/>
            <p:nvPr/>
          </p:nvSpPr>
          <p:spPr>
            <a:xfrm>
              <a:off x="7086350" y="2287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910" name="Google Shape;3910;p37"/>
            <p:cNvSpPr/>
            <p:nvPr/>
          </p:nvSpPr>
          <p:spPr>
            <a:xfrm>
              <a:off x="7086350" y="1525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911" name="Google Shape;3911;p37"/>
            <p:cNvCxnSpPr>
              <a:stCxn id="3903" idx="7"/>
              <a:endCxn id="3904" idx="2"/>
            </p:cNvCxnSpPr>
            <p:nvPr/>
          </p:nvCxnSpPr>
          <p:spPr>
            <a:xfrm rot="10800000" flipH="1">
              <a:off x="5015297" y="1696528"/>
              <a:ext cx="3186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2" name="Google Shape;3912;p37"/>
            <p:cNvCxnSpPr>
              <a:stCxn id="3903" idx="5"/>
              <a:endCxn id="3905" idx="2"/>
            </p:cNvCxnSpPr>
            <p:nvPr/>
          </p:nvCxnSpPr>
          <p:spPr>
            <a:xfrm>
              <a:off x="5015297" y="2198122"/>
              <a:ext cx="3186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3" name="Google Shape;3913;p37"/>
            <p:cNvCxnSpPr>
              <a:stCxn id="3905" idx="6"/>
              <a:endCxn id="3906" idx="3"/>
            </p:cNvCxnSpPr>
            <p:nvPr/>
          </p:nvCxnSpPr>
          <p:spPr>
            <a:xfrm rot="10800000" flipH="1">
              <a:off x="5674850" y="2198125"/>
              <a:ext cx="2424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4" name="Google Shape;3914;p37"/>
            <p:cNvCxnSpPr>
              <a:stCxn id="3904" idx="6"/>
              <a:endCxn id="3906" idx="1"/>
            </p:cNvCxnSpPr>
            <p:nvPr/>
          </p:nvCxnSpPr>
          <p:spPr>
            <a:xfrm>
              <a:off x="5674850" y="1696525"/>
              <a:ext cx="2424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5" name="Google Shape;3915;p37"/>
            <p:cNvCxnSpPr>
              <a:stCxn id="3906" idx="7"/>
              <a:endCxn id="3907" idx="2"/>
            </p:cNvCxnSpPr>
            <p:nvPr/>
          </p:nvCxnSpPr>
          <p:spPr>
            <a:xfrm rot="10800000" flipH="1">
              <a:off x="6158297" y="1696528"/>
              <a:ext cx="2424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6" name="Google Shape;3916;p37"/>
            <p:cNvCxnSpPr>
              <a:stCxn id="3906" idx="5"/>
              <a:endCxn id="3908" idx="2"/>
            </p:cNvCxnSpPr>
            <p:nvPr/>
          </p:nvCxnSpPr>
          <p:spPr>
            <a:xfrm>
              <a:off x="6158297" y="2198122"/>
              <a:ext cx="2424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7" name="Google Shape;3917;p37"/>
            <p:cNvCxnSpPr>
              <a:stCxn id="3907" idx="4"/>
              <a:endCxn id="3908" idx="0"/>
            </p:cNvCxnSpPr>
            <p:nvPr/>
          </p:nvCxnSpPr>
          <p:spPr>
            <a:xfrm>
              <a:off x="6571100" y="1867075"/>
              <a:ext cx="0" cy="42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8" name="Google Shape;3918;p37"/>
            <p:cNvCxnSpPr>
              <a:stCxn id="3910" idx="4"/>
              <a:endCxn id="3909" idx="0"/>
            </p:cNvCxnSpPr>
            <p:nvPr/>
          </p:nvCxnSpPr>
          <p:spPr>
            <a:xfrm>
              <a:off x="7256900" y="1867075"/>
              <a:ext cx="0" cy="42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9" name="Google Shape;3919;p37"/>
            <p:cNvCxnSpPr>
              <a:stCxn id="3907" idx="6"/>
              <a:endCxn id="3910" idx="2"/>
            </p:cNvCxnSpPr>
            <p:nvPr/>
          </p:nvCxnSpPr>
          <p:spPr>
            <a:xfrm>
              <a:off x="6741650" y="1696525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0" name="Google Shape;3920;p37"/>
            <p:cNvCxnSpPr>
              <a:stCxn id="3908" idx="6"/>
              <a:endCxn id="3909" idx="2"/>
            </p:cNvCxnSpPr>
            <p:nvPr/>
          </p:nvCxnSpPr>
          <p:spPr>
            <a:xfrm>
              <a:off x="6741650" y="2458525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1" name="Google Shape;3921;p37"/>
            <p:cNvCxnSpPr>
              <a:stCxn id="3910" idx="3"/>
              <a:endCxn id="3908" idx="7"/>
            </p:cNvCxnSpPr>
            <p:nvPr/>
          </p:nvCxnSpPr>
          <p:spPr>
            <a:xfrm flipH="1">
              <a:off x="6691703" y="1817122"/>
              <a:ext cx="444600" cy="52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22" name="Google Shape;3922;p37"/>
            <p:cNvSpPr txBox="1"/>
            <p:nvPr/>
          </p:nvSpPr>
          <p:spPr>
            <a:xfrm>
              <a:off x="5018150" y="1568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3" name="Google Shape;3923;p37"/>
            <p:cNvSpPr txBox="1"/>
            <p:nvPr/>
          </p:nvSpPr>
          <p:spPr>
            <a:xfrm>
              <a:off x="5018150" y="2253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4" name="Google Shape;3924;p37"/>
            <p:cNvSpPr txBox="1"/>
            <p:nvPr/>
          </p:nvSpPr>
          <p:spPr>
            <a:xfrm>
              <a:off x="5703950" y="2253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5" name="Google Shape;3925;p37"/>
            <p:cNvSpPr txBox="1"/>
            <p:nvPr/>
          </p:nvSpPr>
          <p:spPr>
            <a:xfrm>
              <a:off x="5703950" y="1568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6" name="Google Shape;3926;p37"/>
            <p:cNvSpPr txBox="1"/>
            <p:nvPr/>
          </p:nvSpPr>
          <p:spPr>
            <a:xfrm>
              <a:off x="6084950" y="1568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7" name="Google Shape;3927;p37"/>
            <p:cNvSpPr txBox="1"/>
            <p:nvPr/>
          </p:nvSpPr>
          <p:spPr>
            <a:xfrm>
              <a:off x="6084950" y="21776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4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8" name="Google Shape;3928;p37"/>
            <p:cNvSpPr txBox="1"/>
            <p:nvPr/>
          </p:nvSpPr>
          <p:spPr>
            <a:xfrm>
              <a:off x="6389750" y="1872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9" name="Google Shape;3929;p37"/>
            <p:cNvSpPr txBox="1"/>
            <p:nvPr/>
          </p:nvSpPr>
          <p:spPr>
            <a:xfrm>
              <a:off x="6770750" y="14156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30" name="Google Shape;3930;p37"/>
            <p:cNvSpPr txBox="1"/>
            <p:nvPr/>
          </p:nvSpPr>
          <p:spPr>
            <a:xfrm>
              <a:off x="6770750" y="17966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31" name="Google Shape;3931;p37"/>
            <p:cNvSpPr txBox="1"/>
            <p:nvPr/>
          </p:nvSpPr>
          <p:spPr>
            <a:xfrm>
              <a:off x="7227950" y="1949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32" name="Google Shape;3932;p37"/>
            <p:cNvSpPr txBox="1"/>
            <p:nvPr/>
          </p:nvSpPr>
          <p:spPr>
            <a:xfrm>
              <a:off x="6770750" y="24062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grpSp>
        <p:nvGrpSpPr>
          <p:cNvPr id="3933" name="Google Shape;3933;p37"/>
          <p:cNvGrpSpPr/>
          <p:nvPr/>
        </p:nvGrpSpPr>
        <p:grpSpPr>
          <a:xfrm>
            <a:off x="3428750" y="2634850"/>
            <a:ext cx="1676900" cy="1878000"/>
            <a:chOff x="3581150" y="2482450"/>
            <a:chExt cx="1676900" cy="1878000"/>
          </a:xfrm>
        </p:grpSpPr>
        <p:sp>
          <p:nvSpPr>
            <p:cNvPr id="3934" name="Google Shape;3934;p37"/>
            <p:cNvSpPr/>
            <p:nvPr/>
          </p:nvSpPr>
          <p:spPr>
            <a:xfrm>
              <a:off x="3581150" y="3430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935" name="Google Shape;3935;p37"/>
            <p:cNvSpPr/>
            <p:nvPr/>
          </p:nvSpPr>
          <p:spPr>
            <a:xfrm>
              <a:off x="4038350" y="29737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936" name="Google Shape;3936;p37"/>
            <p:cNvSpPr/>
            <p:nvPr/>
          </p:nvSpPr>
          <p:spPr>
            <a:xfrm>
              <a:off x="4038350" y="38881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937" name="Google Shape;3937;p37"/>
            <p:cNvSpPr/>
            <p:nvPr/>
          </p:nvSpPr>
          <p:spPr>
            <a:xfrm>
              <a:off x="4800350" y="29737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938" name="Google Shape;3938;p37"/>
            <p:cNvSpPr/>
            <p:nvPr/>
          </p:nvSpPr>
          <p:spPr>
            <a:xfrm>
              <a:off x="4800350" y="38881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cxnSp>
          <p:nvCxnSpPr>
            <p:cNvPr id="3939" name="Google Shape;3939;p37"/>
            <p:cNvCxnSpPr>
              <a:stCxn id="3934" idx="7"/>
              <a:endCxn id="3935" idx="3"/>
            </p:cNvCxnSpPr>
            <p:nvPr/>
          </p:nvCxnSpPr>
          <p:spPr>
            <a:xfrm rot="10800000" flipH="1">
              <a:off x="3872297" y="3264928"/>
              <a:ext cx="216000" cy="21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0" name="Google Shape;3940;p37"/>
            <p:cNvCxnSpPr>
              <a:stCxn id="3934" idx="5"/>
              <a:endCxn id="3936" idx="1"/>
            </p:cNvCxnSpPr>
            <p:nvPr/>
          </p:nvCxnSpPr>
          <p:spPr>
            <a:xfrm>
              <a:off x="3872297" y="3722122"/>
              <a:ext cx="216000" cy="21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1" name="Google Shape;3941;p37"/>
            <p:cNvCxnSpPr>
              <a:stCxn id="3935" idx="4"/>
              <a:endCxn id="3936" idx="0"/>
            </p:cNvCxnSpPr>
            <p:nvPr/>
          </p:nvCxnSpPr>
          <p:spPr>
            <a:xfrm>
              <a:off x="4208900" y="3314875"/>
              <a:ext cx="0" cy="57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2" name="Google Shape;3942;p37"/>
            <p:cNvCxnSpPr>
              <a:stCxn id="3935" idx="6"/>
              <a:endCxn id="3937" idx="2"/>
            </p:cNvCxnSpPr>
            <p:nvPr/>
          </p:nvCxnSpPr>
          <p:spPr>
            <a:xfrm>
              <a:off x="4379450" y="3144325"/>
              <a:ext cx="4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3" name="Google Shape;3943;p37"/>
            <p:cNvCxnSpPr>
              <a:stCxn id="3936" idx="6"/>
              <a:endCxn id="3938" idx="2"/>
            </p:cNvCxnSpPr>
            <p:nvPr/>
          </p:nvCxnSpPr>
          <p:spPr>
            <a:xfrm>
              <a:off x="4379450" y="4058725"/>
              <a:ext cx="4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4" name="Google Shape;3944;p37"/>
            <p:cNvCxnSpPr>
              <a:stCxn id="3937" idx="4"/>
              <a:endCxn id="3938" idx="0"/>
            </p:cNvCxnSpPr>
            <p:nvPr/>
          </p:nvCxnSpPr>
          <p:spPr>
            <a:xfrm>
              <a:off x="4970900" y="3314875"/>
              <a:ext cx="0" cy="57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5" name="Google Shape;3945;p37"/>
            <p:cNvCxnSpPr>
              <a:stCxn id="3937" idx="3"/>
              <a:endCxn id="3936" idx="7"/>
            </p:cNvCxnSpPr>
            <p:nvPr/>
          </p:nvCxnSpPr>
          <p:spPr>
            <a:xfrm flipH="1">
              <a:off x="4329503" y="3264922"/>
              <a:ext cx="520800" cy="67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46" name="Google Shape;3946;p37"/>
            <p:cNvSpPr txBox="1"/>
            <p:nvPr/>
          </p:nvSpPr>
          <p:spPr>
            <a:xfrm>
              <a:off x="3773950" y="31682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5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47" name="Google Shape;3947;p37"/>
            <p:cNvSpPr txBox="1"/>
            <p:nvPr/>
          </p:nvSpPr>
          <p:spPr>
            <a:xfrm>
              <a:off x="3773950" y="37016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48" name="Google Shape;3948;p37"/>
            <p:cNvSpPr txBox="1"/>
            <p:nvPr/>
          </p:nvSpPr>
          <p:spPr>
            <a:xfrm>
              <a:off x="4002550" y="3396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5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49" name="Google Shape;3949;p37"/>
            <p:cNvSpPr txBox="1"/>
            <p:nvPr/>
          </p:nvSpPr>
          <p:spPr>
            <a:xfrm>
              <a:off x="4383550" y="28634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50" name="Google Shape;3950;p37"/>
            <p:cNvSpPr txBox="1"/>
            <p:nvPr/>
          </p:nvSpPr>
          <p:spPr>
            <a:xfrm>
              <a:off x="4459750" y="40064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4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51" name="Google Shape;3951;p37"/>
            <p:cNvSpPr txBox="1"/>
            <p:nvPr/>
          </p:nvSpPr>
          <p:spPr>
            <a:xfrm>
              <a:off x="4916950" y="3473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4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52" name="Google Shape;3952;p37"/>
            <p:cNvSpPr txBox="1"/>
            <p:nvPr/>
          </p:nvSpPr>
          <p:spPr>
            <a:xfrm>
              <a:off x="4383550" y="3396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3953" name="Google Shape;3953;p37"/>
            <p:cNvCxnSpPr>
              <a:stCxn id="3934" idx="0"/>
              <a:endCxn id="3937" idx="0"/>
            </p:cNvCxnSpPr>
            <p:nvPr/>
          </p:nvCxnSpPr>
          <p:spPr>
            <a:xfrm rot="-5400000">
              <a:off x="4132700" y="2592775"/>
              <a:ext cx="457200" cy="1219200"/>
            </a:xfrm>
            <a:prstGeom prst="curvedConnector3">
              <a:avLst>
                <a:gd name="adj1" fmla="val 15208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4" name="Google Shape;3954;p37"/>
            <p:cNvSpPr txBox="1"/>
            <p:nvPr/>
          </p:nvSpPr>
          <p:spPr>
            <a:xfrm>
              <a:off x="4535950" y="24824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6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sp>
        <p:nvSpPr>
          <p:cNvPr id="3955" name="Google Shape;3955;p37"/>
          <p:cNvSpPr txBox="1"/>
          <p:nvPr/>
        </p:nvSpPr>
        <p:spPr>
          <a:xfrm>
            <a:off x="863600" y="19558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56" name="Google Shape;3956;p37"/>
          <p:cNvSpPr txBox="1"/>
          <p:nvPr/>
        </p:nvSpPr>
        <p:spPr>
          <a:xfrm>
            <a:off x="4521200" y="19558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b)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57" name="Google Shape;3957;p37"/>
          <p:cNvSpPr txBox="1"/>
          <p:nvPr/>
        </p:nvSpPr>
        <p:spPr>
          <a:xfrm>
            <a:off x="3073400" y="34036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</a:t>
            </a:r>
            <a:endParaRPr/>
          </a:p>
        </p:txBody>
      </p:sp>
      <p:pic>
        <p:nvPicPr>
          <p:cNvPr id="3963" name="Google Shape;3963;p3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4" name="Google Shape;3964;p3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65" name="Google Shape;39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825" y="3585200"/>
            <a:ext cx="829750" cy="9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6" name="Google Shape;3966;p3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738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/>
              <a:t>2. Ver el algoritmo que implementa esta solución (Verlo del repositorio), y entender cada una de sus partes, pensar si está bien implementado bajo TDA y si lo podrian hacer más generico.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Busca sobre un grafo conexo y ponderado el MST mínimo. Construye el  subconjunto de aristas del grafo, que forma un árbol con todos los vértices y donde el valor de la suma de todas las aristas del árbol es el mínimo. Toma su nombre de Joseph Kruskal, quien lo publicó por primera vez en 1956.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" name="Google Shape;100;p15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07" name="Google Shape;107;p15"/>
              <p:cNvCxnSpPr>
                <a:stCxn id="102" idx="6"/>
                <a:endCxn id="10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>
                <a:stCxn id="103" idx="6"/>
                <a:endCxn id="10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>
                <a:stCxn id="105" idx="6"/>
                <a:endCxn id="10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15"/>
              <p:cNvCxnSpPr>
                <a:stCxn id="104" idx="6"/>
                <a:endCxn id="10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5"/>
              <p:cNvCxnSpPr>
                <a:stCxn id="104" idx="7"/>
                <a:endCxn id="10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15"/>
              <p:cNvCxnSpPr>
                <a:stCxn id="102" idx="5"/>
                <a:endCxn id="10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" name="Google Shape;113;p1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19" name="Google Shape;119;p15"/>
              <p:cNvCxnSpPr>
                <a:stCxn id="114" idx="6"/>
                <a:endCxn id="11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>
                <a:stCxn id="115" idx="6"/>
                <a:endCxn id="11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>
                <a:stCxn id="117" idx="6"/>
                <a:endCxn id="11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15"/>
              <p:cNvCxnSpPr>
                <a:stCxn id="116" idx="6"/>
                <a:endCxn id="11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15"/>
              <p:cNvCxnSpPr>
                <a:stCxn id="116" idx="7"/>
                <a:endCxn id="11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15"/>
              <p:cNvCxnSpPr>
                <a:stCxn id="114" idx="5"/>
                <a:endCxn id="11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15"/>
          <p:cNvGrpSpPr/>
          <p:nvPr/>
        </p:nvGrpSpPr>
        <p:grpSpPr>
          <a:xfrm>
            <a:off x="1445474" y="2756969"/>
            <a:ext cx="2532924" cy="1534152"/>
            <a:chOff x="3350963" y="2490900"/>
            <a:chExt cx="2442079" cy="1381000"/>
          </a:xfrm>
        </p:grpSpPr>
        <p:grpSp>
          <p:nvGrpSpPr>
            <p:cNvPr id="126" name="Google Shape;126;p1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32" name="Google Shape;132;p15"/>
              <p:cNvCxnSpPr>
                <a:stCxn id="127" idx="6"/>
                <a:endCxn id="12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15"/>
              <p:cNvCxnSpPr>
                <a:stCxn id="128" idx="6"/>
                <a:endCxn id="13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15"/>
              <p:cNvCxnSpPr>
                <a:stCxn id="130" idx="6"/>
                <a:endCxn id="13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15"/>
              <p:cNvCxnSpPr>
                <a:stCxn id="129" idx="6"/>
                <a:endCxn id="13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15"/>
              <p:cNvCxnSpPr>
                <a:stCxn id="129" idx="7"/>
                <a:endCxn id="12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15"/>
              <p:cNvCxnSpPr>
                <a:stCxn id="127" idx="5"/>
                <a:endCxn id="13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8" name="Google Shape;138;p1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44" name="Google Shape;144;p15"/>
              <p:cNvCxnSpPr>
                <a:stCxn id="139" idx="6"/>
                <a:endCxn id="14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5"/>
              <p:cNvCxnSpPr>
                <a:stCxn id="140" idx="6"/>
                <a:endCxn id="14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5"/>
              <p:cNvCxnSpPr>
                <a:stCxn id="142" idx="6"/>
                <a:endCxn id="14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15"/>
              <p:cNvCxnSpPr>
                <a:stCxn id="141" idx="6"/>
                <a:endCxn id="14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5"/>
              <p:cNvCxnSpPr>
                <a:stCxn id="141" idx="7"/>
                <a:endCxn id="14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15"/>
              <p:cNvCxnSpPr>
                <a:stCxn id="139" idx="5"/>
                <a:endCxn id="14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0" name="Google Shape;150;p15"/>
          <p:cNvSpPr/>
          <p:nvPr/>
        </p:nvSpPr>
        <p:spPr>
          <a:xfrm>
            <a:off x="5100120" y="2841620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1" name="Google Shape;151;p15"/>
          <p:cNvSpPr/>
          <p:nvPr/>
        </p:nvSpPr>
        <p:spPr>
          <a:xfrm>
            <a:off x="6171769" y="2841620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2" name="Google Shape;152;p15"/>
          <p:cNvSpPr/>
          <p:nvPr/>
        </p:nvSpPr>
        <p:spPr>
          <a:xfrm>
            <a:off x="5100120" y="3712898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3" name="Google Shape;153;p15"/>
          <p:cNvSpPr/>
          <p:nvPr/>
        </p:nvSpPr>
        <p:spPr>
          <a:xfrm>
            <a:off x="6171769" y="3712898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4" name="Google Shape;154;p15"/>
          <p:cNvSpPr/>
          <p:nvPr/>
        </p:nvSpPr>
        <p:spPr>
          <a:xfrm>
            <a:off x="6957646" y="3277259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55" name="Google Shape;155;p15"/>
          <p:cNvCxnSpPr>
            <a:stCxn id="150" idx="6"/>
            <a:endCxn id="151" idx="2"/>
          </p:cNvCxnSpPr>
          <p:nvPr/>
        </p:nvCxnSpPr>
        <p:spPr>
          <a:xfrm>
            <a:off x="5697547" y="3130731"/>
            <a:ext cx="4743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5"/>
          <p:cNvCxnSpPr>
            <a:stCxn id="151" idx="6"/>
            <a:endCxn id="154" idx="1"/>
          </p:cNvCxnSpPr>
          <p:nvPr/>
        </p:nvCxnSpPr>
        <p:spPr>
          <a:xfrm>
            <a:off x="6769197" y="3130731"/>
            <a:ext cx="276000" cy="231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5"/>
          <p:cNvCxnSpPr>
            <a:stCxn id="152" idx="6"/>
            <a:endCxn id="153" idx="2"/>
          </p:cNvCxnSpPr>
          <p:nvPr/>
        </p:nvCxnSpPr>
        <p:spPr>
          <a:xfrm>
            <a:off x="5697547" y="4002010"/>
            <a:ext cx="4743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5"/>
          <p:cNvCxnSpPr>
            <a:stCxn id="150" idx="5"/>
            <a:endCxn id="153" idx="1"/>
          </p:cNvCxnSpPr>
          <p:nvPr/>
        </p:nvCxnSpPr>
        <p:spPr>
          <a:xfrm>
            <a:off x="5610056" y="3335164"/>
            <a:ext cx="649200" cy="462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" name="Google Shape;159;p15"/>
          <p:cNvGrpSpPr/>
          <p:nvPr/>
        </p:nvGrpSpPr>
        <p:grpSpPr>
          <a:xfrm>
            <a:off x="5022149" y="2756969"/>
            <a:ext cx="2454953" cy="1449502"/>
            <a:chOff x="1608300" y="743450"/>
            <a:chExt cx="2366904" cy="1304800"/>
          </a:xfrm>
        </p:grpSpPr>
        <p:sp>
          <p:nvSpPr>
            <p:cNvPr id="160" name="Google Shape;160;p15"/>
            <p:cNvSpPr/>
            <p:nvPr/>
          </p:nvSpPr>
          <p:spPr>
            <a:xfrm>
              <a:off x="1608300" y="74345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641514" y="74345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608300" y="152775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41514" y="152775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399204" y="113560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cxnSp>
          <p:nvCxnSpPr>
            <p:cNvPr id="165" name="Google Shape;165;p15"/>
            <p:cNvCxnSpPr>
              <a:stCxn id="160" idx="6"/>
              <a:endCxn id="161" idx="2"/>
            </p:cNvCxnSpPr>
            <p:nvPr/>
          </p:nvCxnSpPr>
          <p:spPr>
            <a:xfrm>
              <a:off x="2184300" y="10037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5"/>
            <p:cNvCxnSpPr>
              <a:stCxn id="161" idx="6"/>
              <a:endCxn id="164" idx="1"/>
            </p:cNvCxnSpPr>
            <p:nvPr/>
          </p:nvCxnSpPr>
          <p:spPr>
            <a:xfrm>
              <a:off x="3217514" y="1003700"/>
              <a:ext cx="266100" cy="208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5"/>
            <p:cNvCxnSpPr>
              <a:stCxn id="162" idx="6"/>
              <a:endCxn id="163" idx="2"/>
            </p:cNvCxnSpPr>
            <p:nvPr/>
          </p:nvCxnSpPr>
          <p:spPr>
            <a:xfrm>
              <a:off x="2184300" y="17880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5"/>
            <p:cNvCxnSpPr>
              <a:stCxn id="160" idx="5"/>
              <a:endCxn id="163" idx="1"/>
            </p:cNvCxnSpPr>
            <p:nvPr/>
          </p:nvCxnSpPr>
          <p:spPr>
            <a:xfrm>
              <a:off x="2099947" y="1187725"/>
              <a:ext cx="625800" cy="416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5"/>
          <p:cNvSpPr/>
          <p:nvPr/>
        </p:nvSpPr>
        <p:spPr>
          <a:xfrm rot="8393494">
            <a:off x="5079560" y="2679813"/>
            <a:ext cx="276141" cy="276564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Crear un conjunto B de vértices, donde cada vértice es un árbol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Crear un conjunto C con todas las aristas del grafo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Mientras C no esté vacío</a:t>
            </a:r>
            <a:endParaRPr sz="160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s" sz="1600"/>
              <a:t>Eliminar arista de peso mínimo </a:t>
            </a:r>
            <a:r>
              <a:rPr lang="es" sz="1600" i="1"/>
              <a:t>w</a:t>
            </a:r>
            <a:endParaRPr sz="1600" i="1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s" sz="1600"/>
              <a:t>Si </a:t>
            </a:r>
            <a:r>
              <a:rPr lang="es" sz="1600" i="1"/>
              <a:t>w</a:t>
            </a:r>
            <a:r>
              <a:rPr lang="es" sz="1600"/>
              <a:t> conecta dos árboles de B distintos, agregar la arista, combinando los dos árboles en uno.</a:t>
            </a:r>
            <a:endParaRPr sz="1600"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Descripción</a:t>
            </a:r>
            <a:endParaRPr b="1"/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8" name="Google Shape;178;p16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85" name="Google Shape;185;p16"/>
              <p:cNvCxnSpPr>
                <a:stCxn id="180" idx="6"/>
                <a:endCxn id="181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>
                <a:stCxn id="181" idx="6"/>
                <a:endCxn id="184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16"/>
              <p:cNvCxnSpPr>
                <a:stCxn id="183" idx="6"/>
                <a:endCxn id="184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16"/>
              <p:cNvCxnSpPr>
                <a:stCxn id="182" idx="6"/>
                <a:endCxn id="183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16"/>
              <p:cNvCxnSpPr>
                <a:stCxn id="182" idx="7"/>
                <a:endCxn id="181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>
                <a:stCxn id="180" idx="5"/>
                <a:endCxn id="183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1" name="Google Shape;191;p16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97" name="Google Shape;197;p16"/>
              <p:cNvCxnSpPr>
                <a:stCxn id="192" idx="6"/>
                <a:endCxn id="193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6"/>
              <p:cNvCxnSpPr>
                <a:stCxn id="193" idx="6"/>
                <a:endCxn id="196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6"/>
              <p:cNvCxnSpPr>
                <a:stCxn id="195" idx="6"/>
                <a:endCxn id="196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6"/>
              <p:cNvCxnSpPr>
                <a:stCxn id="194" idx="6"/>
                <a:endCxn id="195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16"/>
              <p:cNvCxnSpPr>
                <a:stCxn id="194" idx="7"/>
                <a:endCxn id="193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16"/>
              <p:cNvCxnSpPr>
                <a:stCxn id="192" idx="5"/>
                <a:endCxn id="195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" name="Google Shape;210;p17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11" name="Google Shape;211;p17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12" name="Google Shape;212;p17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17" name="Google Shape;217;p17"/>
              <p:cNvCxnSpPr>
                <a:stCxn id="212" idx="6"/>
                <a:endCxn id="21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17"/>
              <p:cNvCxnSpPr>
                <a:stCxn id="213" idx="6"/>
                <a:endCxn id="21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17"/>
              <p:cNvCxnSpPr>
                <a:stCxn id="215" idx="6"/>
                <a:endCxn id="21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17"/>
              <p:cNvCxnSpPr>
                <a:stCxn id="214" idx="6"/>
                <a:endCxn id="21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17"/>
              <p:cNvCxnSpPr>
                <a:stCxn id="214" idx="7"/>
                <a:endCxn id="21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17"/>
              <p:cNvCxnSpPr>
                <a:stCxn id="212" idx="5"/>
                <a:endCxn id="21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3" name="Google Shape;223;p17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24" name="Google Shape;224;p17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29" name="Google Shape;229;p17"/>
              <p:cNvCxnSpPr>
                <a:stCxn id="224" idx="6"/>
                <a:endCxn id="22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17"/>
              <p:cNvCxnSpPr>
                <a:stCxn id="225" idx="6"/>
                <a:endCxn id="22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17"/>
              <p:cNvCxnSpPr>
                <a:stCxn id="227" idx="6"/>
                <a:endCxn id="22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17"/>
              <p:cNvCxnSpPr>
                <a:stCxn id="226" idx="6"/>
                <a:endCxn id="22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7"/>
              <p:cNvCxnSpPr>
                <a:stCxn id="226" idx="7"/>
                <a:endCxn id="22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17"/>
              <p:cNvCxnSpPr>
                <a:stCxn id="224" idx="5"/>
                <a:endCxn id="22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5" name="Google Shape;235;p17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45" name="Google Shape;245;p17"/>
          <p:cNvCxnSpPr>
            <a:stCxn id="235" idx="4"/>
            <a:endCxn id="236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7"/>
          <p:cNvCxnSpPr>
            <a:stCxn id="235" idx="5"/>
            <a:endCxn id="237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17"/>
          <p:cNvCxnSpPr>
            <a:stCxn id="235" idx="3"/>
            <a:endCxn id="238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7"/>
          <p:cNvCxnSpPr>
            <a:stCxn id="238" idx="6"/>
            <a:endCxn id="236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7"/>
          <p:cNvCxnSpPr>
            <a:stCxn id="236" idx="6"/>
            <a:endCxn id="237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7"/>
          <p:cNvCxnSpPr>
            <a:stCxn id="236" idx="4"/>
            <a:endCxn id="241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7"/>
          <p:cNvCxnSpPr>
            <a:stCxn id="237" idx="3"/>
            <a:endCxn id="241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17"/>
          <p:cNvCxnSpPr>
            <a:stCxn id="238" idx="4"/>
            <a:endCxn id="240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7"/>
          <p:cNvCxnSpPr>
            <a:stCxn id="238" idx="5"/>
            <a:endCxn id="241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17"/>
          <p:cNvCxnSpPr>
            <a:stCxn id="238" idx="3"/>
            <a:endCxn id="244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17"/>
          <p:cNvCxnSpPr>
            <a:stCxn id="240" idx="6"/>
            <a:endCxn id="241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7"/>
          <p:cNvCxnSpPr>
            <a:stCxn id="244" idx="5"/>
            <a:endCxn id="239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7"/>
          <p:cNvCxnSpPr>
            <a:stCxn id="244" idx="6"/>
            <a:endCxn id="240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7"/>
          <p:cNvCxnSpPr>
            <a:stCxn id="239" idx="7"/>
            <a:endCxn id="241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7"/>
          <p:cNvCxnSpPr>
            <a:stCxn id="244" idx="4"/>
            <a:endCxn id="242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7"/>
          <p:cNvCxnSpPr>
            <a:stCxn id="242" idx="6"/>
            <a:endCxn id="243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7"/>
          <p:cNvCxnSpPr>
            <a:stCxn id="239" idx="6"/>
            <a:endCxn id="243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7"/>
          <p:cNvCxnSpPr>
            <a:stCxn id="241" idx="4"/>
            <a:endCxn id="243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7"/>
          <p:cNvCxnSpPr>
            <a:stCxn id="243" idx="7"/>
            <a:endCxn id="237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17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83" name="Google Shape;283;p17"/>
          <p:cNvCxnSpPr>
            <a:stCxn id="242" idx="7"/>
            <a:endCxn id="239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17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5753550" y="1119025"/>
            <a:ext cx="3162325" cy="3444800"/>
            <a:chOff x="5753550" y="1119025"/>
            <a:chExt cx="3162325" cy="3444800"/>
          </a:xfrm>
        </p:grpSpPr>
        <p:sp>
          <p:nvSpPr>
            <p:cNvPr id="286" name="Google Shape;286;p17"/>
            <p:cNvSpPr/>
            <p:nvPr/>
          </p:nvSpPr>
          <p:spPr>
            <a:xfrm>
              <a:off x="5753550" y="1174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363150" y="1174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cxnSp>
          <p:nvCxnSpPr>
            <p:cNvPr id="288" name="Google Shape;288;p17"/>
            <p:cNvCxnSpPr>
              <a:endCxn id="287" idx="2"/>
            </p:cNvCxnSpPr>
            <p:nvPr/>
          </p:nvCxnSpPr>
          <p:spPr>
            <a:xfrm>
              <a:off x="6094650" y="1345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9" name="Google Shape;289;p17"/>
            <p:cNvSpPr txBox="1"/>
            <p:nvPr/>
          </p:nvSpPr>
          <p:spPr>
            <a:xfrm>
              <a:off x="5962925" y="1119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1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753550" y="1555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6363150" y="1555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cxnSp>
          <p:nvCxnSpPr>
            <p:cNvPr id="292" name="Google Shape;292;p17"/>
            <p:cNvCxnSpPr>
              <a:endCxn id="291" idx="2"/>
            </p:cNvCxnSpPr>
            <p:nvPr/>
          </p:nvCxnSpPr>
          <p:spPr>
            <a:xfrm>
              <a:off x="6094650" y="1726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3" name="Google Shape;293;p17"/>
            <p:cNvSpPr txBox="1"/>
            <p:nvPr/>
          </p:nvSpPr>
          <p:spPr>
            <a:xfrm>
              <a:off x="5962925" y="1500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4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753550" y="1936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363150" y="1936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cxnSp>
          <p:nvCxnSpPr>
            <p:cNvPr id="296" name="Google Shape;296;p17"/>
            <p:cNvCxnSpPr>
              <a:endCxn id="295" idx="2"/>
            </p:cNvCxnSpPr>
            <p:nvPr/>
          </p:nvCxnSpPr>
          <p:spPr>
            <a:xfrm>
              <a:off x="6094650" y="2107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7" name="Google Shape;297;p17"/>
            <p:cNvSpPr txBox="1"/>
            <p:nvPr/>
          </p:nvSpPr>
          <p:spPr>
            <a:xfrm>
              <a:off x="5962925" y="1881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4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753550" y="2317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363150" y="2317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cxnSp>
          <p:nvCxnSpPr>
            <p:cNvPr id="300" name="Google Shape;300;p17"/>
            <p:cNvCxnSpPr>
              <a:endCxn id="299" idx="2"/>
            </p:cNvCxnSpPr>
            <p:nvPr/>
          </p:nvCxnSpPr>
          <p:spPr>
            <a:xfrm>
              <a:off x="6094650" y="2488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17"/>
            <p:cNvSpPr txBox="1"/>
            <p:nvPr/>
          </p:nvSpPr>
          <p:spPr>
            <a:xfrm>
              <a:off x="5962925" y="2262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3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753550" y="2698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363150" y="2698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cxnSp>
          <p:nvCxnSpPr>
            <p:cNvPr id="304" name="Google Shape;304;p17"/>
            <p:cNvCxnSpPr>
              <a:endCxn id="303" idx="2"/>
            </p:cNvCxnSpPr>
            <p:nvPr/>
          </p:nvCxnSpPr>
          <p:spPr>
            <a:xfrm>
              <a:off x="6094650" y="2869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5" name="Google Shape;305;p17"/>
            <p:cNvSpPr txBox="1"/>
            <p:nvPr/>
          </p:nvSpPr>
          <p:spPr>
            <a:xfrm>
              <a:off x="5962925" y="2643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5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753550" y="3079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6363150" y="3079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08" name="Google Shape;308;p17"/>
            <p:cNvCxnSpPr>
              <a:endCxn id="307" idx="2"/>
            </p:cNvCxnSpPr>
            <p:nvPr/>
          </p:nvCxnSpPr>
          <p:spPr>
            <a:xfrm>
              <a:off x="6094650" y="3250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Google Shape;309;p17"/>
            <p:cNvSpPr txBox="1"/>
            <p:nvPr/>
          </p:nvSpPr>
          <p:spPr>
            <a:xfrm>
              <a:off x="5962925" y="3024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753550" y="3460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363150" y="3460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12" name="Google Shape;312;p17"/>
            <p:cNvCxnSpPr>
              <a:endCxn id="311" idx="2"/>
            </p:cNvCxnSpPr>
            <p:nvPr/>
          </p:nvCxnSpPr>
          <p:spPr>
            <a:xfrm>
              <a:off x="6094650" y="3631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3" name="Google Shape;313;p17"/>
            <p:cNvSpPr txBox="1"/>
            <p:nvPr/>
          </p:nvSpPr>
          <p:spPr>
            <a:xfrm>
              <a:off x="5962925" y="3405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10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753550" y="3841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6363150" y="3841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cxnSp>
          <p:nvCxnSpPr>
            <p:cNvPr id="316" name="Google Shape;316;p17"/>
            <p:cNvCxnSpPr>
              <a:endCxn id="315" idx="2"/>
            </p:cNvCxnSpPr>
            <p:nvPr/>
          </p:nvCxnSpPr>
          <p:spPr>
            <a:xfrm>
              <a:off x="6094650" y="4012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7" name="Google Shape;317;p17"/>
            <p:cNvSpPr txBox="1"/>
            <p:nvPr/>
          </p:nvSpPr>
          <p:spPr>
            <a:xfrm>
              <a:off x="5962925" y="3786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18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753550" y="4222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363150" y="4222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cxnSp>
          <p:nvCxnSpPr>
            <p:cNvPr id="320" name="Google Shape;320;p17"/>
            <p:cNvCxnSpPr>
              <a:endCxn id="319" idx="2"/>
            </p:cNvCxnSpPr>
            <p:nvPr/>
          </p:nvCxnSpPr>
          <p:spPr>
            <a:xfrm>
              <a:off x="6094650" y="4393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17"/>
            <p:cNvSpPr txBox="1"/>
            <p:nvPr/>
          </p:nvSpPr>
          <p:spPr>
            <a:xfrm>
              <a:off x="5962925" y="4167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897775" y="12025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507375" y="12025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cxnSp>
          <p:nvCxnSpPr>
            <p:cNvPr id="324" name="Google Shape;324;p17"/>
            <p:cNvCxnSpPr>
              <a:endCxn id="323" idx="2"/>
            </p:cNvCxnSpPr>
            <p:nvPr/>
          </p:nvCxnSpPr>
          <p:spPr>
            <a:xfrm>
              <a:off x="7238875" y="137312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17"/>
            <p:cNvSpPr txBox="1"/>
            <p:nvPr/>
          </p:nvSpPr>
          <p:spPr>
            <a:xfrm>
              <a:off x="7107150" y="114687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6897775" y="15835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7507375" y="15835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28" name="Google Shape;328;p17"/>
            <p:cNvCxnSpPr>
              <a:endCxn id="327" idx="2"/>
            </p:cNvCxnSpPr>
            <p:nvPr/>
          </p:nvCxnSpPr>
          <p:spPr>
            <a:xfrm>
              <a:off x="7238875" y="175412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7"/>
            <p:cNvSpPr txBox="1"/>
            <p:nvPr/>
          </p:nvSpPr>
          <p:spPr>
            <a:xfrm>
              <a:off x="7107150" y="152787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7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6896550" y="1936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7506150" y="1936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cxnSp>
          <p:nvCxnSpPr>
            <p:cNvPr id="332" name="Google Shape;332;p17"/>
            <p:cNvCxnSpPr>
              <a:endCxn id="331" idx="2"/>
            </p:cNvCxnSpPr>
            <p:nvPr/>
          </p:nvCxnSpPr>
          <p:spPr>
            <a:xfrm>
              <a:off x="7237650" y="2107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17"/>
            <p:cNvSpPr txBox="1"/>
            <p:nvPr/>
          </p:nvSpPr>
          <p:spPr>
            <a:xfrm>
              <a:off x="7105925" y="1881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2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896550" y="2317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7506150" y="2317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cxnSp>
          <p:nvCxnSpPr>
            <p:cNvPr id="336" name="Google Shape;336;p17"/>
            <p:cNvCxnSpPr>
              <a:endCxn id="335" idx="2"/>
            </p:cNvCxnSpPr>
            <p:nvPr/>
          </p:nvCxnSpPr>
          <p:spPr>
            <a:xfrm>
              <a:off x="7237650" y="2488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7"/>
            <p:cNvSpPr txBox="1"/>
            <p:nvPr/>
          </p:nvSpPr>
          <p:spPr>
            <a:xfrm>
              <a:off x="7105925" y="2262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4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6896550" y="2698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506150" y="2698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cxnSp>
          <p:nvCxnSpPr>
            <p:cNvPr id="340" name="Google Shape;340;p17"/>
            <p:cNvCxnSpPr>
              <a:endCxn id="339" idx="2"/>
            </p:cNvCxnSpPr>
            <p:nvPr/>
          </p:nvCxnSpPr>
          <p:spPr>
            <a:xfrm>
              <a:off x="7237650" y="2869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1" name="Google Shape;341;p17"/>
            <p:cNvSpPr txBox="1"/>
            <p:nvPr/>
          </p:nvSpPr>
          <p:spPr>
            <a:xfrm>
              <a:off x="7105925" y="2643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6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6896550" y="3079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7506150" y="3079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44" name="Google Shape;344;p17"/>
            <p:cNvCxnSpPr>
              <a:endCxn id="343" idx="2"/>
            </p:cNvCxnSpPr>
            <p:nvPr/>
          </p:nvCxnSpPr>
          <p:spPr>
            <a:xfrm>
              <a:off x="7237650" y="3250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17"/>
            <p:cNvSpPr txBox="1"/>
            <p:nvPr/>
          </p:nvSpPr>
          <p:spPr>
            <a:xfrm>
              <a:off x="7105925" y="3024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8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896550" y="3460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7506150" y="3460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cxnSp>
          <p:nvCxnSpPr>
            <p:cNvPr id="348" name="Google Shape;348;p17"/>
            <p:cNvCxnSpPr>
              <a:endCxn id="347" idx="2"/>
            </p:cNvCxnSpPr>
            <p:nvPr/>
          </p:nvCxnSpPr>
          <p:spPr>
            <a:xfrm>
              <a:off x="7237650" y="3631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" name="Google Shape;349;p17"/>
            <p:cNvSpPr txBox="1"/>
            <p:nvPr/>
          </p:nvSpPr>
          <p:spPr>
            <a:xfrm>
              <a:off x="7105925" y="3405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2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896550" y="3841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7506150" y="3841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cxnSp>
          <p:nvCxnSpPr>
            <p:cNvPr id="352" name="Google Shape;352;p17"/>
            <p:cNvCxnSpPr>
              <a:endCxn id="351" idx="2"/>
            </p:cNvCxnSpPr>
            <p:nvPr/>
          </p:nvCxnSpPr>
          <p:spPr>
            <a:xfrm>
              <a:off x="7237650" y="4012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3" name="Google Shape;353;p17"/>
            <p:cNvSpPr txBox="1"/>
            <p:nvPr/>
          </p:nvSpPr>
          <p:spPr>
            <a:xfrm>
              <a:off x="7105925" y="3786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8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896550" y="4222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7506150" y="4222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cxnSp>
          <p:nvCxnSpPr>
            <p:cNvPr id="356" name="Google Shape;356;p17"/>
            <p:cNvCxnSpPr>
              <a:endCxn id="355" idx="2"/>
            </p:cNvCxnSpPr>
            <p:nvPr/>
          </p:nvCxnSpPr>
          <p:spPr>
            <a:xfrm>
              <a:off x="7237650" y="4393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7" name="Google Shape;357;p17"/>
            <p:cNvSpPr txBox="1"/>
            <p:nvPr/>
          </p:nvSpPr>
          <p:spPr>
            <a:xfrm>
              <a:off x="7105925" y="4167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7965175" y="12443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8574775" y="12443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cxnSp>
          <p:nvCxnSpPr>
            <p:cNvPr id="360" name="Google Shape;360;p17"/>
            <p:cNvCxnSpPr>
              <a:endCxn id="359" idx="2"/>
            </p:cNvCxnSpPr>
            <p:nvPr/>
          </p:nvCxnSpPr>
          <p:spPr>
            <a:xfrm>
              <a:off x="8306275" y="1414900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1" name="Google Shape;361;p17"/>
            <p:cNvSpPr txBox="1"/>
            <p:nvPr/>
          </p:nvSpPr>
          <p:spPr>
            <a:xfrm>
              <a:off x="8174550" y="1188650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965175" y="16253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8574775" y="16253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cxnSp>
          <p:nvCxnSpPr>
            <p:cNvPr id="364" name="Google Shape;364;p17"/>
            <p:cNvCxnSpPr>
              <a:endCxn id="363" idx="2"/>
            </p:cNvCxnSpPr>
            <p:nvPr/>
          </p:nvCxnSpPr>
          <p:spPr>
            <a:xfrm>
              <a:off x="8306275" y="1795900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5" name="Google Shape;365;p17"/>
            <p:cNvSpPr txBox="1"/>
            <p:nvPr/>
          </p:nvSpPr>
          <p:spPr>
            <a:xfrm>
              <a:off x="8174550" y="1569650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963950" y="19785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8573550" y="19785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cxnSp>
          <p:nvCxnSpPr>
            <p:cNvPr id="368" name="Google Shape;368;p17"/>
            <p:cNvCxnSpPr>
              <a:endCxn id="367" idx="2"/>
            </p:cNvCxnSpPr>
            <p:nvPr/>
          </p:nvCxnSpPr>
          <p:spPr>
            <a:xfrm>
              <a:off x="8305050" y="2149050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9" name="Google Shape;369;p17"/>
            <p:cNvSpPr txBox="1"/>
            <p:nvPr/>
          </p:nvSpPr>
          <p:spPr>
            <a:xfrm>
              <a:off x="8173325" y="1922800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3</a:t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370" name="Google Shape;370;p17"/>
          <p:cNvCxnSpPr>
            <a:stCxn id="240" idx="4"/>
            <a:endCxn id="239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17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72" name="Google Shape;372;p17"/>
          <p:cNvGrpSpPr/>
          <p:nvPr/>
        </p:nvGrpSpPr>
        <p:grpSpPr>
          <a:xfrm>
            <a:off x="2902500" y="1098525"/>
            <a:ext cx="2785300" cy="3368450"/>
            <a:chOff x="2902500" y="1098525"/>
            <a:chExt cx="2785300" cy="3368450"/>
          </a:xfrm>
        </p:grpSpPr>
        <p:grpSp>
          <p:nvGrpSpPr>
            <p:cNvPr id="373" name="Google Shape;373;p17"/>
            <p:cNvGrpSpPr/>
            <p:nvPr/>
          </p:nvGrpSpPr>
          <p:grpSpPr>
            <a:xfrm>
              <a:off x="2902500" y="1098525"/>
              <a:ext cx="2557250" cy="3368450"/>
              <a:chOff x="2902500" y="1098525"/>
              <a:chExt cx="2557250" cy="3368450"/>
            </a:xfrm>
          </p:grpSpPr>
          <p:sp>
            <p:nvSpPr>
              <p:cNvPr id="374" name="Google Shape;374;p17"/>
              <p:cNvSpPr/>
              <p:nvPr/>
            </p:nvSpPr>
            <p:spPr>
              <a:xfrm>
                <a:off x="4280350" y="109852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A</a:t>
                </a: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4280350" y="194132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B</a:t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5118550" y="194132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C</a:t>
                </a:r>
                <a:endParaRPr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3365950" y="194132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D</a:t>
                </a: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3908500" y="3667463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I</a:t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3708875" y="2867050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F</a:t>
                </a: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4499038" y="2804400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G</a:t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3137350" y="412587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J</a:t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5118650" y="4120513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H</a:t>
                </a: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2902500" y="2756850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E</a:t>
                </a:r>
                <a:endParaRPr/>
              </a:p>
            </p:txBody>
          </p:sp>
        </p:grpSp>
        <p:cxnSp>
          <p:nvCxnSpPr>
            <p:cNvPr id="384" name="Google Shape;384;p17"/>
            <p:cNvCxnSpPr>
              <a:stCxn id="374" idx="4"/>
              <a:endCxn id="375" idx="0"/>
            </p:cNvCxnSpPr>
            <p:nvPr/>
          </p:nvCxnSpPr>
          <p:spPr>
            <a:xfrm>
              <a:off x="4450900" y="1439625"/>
              <a:ext cx="0" cy="5016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7"/>
            <p:cNvCxnSpPr>
              <a:stCxn id="374" idx="5"/>
              <a:endCxn id="376" idx="1"/>
            </p:cNvCxnSpPr>
            <p:nvPr/>
          </p:nvCxnSpPr>
          <p:spPr>
            <a:xfrm>
              <a:off x="4571497" y="1389672"/>
              <a:ext cx="597000" cy="601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7"/>
            <p:cNvCxnSpPr>
              <a:stCxn id="374" idx="3"/>
              <a:endCxn id="377" idx="7"/>
            </p:cNvCxnSpPr>
            <p:nvPr/>
          </p:nvCxnSpPr>
          <p:spPr>
            <a:xfrm flipH="1">
              <a:off x="3657103" y="1389672"/>
              <a:ext cx="673200" cy="601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7"/>
            <p:cNvCxnSpPr>
              <a:stCxn id="377" idx="6"/>
              <a:endCxn id="375" idx="2"/>
            </p:cNvCxnSpPr>
            <p:nvPr/>
          </p:nvCxnSpPr>
          <p:spPr>
            <a:xfrm>
              <a:off x="3707050" y="2111875"/>
              <a:ext cx="5733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7"/>
            <p:cNvCxnSpPr>
              <a:stCxn id="375" idx="6"/>
              <a:endCxn id="376" idx="2"/>
            </p:cNvCxnSpPr>
            <p:nvPr/>
          </p:nvCxnSpPr>
          <p:spPr>
            <a:xfrm>
              <a:off x="4621450" y="2111875"/>
              <a:ext cx="4971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7"/>
            <p:cNvCxnSpPr>
              <a:stCxn id="375" idx="4"/>
              <a:endCxn id="380" idx="0"/>
            </p:cNvCxnSpPr>
            <p:nvPr/>
          </p:nvCxnSpPr>
          <p:spPr>
            <a:xfrm>
              <a:off x="4450900" y="2282425"/>
              <a:ext cx="218700" cy="522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7"/>
            <p:cNvCxnSpPr>
              <a:stCxn id="376" idx="3"/>
              <a:endCxn id="380" idx="7"/>
            </p:cNvCxnSpPr>
            <p:nvPr/>
          </p:nvCxnSpPr>
          <p:spPr>
            <a:xfrm flipH="1">
              <a:off x="4790203" y="2232472"/>
              <a:ext cx="378300" cy="6219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7"/>
            <p:cNvCxnSpPr>
              <a:stCxn id="377" idx="4"/>
              <a:endCxn id="379" idx="1"/>
            </p:cNvCxnSpPr>
            <p:nvPr/>
          </p:nvCxnSpPr>
          <p:spPr>
            <a:xfrm>
              <a:off x="3536500" y="2282425"/>
              <a:ext cx="222300" cy="634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7"/>
            <p:cNvCxnSpPr>
              <a:stCxn id="377" idx="5"/>
              <a:endCxn id="380" idx="1"/>
            </p:cNvCxnSpPr>
            <p:nvPr/>
          </p:nvCxnSpPr>
          <p:spPr>
            <a:xfrm>
              <a:off x="3657097" y="2232472"/>
              <a:ext cx="891900" cy="6219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7"/>
            <p:cNvCxnSpPr>
              <a:stCxn id="377" idx="3"/>
              <a:endCxn id="383" idx="0"/>
            </p:cNvCxnSpPr>
            <p:nvPr/>
          </p:nvCxnSpPr>
          <p:spPr>
            <a:xfrm flipH="1">
              <a:off x="3073003" y="2232472"/>
              <a:ext cx="342900" cy="5244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7"/>
            <p:cNvCxnSpPr>
              <a:stCxn id="379" idx="6"/>
              <a:endCxn id="380" idx="2"/>
            </p:cNvCxnSpPr>
            <p:nvPr/>
          </p:nvCxnSpPr>
          <p:spPr>
            <a:xfrm rot="10800000" flipH="1">
              <a:off x="4049975" y="2974900"/>
              <a:ext cx="449100" cy="627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17"/>
            <p:cNvCxnSpPr>
              <a:stCxn id="383" idx="5"/>
              <a:endCxn id="378" idx="1"/>
            </p:cNvCxnSpPr>
            <p:nvPr/>
          </p:nvCxnSpPr>
          <p:spPr>
            <a:xfrm>
              <a:off x="3193647" y="3047997"/>
              <a:ext cx="764700" cy="6693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7"/>
            <p:cNvCxnSpPr>
              <a:stCxn id="383" idx="6"/>
              <a:endCxn id="379" idx="2"/>
            </p:cNvCxnSpPr>
            <p:nvPr/>
          </p:nvCxnSpPr>
          <p:spPr>
            <a:xfrm>
              <a:off x="3243600" y="2927400"/>
              <a:ext cx="465300" cy="1101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7"/>
            <p:cNvCxnSpPr>
              <a:stCxn id="378" idx="7"/>
              <a:endCxn id="380" idx="3"/>
            </p:cNvCxnSpPr>
            <p:nvPr/>
          </p:nvCxnSpPr>
          <p:spPr>
            <a:xfrm rot="10800000" flipH="1">
              <a:off x="4199647" y="3095515"/>
              <a:ext cx="349200" cy="6219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7"/>
            <p:cNvCxnSpPr>
              <a:stCxn id="383" idx="4"/>
              <a:endCxn id="381" idx="0"/>
            </p:cNvCxnSpPr>
            <p:nvPr/>
          </p:nvCxnSpPr>
          <p:spPr>
            <a:xfrm>
              <a:off x="3073050" y="3097950"/>
              <a:ext cx="234900" cy="10278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7"/>
            <p:cNvCxnSpPr>
              <a:stCxn id="381" idx="6"/>
              <a:endCxn id="382" idx="2"/>
            </p:cNvCxnSpPr>
            <p:nvPr/>
          </p:nvCxnSpPr>
          <p:spPr>
            <a:xfrm rot="10800000" flipH="1">
              <a:off x="3478450" y="4291025"/>
              <a:ext cx="1640100" cy="54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7"/>
            <p:cNvCxnSpPr>
              <a:stCxn id="378" idx="6"/>
              <a:endCxn id="382" idx="1"/>
            </p:cNvCxnSpPr>
            <p:nvPr/>
          </p:nvCxnSpPr>
          <p:spPr>
            <a:xfrm>
              <a:off x="4249600" y="3838013"/>
              <a:ext cx="918900" cy="3324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7"/>
            <p:cNvCxnSpPr>
              <a:stCxn id="380" idx="4"/>
              <a:endCxn id="382" idx="0"/>
            </p:cNvCxnSpPr>
            <p:nvPr/>
          </p:nvCxnSpPr>
          <p:spPr>
            <a:xfrm>
              <a:off x="4669588" y="3145500"/>
              <a:ext cx="619500" cy="975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7"/>
            <p:cNvCxnSpPr>
              <a:stCxn id="382" idx="7"/>
              <a:endCxn id="376" idx="4"/>
            </p:cNvCxnSpPr>
            <p:nvPr/>
          </p:nvCxnSpPr>
          <p:spPr>
            <a:xfrm rot="10800000">
              <a:off x="5289197" y="2282565"/>
              <a:ext cx="120600" cy="18879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17"/>
            <p:cNvSpPr txBox="1"/>
            <p:nvPr/>
          </p:nvSpPr>
          <p:spPr>
            <a:xfrm>
              <a:off x="4203700" y="1520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1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4" name="Google Shape;404;p17"/>
            <p:cNvSpPr txBox="1"/>
            <p:nvPr/>
          </p:nvSpPr>
          <p:spPr>
            <a:xfrm>
              <a:off x="4737100" y="1368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4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5" name="Google Shape;405;p17"/>
            <p:cNvSpPr txBox="1"/>
            <p:nvPr/>
          </p:nvSpPr>
          <p:spPr>
            <a:xfrm>
              <a:off x="3822700" y="1444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4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6" name="Google Shape;406;p17"/>
            <p:cNvSpPr txBox="1"/>
            <p:nvPr/>
          </p:nvSpPr>
          <p:spPr>
            <a:xfrm>
              <a:off x="3898900" y="1825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5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7" name="Google Shape;407;p17"/>
            <p:cNvSpPr txBox="1"/>
            <p:nvPr/>
          </p:nvSpPr>
          <p:spPr>
            <a:xfrm>
              <a:off x="4660900" y="1825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3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8" name="Google Shape;408;p17"/>
            <p:cNvSpPr txBox="1"/>
            <p:nvPr/>
          </p:nvSpPr>
          <p:spPr>
            <a:xfrm>
              <a:off x="4737100" y="2282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10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9" name="Google Shape;409;p17"/>
            <p:cNvSpPr txBox="1"/>
            <p:nvPr/>
          </p:nvSpPr>
          <p:spPr>
            <a:xfrm>
              <a:off x="4356100" y="2358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0" name="Google Shape;410;p17"/>
            <p:cNvSpPr txBox="1"/>
            <p:nvPr/>
          </p:nvSpPr>
          <p:spPr>
            <a:xfrm>
              <a:off x="3822700" y="2358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7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1" name="Google Shape;411;p17"/>
            <p:cNvSpPr txBox="1"/>
            <p:nvPr/>
          </p:nvSpPr>
          <p:spPr>
            <a:xfrm>
              <a:off x="3441700" y="2358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2" name="Google Shape;412;p17"/>
            <p:cNvSpPr txBox="1"/>
            <p:nvPr/>
          </p:nvSpPr>
          <p:spPr>
            <a:xfrm>
              <a:off x="3060700" y="2282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3" name="Google Shape;413;p17"/>
            <p:cNvSpPr txBox="1"/>
            <p:nvPr/>
          </p:nvSpPr>
          <p:spPr>
            <a:xfrm>
              <a:off x="3213100" y="2663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2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4" name="Google Shape;414;p17"/>
            <p:cNvSpPr txBox="1"/>
            <p:nvPr/>
          </p:nvSpPr>
          <p:spPr>
            <a:xfrm>
              <a:off x="4051300" y="2739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8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5" name="Google Shape;415;p17"/>
            <p:cNvSpPr txBox="1"/>
            <p:nvPr/>
          </p:nvSpPr>
          <p:spPr>
            <a:xfrm>
              <a:off x="5346700" y="2892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18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6" name="Google Shape;416;p17"/>
            <p:cNvSpPr txBox="1"/>
            <p:nvPr/>
          </p:nvSpPr>
          <p:spPr>
            <a:xfrm>
              <a:off x="4813300" y="3273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8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7" name="Google Shape;417;p17"/>
            <p:cNvSpPr txBox="1"/>
            <p:nvPr/>
          </p:nvSpPr>
          <p:spPr>
            <a:xfrm>
              <a:off x="4279900" y="3349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8" name="Google Shape;418;p17"/>
            <p:cNvSpPr txBox="1"/>
            <p:nvPr/>
          </p:nvSpPr>
          <p:spPr>
            <a:xfrm>
              <a:off x="3517900" y="3196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4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9" name="Google Shape;419;p17"/>
            <p:cNvSpPr txBox="1"/>
            <p:nvPr/>
          </p:nvSpPr>
          <p:spPr>
            <a:xfrm>
              <a:off x="4584700" y="3730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20" name="Google Shape;420;p17"/>
            <p:cNvSpPr txBox="1"/>
            <p:nvPr/>
          </p:nvSpPr>
          <p:spPr>
            <a:xfrm>
              <a:off x="4127500" y="4035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21" name="Google Shape;421;p17"/>
            <p:cNvSpPr txBox="1"/>
            <p:nvPr/>
          </p:nvSpPr>
          <p:spPr>
            <a:xfrm>
              <a:off x="3136900" y="3501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6</a:t>
              </a:r>
              <a:endParaRPr sz="1100">
                <a:solidFill>
                  <a:srgbClr val="EFEFEF"/>
                </a:solidFill>
              </a:endParaRPr>
            </a:p>
          </p:txBody>
        </p:sp>
        <p:cxnSp>
          <p:nvCxnSpPr>
            <p:cNvPr id="422" name="Google Shape;422;p17"/>
            <p:cNvCxnSpPr>
              <a:stCxn id="381" idx="7"/>
              <a:endCxn id="378" idx="3"/>
            </p:cNvCxnSpPr>
            <p:nvPr/>
          </p:nvCxnSpPr>
          <p:spPr>
            <a:xfrm rot="10800000" flipH="1">
              <a:off x="3428497" y="3958628"/>
              <a:ext cx="530100" cy="2172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17"/>
            <p:cNvSpPr txBox="1"/>
            <p:nvPr/>
          </p:nvSpPr>
          <p:spPr>
            <a:xfrm>
              <a:off x="3517900" y="3806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3</a:t>
              </a:r>
              <a:endParaRPr sz="1100">
                <a:solidFill>
                  <a:srgbClr val="EFEFEF"/>
                </a:solidFill>
              </a:endParaRPr>
            </a:p>
          </p:txBody>
        </p:sp>
        <p:cxnSp>
          <p:nvCxnSpPr>
            <p:cNvPr id="424" name="Google Shape;424;p17"/>
            <p:cNvCxnSpPr>
              <a:stCxn id="379" idx="4"/>
              <a:endCxn id="378" idx="0"/>
            </p:cNvCxnSpPr>
            <p:nvPr/>
          </p:nvCxnSpPr>
          <p:spPr>
            <a:xfrm>
              <a:off x="3879425" y="3208150"/>
              <a:ext cx="199500" cy="4593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17"/>
            <p:cNvSpPr txBox="1"/>
            <p:nvPr/>
          </p:nvSpPr>
          <p:spPr>
            <a:xfrm>
              <a:off x="3898900" y="3196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2</a:t>
              </a:r>
              <a:endParaRPr sz="1100">
                <a:solidFill>
                  <a:srgbClr val="EFEFE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431" name="Google Shape;431;p1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1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3" name="Google Shape;433;p18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434" name="Google Shape;434;p18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435" name="Google Shape;435;p18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40" name="Google Shape;440;p18"/>
              <p:cNvCxnSpPr>
                <a:stCxn id="435" idx="6"/>
                <a:endCxn id="43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8"/>
              <p:cNvCxnSpPr>
                <a:stCxn id="436" idx="6"/>
                <a:endCxn id="43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8"/>
              <p:cNvCxnSpPr>
                <a:stCxn id="438" idx="6"/>
                <a:endCxn id="43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8"/>
              <p:cNvCxnSpPr>
                <a:stCxn id="437" idx="6"/>
                <a:endCxn id="43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8"/>
              <p:cNvCxnSpPr>
                <a:stCxn id="437" idx="7"/>
                <a:endCxn id="43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8"/>
              <p:cNvCxnSpPr>
                <a:stCxn id="435" idx="5"/>
                <a:endCxn id="43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6" name="Google Shape;446;p18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447" name="Google Shape;447;p18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52" name="Google Shape;452;p18"/>
              <p:cNvCxnSpPr>
                <a:stCxn id="447" idx="6"/>
                <a:endCxn id="44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8"/>
              <p:cNvCxnSpPr>
                <a:stCxn id="448" idx="6"/>
                <a:endCxn id="45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8"/>
              <p:cNvCxnSpPr>
                <a:stCxn id="450" idx="6"/>
                <a:endCxn id="45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8"/>
              <p:cNvCxnSpPr>
                <a:stCxn id="449" idx="6"/>
                <a:endCxn id="45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8"/>
              <p:cNvCxnSpPr>
                <a:stCxn id="449" idx="7"/>
                <a:endCxn id="44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8"/>
              <p:cNvCxnSpPr>
                <a:stCxn id="447" idx="5"/>
                <a:endCxn id="45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8" name="Google Shape;458;p18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459" name="Google Shape;459;p18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460" name="Google Shape;460;p18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462" name="Google Shape;462;p18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463" name="Google Shape;463;p18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464" name="Google Shape;464;p18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465" name="Google Shape;465;p18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468" name="Google Shape;468;p18"/>
          <p:cNvCxnSpPr>
            <a:stCxn id="458" idx="4"/>
            <a:endCxn id="459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18"/>
          <p:cNvCxnSpPr>
            <a:stCxn id="458" idx="5"/>
            <a:endCxn id="460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18"/>
          <p:cNvCxnSpPr>
            <a:stCxn id="458" idx="3"/>
            <a:endCxn id="461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18"/>
          <p:cNvCxnSpPr>
            <a:stCxn id="461" idx="6"/>
            <a:endCxn id="459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18"/>
          <p:cNvCxnSpPr>
            <a:stCxn id="459" idx="6"/>
            <a:endCxn id="460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18"/>
          <p:cNvCxnSpPr>
            <a:stCxn id="459" idx="4"/>
            <a:endCxn id="464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18"/>
          <p:cNvCxnSpPr>
            <a:stCxn id="460" idx="3"/>
            <a:endCxn id="464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18"/>
          <p:cNvCxnSpPr>
            <a:stCxn id="461" idx="4"/>
            <a:endCxn id="463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18"/>
          <p:cNvCxnSpPr>
            <a:stCxn id="461" idx="5"/>
            <a:endCxn id="464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18"/>
          <p:cNvCxnSpPr>
            <a:stCxn id="461" idx="3"/>
            <a:endCxn id="467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18"/>
          <p:cNvCxnSpPr>
            <a:stCxn id="463" idx="6"/>
            <a:endCxn id="464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18"/>
          <p:cNvCxnSpPr>
            <a:stCxn id="467" idx="5"/>
            <a:endCxn id="462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18"/>
          <p:cNvCxnSpPr>
            <a:stCxn id="467" idx="6"/>
            <a:endCxn id="463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18"/>
          <p:cNvCxnSpPr>
            <a:stCxn id="462" idx="7"/>
            <a:endCxn id="464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18"/>
          <p:cNvCxnSpPr>
            <a:stCxn id="467" idx="4"/>
            <a:endCxn id="465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18"/>
          <p:cNvCxnSpPr>
            <a:stCxn id="465" idx="6"/>
            <a:endCxn id="466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18"/>
          <p:cNvCxnSpPr>
            <a:stCxn id="462" idx="6"/>
            <a:endCxn id="466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18"/>
          <p:cNvCxnSpPr>
            <a:stCxn id="464" idx="4"/>
            <a:endCxn id="466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18"/>
          <p:cNvCxnSpPr>
            <a:stCxn id="466" idx="7"/>
            <a:endCxn id="460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18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88" name="Google Shape;488;p18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89" name="Google Shape;489;p18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0" name="Google Shape;490;p18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1" name="Google Shape;491;p18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2" name="Google Shape;492;p18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3" name="Google Shape;493;p18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4" name="Google Shape;494;p18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5" name="Google Shape;495;p18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6" name="Google Shape;496;p18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7" name="Google Shape;497;p18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8" name="Google Shape;498;p18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9" name="Google Shape;499;p18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0" name="Google Shape;500;p18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1" name="Google Shape;501;p18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2" name="Google Shape;502;p18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3" name="Google Shape;503;p18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4" name="Google Shape;504;p18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5" name="Google Shape;505;p18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506" name="Google Shape;506;p18"/>
          <p:cNvCxnSpPr>
            <a:stCxn id="465" idx="7"/>
            <a:endCxn id="462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18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8" name="Google Shape;508;p18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509" name="Google Shape;509;p18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510" name="Google Shape;510;p18"/>
          <p:cNvCxnSpPr>
            <a:endCxn id="509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18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2" name="Google Shape;512;p18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513" name="Google Shape;513;p18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514" name="Google Shape;514;p18"/>
          <p:cNvCxnSpPr>
            <a:endCxn id="513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" name="Google Shape;515;p18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6" name="Google Shape;516;p18"/>
          <p:cNvSpPr/>
          <p:nvPr/>
        </p:nvSpPr>
        <p:spPr>
          <a:xfrm>
            <a:off x="5753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6363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518" name="Google Shape;518;p18"/>
          <p:cNvCxnSpPr>
            <a:endCxn id="517" idx="2"/>
          </p:cNvCxnSpPr>
          <p:nvPr/>
        </p:nvCxnSpPr>
        <p:spPr>
          <a:xfrm>
            <a:off x="6094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18"/>
          <p:cNvSpPr txBox="1"/>
          <p:nvPr/>
        </p:nvSpPr>
        <p:spPr>
          <a:xfrm>
            <a:off x="5962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0" name="Google Shape;520;p18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522" name="Google Shape;522;p18"/>
          <p:cNvCxnSpPr>
            <a:endCxn id="521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18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4" name="Google Shape;524;p18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26" name="Google Shape;526;p18"/>
          <p:cNvCxnSpPr>
            <a:endCxn id="525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18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8" name="Google Shape;528;p18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30" name="Google Shape;530;p18"/>
          <p:cNvCxnSpPr>
            <a:endCxn id="529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18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2" name="Google Shape;532;p18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534" name="Google Shape;534;p18"/>
          <p:cNvCxnSpPr>
            <a:endCxn id="533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18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6" name="Google Shape;536;p18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537" name="Google Shape;537;p18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538" name="Google Shape;538;p18"/>
          <p:cNvCxnSpPr>
            <a:endCxn id="537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18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0" name="Google Shape;540;p18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541" name="Google Shape;541;p18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542" name="Google Shape;542;p18"/>
          <p:cNvCxnSpPr>
            <a:endCxn id="541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18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4" name="Google Shape;544;p18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545" name="Google Shape;545;p18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46" name="Google Shape;546;p18"/>
          <p:cNvCxnSpPr>
            <a:endCxn id="545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7" name="Google Shape;547;p18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6896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549" name="Google Shape;549;p18"/>
          <p:cNvSpPr/>
          <p:nvPr/>
        </p:nvSpPr>
        <p:spPr>
          <a:xfrm>
            <a:off x="7506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550" name="Google Shape;550;p18"/>
          <p:cNvCxnSpPr>
            <a:endCxn id="549" idx="2"/>
          </p:cNvCxnSpPr>
          <p:nvPr/>
        </p:nvCxnSpPr>
        <p:spPr>
          <a:xfrm>
            <a:off x="7237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1" name="Google Shape;551;p18"/>
          <p:cNvSpPr txBox="1"/>
          <p:nvPr/>
        </p:nvSpPr>
        <p:spPr>
          <a:xfrm>
            <a:off x="7105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2" name="Google Shape;552;p18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553" name="Google Shape;553;p18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54" name="Google Shape;554;p18"/>
          <p:cNvCxnSpPr>
            <a:endCxn id="553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5" name="Google Shape;555;p18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6" name="Google Shape;556;p18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557" name="Google Shape;557;p18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558" name="Google Shape;558;p18"/>
          <p:cNvCxnSpPr>
            <a:endCxn id="557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9" name="Google Shape;559;p18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62" name="Google Shape;562;p18"/>
          <p:cNvCxnSpPr>
            <a:endCxn id="561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3" name="Google Shape;563;p18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4" name="Google Shape;564;p18"/>
          <p:cNvSpPr/>
          <p:nvPr/>
        </p:nvSpPr>
        <p:spPr>
          <a:xfrm>
            <a:off x="6896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565" name="Google Shape;565;p18"/>
          <p:cNvSpPr/>
          <p:nvPr/>
        </p:nvSpPr>
        <p:spPr>
          <a:xfrm>
            <a:off x="7506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66" name="Google Shape;566;p18"/>
          <p:cNvCxnSpPr>
            <a:endCxn id="565" idx="2"/>
          </p:cNvCxnSpPr>
          <p:nvPr/>
        </p:nvCxnSpPr>
        <p:spPr>
          <a:xfrm>
            <a:off x="7237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18"/>
          <p:cNvSpPr txBox="1"/>
          <p:nvPr/>
        </p:nvSpPr>
        <p:spPr>
          <a:xfrm>
            <a:off x="7105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8" name="Google Shape;568;p18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569" name="Google Shape;569;p18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570" name="Google Shape;570;p18"/>
          <p:cNvCxnSpPr>
            <a:endCxn id="569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18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2" name="Google Shape;572;p18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573" name="Google Shape;573;p18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74" name="Google Shape;574;p18"/>
          <p:cNvCxnSpPr>
            <a:endCxn id="573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5" name="Google Shape;575;p18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6" name="Google Shape;576;p18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78" name="Google Shape;578;p18"/>
          <p:cNvCxnSpPr>
            <a:endCxn id="577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18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0" name="Google Shape;580;p18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581" name="Google Shape;581;p18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582" name="Google Shape;582;p18"/>
          <p:cNvCxnSpPr>
            <a:endCxn id="581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18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4" name="Google Shape;584;p18"/>
          <p:cNvSpPr/>
          <p:nvPr/>
        </p:nvSpPr>
        <p:spPr>
          <a:xfrm>
            <a:off x="79639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585" name="Google Shape;585;p18"/>
          <p:cNvSpPr/>
          <p:nvPr/>
        </p:nvSpPr>
        <p:spPr>
          <a:xfrm>
            <a:off x="85735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586" name="Google Shape;586;p18"/>
          <p:cNvCxnSpPr>
            <a:endCxn id="585" idx="2"/>
          </p:cNvCxnSpPr>
          <p:nvPr/>
        </p:nvCxnSpPr>
        <p:spPr>
          <a:xfrm>
            <a:off x="8305050" y="214905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18"/>
          <p:cNvSpPr txBox="1"/>
          <p:nvPr/>
        </p:nvSpPr>
        <p:spPr>
          <a:xfrm>
            <a:off x="8173325" y="192280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588" name="Google Shape;588;p18"/>
          <p:cNvCxnSpPr>
            <a:stCxn id="463" idx="4"/>
            <a:endCxn id="462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8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590" name="Google Shape;590;p18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591" name="Google Shape;591;p18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601" name="Google Shape;601;p18"/>
          <p:cNvCxnSpPr>
            <a:stCxn id="591" idx="4"/>
            <a:endCxn id="592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18"/>
          <p:cNvCxnSpPr>
            <a:stCxn id="591" idx="5"/>
            <a:endCxn id="593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18"/>
          <p:cNvCxnSpPr>
            <a:stCxn id="591" idx="3"/>
            <a:endCxn id="594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18"/>
          <p:cNvCxnSpPr>
            <a:stCxn id="594" idx="6"/>
            <a:endCxn id="592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18"/>
          <p:cNvCxnSpPr>
            <a:stCxn id="592" idx="6"/>
            <a:endCxn id="593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18"/>
          <p:cNvCxnSpPr>
            <a:stCxn id="592" idx="4"/>
            <a:endCxn id="597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18"/>
          <p:cNvCxnSpPr>
            <a:stCxn id="593" idx="3"/>
            <a:endCxn id="597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18"/>
          <p:cNvCxnSpPr>
            <a:stCxn id="594" idx="4"/>
            <a:endCxn id="596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18"/>
          <p:cNvCxnSpPr>
            <a:stCxn id="594" idx="5"/>
            <a:endCxn id="597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18"/>
          <p:cNvCxnSpPr>
            <a:stCxn id="594" idx="3"/>
            <a:endCxn id="600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18"/>
          <p:cNvCxnSpPr>
            <a:stCxn id="596" idx="6"/>
            <a:endCxn id="597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18"/>
          <p:cNvCxnSpPr>
            <a:stCxn id="600" idx="5"/>
            <a:endCxn id="595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18"/>
          <p:cNvCxnSpPr>
            <a:stCxn id="600" idx="6"/>
            <a:endCxn id="596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18"/>
          <p:cNvCxnSpPr>
            <a:stCxn id="595" idx="7"/>
            <a:endCxn id="597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18"/>
          <p:cNvCxnSpPr>
            <a:stCxn id="600" idx="4"/>
            <a:endCxn id="598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18"/>
          <p:cNvCxnSpPr>
            <a:stCxn id="598" idx="6"/>
            <a:endCxn id="599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18"/>
          <p:cNvCxnSpPr>
            <a:stCxn id="595" idx="6"/>
            <a:endCxn id="599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18"/>
          <p:cNvCxnSpPr>
            <a:stCxn id="597" idx="4"/>
            <a:endCxn id="599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18"/>
          <p:cNvCxnSpPr>
            <a:stCxn id="599" idx="7"/>
            <a:endCxn id="593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18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21" name="Google Shape;621;p18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2" name="Google Shape;622;p18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3" name="Google Shape;623;p18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4" name="Google Shape;624;p18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5" name="Google Shape;625;p18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6" name="Google Shape;626;p18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7" name="Google Shape;627;p18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8" name="Google Shape;628;p18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9" name="Google Shape;629;p18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0" name="Google Shape;630;p18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2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1" name="Google Shape;631;p18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2" name="Google Shape;632;p18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3" name="Google Shape;633;p18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4" name="Google Shape;634;p18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5" name="Google Shape;635;p18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6" name="Google Shape;636;p18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7" name="Google Shape;637;p18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8" name="Google Shape;638;p18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639" name="Google Shape;639;p18"/>
          <p:cNvCxnSpPr>
            <a:stCxn id="598" idx="7"/>
            <a:endCxn id="595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0" name="Google Shape;640;p18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641" name="Google Shape;641;p18"/>
          <p:cNvCxnSpPr>
            <a:stCxn id="596" idx="4"/>
            <a:endCxn id="595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2" name="Google Shape;642;p18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2</a:t>
            </a:r>
            <a:endParaRPr sz="11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648" name="Google Shape;648;p19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9" name="Google Shape;649;p1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19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651" name="Google Shape;651;p19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652" name="Google Shape;652;p19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657" name="Google Shape;657;p19"/>
              <p:cNvCxnSpPr>
                <a:stCxn id="652" idx="6"/>
                <a:endCxn id="65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9"/>
              <p:cNvCxnSpPr>
                <a:stCxn id="653" idx="6"/>
                <a:endCxn id="65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>
                <a:stCxn id="655" idx="6"/>
                <a:endCxn id="65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9"/>
              <p:cNvCxnSpPr>
                <a:stCxn id="654" idx="6"/>
                <a:endCxn id="65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9"/>
              <p:cNvCxnSpPr>
                <a:stCxn id="654" idx="7"/>
                <a:endCxn id="65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>
                <a:stCxn id="652" idx="5"/>
                <a:endCxn id="65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669" name="Google Shape;669;p19"/>
              <p:cNvCxnSpPr>
                <a:stCxn id="664" idx="6"/>
                <a:endCxn id="66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9"/>
              <p:cNvCxnSpPr>
                <a:stCxn id="665" idx="6"/>
                <a:endCxn id="66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9"/>
              <p:cNvCxnSpPr>
                <a:stCxn id="667" idx="6"/>
                <a:endCxn id="66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9"/>
              <p:cNvCxnSpPr>
                <a:stCxn id="666" idx="6"/>
                <a:endCxn id="66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9"/>
              <p:cNvCxnSpPr>
                <a:stCxn id="666" idx="7"/>
                <a:endCxn id="66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9"/>
              <p:cNvCxnSpPr>
                <a:stCxn id="664" idx="5"/>
                <a:endCxn id="66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75" name="Google Shape;675;p19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676" name="Google Shape;676;p19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677" name="Google Shape;677;p19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678" name="Google Shape;678;p19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679" name="Google Shape;679;p19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680" name="Google Shape;680;p19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681" name="Google Shape;681;p19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682" name="Google Shape;682;p19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684" name="Google Shape;684;p19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685" name="Google Shape;685;p19"/>
          <p:cNvCxnSpPr>
            <a:stCxn id="675" idx="4"/>
            <a:endCxn id="676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19"/>
          <p:cNvCxnSpPr>
            <a:stCxn id="675" idx="5"/>
            <a:endCxn id="677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19"/>
          <p:cNvCxnSpPr>
            <a:stCxn id="675" idx="3"/>
            <a:endCxn id="678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19"/>
          <p:cNvCxnSpPr>
            <a:stCxn id="678" idx="6"/>
            <a:endCxn id="676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19"/>
          <p:cNvCxnSpPr>
            <a:stCxn id="676" idx="6"/>
            <a:endCxn id="677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19"/>
          <p:cNvCxnSpPr>
            <a:stCxn id="676" idx="4"/>
            <a:endCxn id="681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19"/>
          <p:cNvCxnSpPr>
            <a:stCxn id="677" idx="3"/>
            <a:endCxn id="681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19"/>
          <p:cNvCxnSpPr>
            <a:stCxn id="678" idx="4"/>
            <a:endCxn id="680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19"/>
          <p:cNvCxnSpPr>
            <a:stCxn id="678" idx="5"/>
            <a:endCxn id="681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19"/>
          <p:cNvCxnSpPr>
            <a:stCxn id="678" idx="3"/>
            <a:endCxn id="684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19"/>
          <p:cNvCxnSpPr>
            <a:stCxn id="680" idx="6"/>
            <a:endCxn id="681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19"/>
          <p:cNvCxnSpPr>
            <a:stCxn id="684" idx="5"/>
            <a:endCxn id="679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19"/>
          <p:cNvCxnSpPr>
            <a:stCxn id="684" idx="6"/>
            <a:endCxn id="680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19"/>
          <p:cNvCxnSpPr>
            <a:stCxn id="679" idx="7"/>
            <a:endCxn id="681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19"/>
          <p:cNvCxnSpPr>
            <a:stCxn id="684" idx="4"/>
            <a:endCxn id="682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19"/>
          <p:cNvCxnSpPr>
            <a:stCxn id="682" idx="6"/>
            <a:endCxn id="683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19"/>
          <p:cNvCxnSpPr>
            <a:stCxn id="679" idx="6"/>
            <a:endCxn id="683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19"/>
          <p:cNvCxnSpPr>
            <a:stCxn id="681" idx="4"/>
            <a:endCxn id="683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19"/>
          <p:cNvCxnSpPr>
            <a:stCxn id="683" idx="7"/>
            <a:endCxn id="677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4" name="Google Shape;704;p19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5" name="Google Shape;705;p19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6" name="Google Shape;706;p19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7" name="Google Shape;707;p19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8" name="Google Shape;708;p19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9" name="Google Shape;709;p19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0" name="Google Shape;710;p19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1" name="Google Shape;711;p19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2" name="Google Shape;712;p19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3" name="Google Shape;713;p19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4" name="Google Shape;714;p19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5" name="Google Shape;715;p19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6" name="Google Shape;716;p19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7" name="Google Shape;717;p19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8" name="Google Shape;718;p19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9" name="Google Shape;719;p19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0" name="Google Shape;720;p19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1" name="Google Shape;721;p19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2" name="Google Shape;722;p19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723" name="Google Shape;723;p19"/>
          <p:cNvCxnSpPr>
            <a:stCxn id="682" idx="7"/>
            <a:endCxn id="679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4" name="Google Shape;724;p19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5" name="Google Shape;725;p19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726" name="Google Shape;726;p19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727" name="Google Shape;727;p19"/>
          <p:cNvCxnSpPr>
            <a:endCxn id="726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19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9" name="Google Shape;729;p19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730" name="Google Shape;730;p19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731" name="Google Shape;731;p19"/>
          <p:cNvCxnSpPr>
            <a:endCxn id="730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2" name="Google Shape;732;p19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3" name="Google Shape;733;p19"/>
          <p:cNvSpPr/>
          <p:nvPr/>
        </p:nvSpPr>
        <p:spPr>
          <a:xfrm>
            <a:off x="5753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734" name="Google Shape;734;p19"/>
          <p:cNvSpPr/>
          <p:nvPr/>
        </p:nvSpPr>
        <p:spPr>
          <a:xfrm>
            <a:off x="6363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735" name="Google Shape;735;p19"/>
          <p:cNvCxnSpPr>
            <a:endCxn id="734" idx="2"/>
          </p:cNvCxnSpPr>
          <p:nvPr/>
        </p:nvCxnSpPr>
        <p:spPr>
          <a:xfrm>
            <a:off x="6094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19"/>
          <p:cNvSpPr txBox="1"/>
          <p:nvPr/>
        </p:nvSpPr>
        <p:spPr>
          <a:xfrm>
            <a:off x="5962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738" name="Google Shape;738;p19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739" name="Google Shape;739;p19"/>
          <p:cNvCxnSpPr>
            <a:endCxn id="738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0" name="Google Shape;740;p19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1" name="Google Shape;741;p19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742" name="Google Shape;742;p19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743" name="Google Shape;743;p19"/>
          <p:cNvCxnSpPr>
            <a:endCxn id="742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4" name="Google Shape;744;p19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5" name="Google Shape;745;p19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746" name="Google Shape;746;p19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747" name="Google Shape;747;p19"/>
          <p:cNvCxnSpPr>
            <a:endCxn id="746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19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9" name="Google Shape;749;p19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750" name="Google Shape;750;p19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751" name="Google Shape;751;p19"/>
          <p:cNvCxnSpPr>
            <a:endCxn id="750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19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3" name="Google Shape;753;p19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754" name="Google Shape;754;p19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755" name="Google Shape;755;p19"/>
          <p:cNvCxnSpPr>
            <a:endCxn id="754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6" name="Google Shape;756;p19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19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758" name="Google Shape;758;p19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759" name="Google Shape;759;p19"/>
          <p:cNvCxnSpPr>
            <a:endCxn id="758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19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1" name="Google Shape;761;p19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762" name="Google Shape;762;p19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763" name="Google Shape;763;p19"/>
          <p:cNvCxnSpPr>
            <a:endCxn id="762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4" name="Google Shape;764;p19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5" name="Google Shape;765;p19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766" name="Google Shape;766;p19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767" name="Google Shape;767;p19"/>
          <p:cNvCxnSpPr>
            <a:endCxn id="766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19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9" name="Google Shape;769;p19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770" name="Google Shape;770;p19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771" name="Google Shape;771;p19"/>
          <p:cNvCxnSpPr>
            <a:endCxn id="770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2" name="Google Shape;772;p19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3" name="Google Shape;773;p19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775" name="Google Shape;775;p19"/>
          <p:cNvCxnSpPr>
            <a:endCxn id="774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6" name="Google Shape;776;p19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7" name="Google Shape;777;p19"/>
          <p:cNvSpPr/>
          <p:nvPr/>
        </p:nvSpPr>
        <p:spPr>
          <a:xfrm>
            <a:off x="6896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778" name="Google Shape;778;p19"/>
          <p:cNvSpPr/>
          <p:nvPr/>
        </p:nvSpPr>
        <p:spPr>
          <a:xfrm>
            <a:off x="7506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779" name="Google Shape;779;p19"/>
          <p:cNvCxnSpPr>
            <a:endCxn id="778" idx="2"/>
          </p:cNvCxnSpPr>
          <p:nvPr/>
        </p:nvCxnSpPr>
        <p:spPr>
          <a:xfrm>
            <a:off x="7237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0" name="Google Shape;780;p19"/>
          <p:cNvSpPr txBox="1"/>
          <p:nvPr/>
        </p:nvSpPr>
        <p:spPr>
          <a:xfrm>
            <a:off x="7105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1" name="Google Shape;781;p19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782" name="Google Shape;782;p19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783" name="Google Shape;783;p19"/>
          <p:cNvCxnSpPr>
            <a:endCxn id="782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4" name="Google Shape;784;p19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5" name="Google Shape;785;p19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786" name="Google Shape;786;p19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787" name="Google Shape;787;p19"/>
          <p:cNvCxnSpPr>
            <a:endCxn id="786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" name="Google Shape;788;p19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9" name="Google Shape;789;p19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790" name="Google Shape;790;p19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791" name="Google Shape;791;p19"/>
          <p:cNvCxnSpPr>
            <a:endCxn id="790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2" name="Google Shape;792;p19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3" name="Google Shape;793;p19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794" name="Google Shape;794;p19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795" name="Google Shape;795;p19"/>
          <p:cNvCxnSpPr>
            <a:endCxn id="794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6" name="Google Shape;796;p19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7" name="Google Shape;797;p19"/>
          <p:cNvSpPr/>
          <p:nvPr/>
        </p:nvSpPr>
        <p:spPr>
          <a:xfrm>
            <a:off x="79639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798" name="Google Shape;798;p19"/>
          <p:cNvSpPr/>
          <p:nvPr/>
        </p:nvSpPr>
        <p:spPr>
          <a:xfrm>
            <a:off x="85735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799" name="Google Shape;799;p19"/>
          <p:cNvCxnSpPr>
            <a:endCxn id="798" idx="2"/>
          </p:cNvCxnSpPr>
          <p:nvPr/>
        </p:nvCxnSpPr>
        <p:spPr>
          <a:xfrm>
            <a:off x="8305050" y="214905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19"/>
          <p:cNvSpPr txBox="1"/>
          <p:nvPr/>
        </p:nvSpPr>
        <p:spPr>
          <a:xfrm>
            <a:off x="8173325" y="192280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01" name="Google Shape;801;p19"/>
          <p:cNvCxnSpPr>
            <a:stCxn id="680" idx="4"/>
            <a:endCxn id="679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2" name="Google Shape;802;p19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803" name="Google Shape;803;p19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804" name="Google Shape;804;p19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814" name="Google Shape;814;p19"/>
          <p:cNvCxnSpPr>
            <a:stCxn id="804" idx="4"/>
            <a:endCxn id="805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19"/>
          <p:cNvCxnSpPr>
            <a:stCxn id="804" idx="5"/>
            <a:endCxn id="806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19"/>
          <p:cNvCxnSpPr>
            <a:stCxn id="804" idx="3"/>
            <a:endCxn id="807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19"/>
          <p:cNvCxnSpPr>
            <a:stCxn id="807" idx="6"/>
            <a:endCxn id="805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19"/>
          <p:cNvCxnSpPr>
            <a:stCxn id="805" idx="6"/>
            <a:endCxn id="806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19"/>
          <p:cNvCxnSpPr>
            <a:stCxn id="805" idx="4"/>
            <a:endCxn id="810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19"/>
          <p:cNvCxnSpPr>
            <a:stCxn id="806" idx="3"/>
            <a:endCxn id="810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19"/>
          <p:cNvCxnSpPr>
            <a:stCxn id="807" idx="4"/>
            <a:endCxn id="809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19"/>
          <p:cNvCxnSpPr>
            <a:stCxn id="807" idx="5"/>
            <a:endCxn id="810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19"/>
          <p:cNvCxnSpPr>
            <a:stCxn id="807" idx="3"/>
            <a:endCxn id="813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19"/>
          <p:cNvCxnSpPr>
            <a:stCxn id="809" idx="6"/>
            <a:endCxn id="810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19"/>
          <p:cNvCxnSpPr>
            <a:stCxn id="813" idx="5"/>
            <a:endCxn id="808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19"/>
          <p:cNvCxnSpPr>
            <a:stCxn id="813" idx="6"/>
            <a:endCxn id="809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19"/>
          <p:cNvCxnSpPr>
            <a:stCxn id="808" idx="7"/>
            <a:endCxn id="810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19"/>
          <p:cNvCxnSpPr>
            <a:stCxn id="813" idx="4"/>
            <a:endCxn id="811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19"/>
          <p:cNvCxnSpPr>
            <a:stCxn id="811" idx="6"/>
            <a:endCxn id="812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19"/>
          <p:cNvCxnSpPr>
            <a:stCxn id="808" idx="6"/>
            <a:endCxn id="812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19"/>
          <p:cNvCxnSpPr>
            <a:stCxn id="810" idx="4"/>
            <a:endCxn id="812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19"/>
          <p:cNvCxnSpPr>
            <a:stCxn id="812" idx="7"/>
            <a:endCxn id="806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3" name="Google Shape;833;p19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4" name="Google Shape;834;p19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5" name="Google Shape;835;p19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6" name="Google Shape;836;p19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7" name="Google Shape;837;p19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8" name="Google Shape;838;p19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9" name="Google Shape;839;p19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0" name="Google Shape;840;p19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1" name="Google Shape;841;p19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2" name="Google Shape;842;p19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3" name="Google Shape;843;p19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44" name="Google Shape;844;p19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5" name="Google Shape;845;p19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6" name="Google Shape;846;p19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7" name="Google Shape;847;p19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8" name="Google Shape;848;p19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9" name="Google Shape;849;p19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50" name="Google Shape;850;p19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51" name="Google Shape;851;p19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852" name="Google Shape;852;p19"/>
          <p:cNvCxnSpPr>
            <a:stCxn id="811" idx="7"/>
            <a:endCxn id="808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3" name="Google Shape;853;p19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854" name="Google Shape;854;p19"/>
          <p:cNvCxnSpPr>
            <a:stCxn id="809" idx="4"/>
            <a:endCxn id="808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5" name="Google Shape;855;p19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2</a:t>
            </a:r>
            <a:endParaRPr sz="11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861" name="Google Shape;861;p20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2" name="Google Shape;862;p2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20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864" name="Google Shape;864;p20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865" name="Google Shape;865;p20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870" name="Google Shape;870;p20"/>
              <p:cNvCxnSpPr>
                <a:stCxn id="865" idx="6"/>
                <a:endCxn id="86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20"/>
              <p:cNvCxnSpPr>
                <a:stCxn id="866" idx="6"/>
                <a:endCxn id="86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20"/>
              <p:cNvCxnSpPr>
                <a:stCxn id="868" idx="6"/>
                <a:endCxn id="86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20"/>
              <p:cNvCxnSpPr>
                <a:stCxn id="867" idx="6"/>
                <a:endCxn id="86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20"/>
              <p:cNvCxnSpPr>
                <a:stCxn id="867" idx="7"/>
                <a:endCxn id="86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20"/>
              <p:cNvCxnSpPr>
                <a:stCxn id="865" idx="5"/>
                <a:endCxn id="86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6" name="Google Shape;876;p20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877" name="Google Shape;877;p20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78" name="Google Shape;878;p20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80" name="Google Shape;880;p20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81" name="Google Shape;881;p20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882" name="Google Shape;882;p20"/>
              <p:cNvCxnSpPr>
                <a:stCxn id="877" idx="6"/>
                <a:endCxn id="87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20"/>
              <p:cNvCxnSpPr>
                <a:stCxn id="878" idx="6"/>
                <a:endCxn id="88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20"/>
              <p:cNvCxnSpPr>
                <a:stCxn id="880" idx="6"/>
                <a:endCxn id="88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20"/>
              <p:cNvCxnSpPr>
                <a:stCxn id="879" idx="6"/>
                <a:endCxn id="88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20"/>
              <p:cNvCxnSpPr>
                <a:stCxn id="879" idx="7"/>
                <a:endCxn id="87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20"/>
              <p:cNvCxnSpPr>
                <a:stCxn id="877" idx="5"/>
                <a:endCxn id="88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88" name="Google Shape;888;p20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889" name="Google Shape;889;p20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890" name="Google Shape;890;p20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891" name="Google Shape;891;p20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892" name="Google Shape;892;p20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893" name="Google Shape;893;p20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894" name="Google Shape;894;p20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895" name="Google Shape;895;p20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896" name="Google Shape;896;p20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897" name="Google Shape;897;p20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898" name="Google Shape;898;p20"/>
          <p:cNvCxnSpPr>
            <a:stCxn id="888" idx="4"/>
            <a:endCxn id="889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20"/>
          <p:cNvCxnSpPr>
            <a:stCxn id="888" idx="5"/>
            <a:endCxn id="890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20"/>
          <p:cNvCxnSpPr>
            <a:stCxn id="888" idx="3"/>
            <a:endCxn id="891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20"/>
          <p:cNvCxnSpPr>
            <a:stCxn id="891" idx="6"/>
            <a:endCxn id="889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20"/>
          <p:cNvCxnSpPr>
            <a:stCxn id="889" idx="6"/>
            <a:endCxn id="890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Google Shape;903;p20"/>
          <p:cNvCxnSpPr>
            <a:stCxn id="889" idx="4"/>
            <a:endCxn id="894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20"/>
          <p:cNvCxnSpPr>
            <a:stCxn id="890" idx="3"/>
            <a:endCxn id="894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20"/>
          <p:cNvCxnSpPr>
            <a:stCxn id="891" idx="4"/>
            <a:endCxn id="893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20"/>
          <p:cNvCxnSpPr>
            <a:stCxn id="891" idx="5"/>
            <a:endCxn id="894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20"/>
          <p:cNvCxnSpPr>
            <a:stCxn id="891" idx="3"/>
            <a:endCxn id="897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20"/>
          <p:cNvCxnSpPr>
            <a:stCxn id="893" idx="6"/>
            <a:endCxn id="894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0"/>
          <p:cNvCxnSpPr>
            <a:stCxn id="897" idx="5"/>
            <a:endCxn id="892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0"/>
          <p:cNvCxnSpPr>
            <a:stCxn id="897" idx="6"/>
            <a:endCxn id="893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20"/>
          <p:cNvCxnSpPr>
            <a:stCxn id="892" idx="7"/>
            <a:endCxn id="894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20"/>
          <p:cNvCxnSpPr>
            <a:stCxn id="897" idx="4"/>
            <a:endCxn id="895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20"/>
          <p:cNvCxnSpPr>
            <a:stCxn id="895" idx="6"/>
            <a:endCxn id="896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4" name="Google Shape;914;p20"/>
          <p:cNvCxnSpPr>
            <a:stCxn id="892" idx="6"/>
            <a:endCxn id="896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20"/>
          <p:cNvCxnSpPr>
            <a:stCxn id="894" idx="4"/>
            <a:endCxn id="896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20"/>
          <p:cNvCxnSpPr>
            <a:stCxn id="896" idx="7"/>
            <a:endCxn id="890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7" name="Google Shape;917;p20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18" name="Google Shape;918;p20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19" name="Google Shape;919;p20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0" name="Google Shape;920;p20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1" name="Google Shape;921;p20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2" name="Google Shape;922;p20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3" name="Google Shape;923;p20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4" name="Google Shape;924;p20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5" name="Google Shape;925;p20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6" name="Google Shape;926;p20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7" name="Google Shape;927;p20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8" name="Google Shape;928;p20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9" name="Google Shape;929;p20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0" name="Google Shape;930;p20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1" name="Google Shape;931;p20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2" name="Google Shape;932;p20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3" name="Google Shape;933;p20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4" name="Google Shape;934;p20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5" name="Google Shape;935;p20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936" name="Google Shape;936;p20"/>
          <p:cNvCxnSpPr>
            <a:stCxn id="895" idx="7"/>
            <a:endCxn id="892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7" name="Google Shape;937;p20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8" name="Google Shape;938;p20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939" name="Google Shape;939;p20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940" name="Google Shape;940;p20"/>
          <p:cNvCxnSpPr>
            <a:endCxn id="939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1" name="Google Shape;941;p20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2" name="Google Shape;942;p20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943" name="Google Shape;943;p20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944" name="Google Shape;944;p20"/>
          <p:cNvCxnSpPr>
            <a:endCxn id="943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" name="Google Shape;945;p20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6" name="Google Shape;946;p20"/>
          <p:cNvSpPr/>
          <p:nvPr/>
        </p:nvSpPr>
        <p:spPr>
          <a:xfrm>
            <a:off x="5753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947" name="Google Shape;947;p20"/>
          <p:cNvSpPr/>
          <p:nvPr/>
        </p:nvSpPr>
        <p:spPr>
          <a:xfrm>
            <a:off x="6363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948" name="Google Shape;948;p20"/>
          <p:cNvCxnSpPr>
            <a:endCxn id="947" idx="2"/>
          </p:cNvCxnSpPr>
          <p:nvPr/>
        </p:nvCxnSpPr>
        <p:spPr>
          <a:xfrm>
            <a:off x="6094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0"/>
          <p:cNvSpPr txBox="1"/>
          <p:nvPr/>
        </p:nvSpPr>
        <p:spPr>
          <a:xfrm>
            <a:off x="5962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0" name="Google Shape;950;p20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951" name="Google Shape;951;p20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952" name="Google Shape;952;p20"/>
          <p:cNvCxnSpPr>
            <a:endCxn id="951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20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4" name="Google Shape;954;p20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955" name="Google Shape;955;p20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956" name="Google Shape;956;p20"/>
          <p:cNvCxnSpPr>
            <a:endCxn id="955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Google Shape;957;p20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8" name="Google Shape;958;p20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959" name="Google Shape;959;p20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960" name="Google Shape;960;p20"/>
          <p:cNvCxnSpPr>
            <a:endCxn id="959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1" name="Google Shape;961;p20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2" name="Google Shape;962;p20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963" name="Google Shape;963;p20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964" name="Google Shape;964;p20"/>
          <p:cNvCxnSpPr>
            <a:endCxn id="963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Google Shape;965;p20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6" name="Google Shape;966;p20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967" name="Google Shape;967;p20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968" name="Google Shape;968;p20"/>
          <p:cNvCxnSpPr>
            <a:endCxn id="967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Google Shape;969;p20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0" name="Google Shape;970;p20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971" name="Google Shape;971;p20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972" name="Google Shape;972;p20"/>
          <p:cNvCxnSpPr>
            <a:endCxn id="971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3" name="Google Shape;973;p20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4" name="Google Shape;974;p20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975" name="Google Shape;975;p20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976" name="Google Shape;976;p20"/>
          <p:cNvCxnSpPr>
            <a:endCxn id="975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20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8" name="Google Shape;978;p20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979" name="Google Shape;979;p20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980" name="Google Shape;980;p20"/>
          <p:cNvCxnSpPr>
            <a:endCxn id="979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20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2" name="Google Shape;982;p20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983" name="Google Shape;983;p20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984" name="Google Shape;984;p20"/>
          <p:cNvCxnSpPr>
            <a:endCxn id="983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5" name="Google Shape;985;p20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6" name="Google Shape;986;p20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987" name="Google Shape;987;p20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988" name="Google Shape;988;p20"/>
          <p:cNvCxnSpPr>
            <a:endCxn id="987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9" name="Google Shape;989;p20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0" name="Google Shape;990;p20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991" name="Google Shape;991;p20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992" name="Google Shape;992;p20"/>
          <p:cNvCxnSpPr>
            <a:endCxn id="991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20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4" name="Google Shape;994;p20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995" name="Google Shape;995;p20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996" name="Google Shape;996;p20"/>
          <p:cNvCxnSpPr>
            <a:endCxn id="995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7" name="Google Shape;997;p20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8" name="Google Shape;998;p20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999" name="Google Shape;999;p20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000" name="Google Shape;1000;p20"/>
          <p:cNvCxnSpPr>
            <a:endCxn id="999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1" name="Google Shape;1001;p20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2" name="Google Shape;1002;p20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003" name="Google Shape;1003;p20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004" name="Google Shape;1004;p20"/>
          <p:cNvCxnSpPr>
            <a:endCxn id="1003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5" name="Google Shape;1005;p20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6" name="Google Shape;1006;p20"/>
          <p:cNvSpPr/>
          <p:nvPr/>
        </p:nvSpPr>
        <p:spPr>
          <a:xfrm>
            <a:off x="79639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007" name="Google Shape;1007;p20"/>
          <p:cNvSpPr/>
          <p:nvPr/>
        </p:nvSpPr>
        <p:spPr>
          <a:xfrm>
            <a:off x="85735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008" name="Google Shape;1008;p20"/>
          <p:cNvCxnSpPr>
            <a:endCxn id="1007" idx="2"/>
          </p:cNvCxnSpPr>
          <p:nvPr/>
        </p:nvCxnSpPr>
        <p:spPr>
          <a:xfrm>
            <a:off x="8305050" y="214905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20"/>
          <p:cNvSpPr txBox="1"/>
          <p:nvPr/>
        </p:nvSpPr>
        <p:spPr>
          <a:xfrm>
            <a:off x="8173325" y="192280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10" name="Google Shape;1010;p20"/>
          <p:cNvCxnSpPr>
            <a:stCxn id="893" idx="4"/>
            <a:endCxn id="892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1" name="Google Shape;1011;p20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012" name="Google Shape;1012;p20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013" name="Google Shape;1013;p20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023" name="Google Shape;1023;p20"/>
          <p:cNvCxnSpPr>
            <a:stCxn id="1013" idx="4"/>
            <a:endCxn id="1014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20"/>
          <p:cNvCxnSpPr>
            <a:stCxn id="1013" idx="5"/>
            <a:endCxn id="1015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>
            <a:stCxn id="1013" idx="3"/>
            <a:endCxn id="1016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>
            <a:stCxn id="1016" idx="6"/>
            <a:endCxn id="1014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20"/>
          <p:cNvCxnSpPr>
            <a:stCxn id="1014" idx="6"/>
            <a:endCxn id="1015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20"/>
          <p:cNvCxnSpPr>
            <a:stCxn id="1014" idx="4"/>
            <a:endCxn id="1019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20"/>
          <p:cNvCxnSpPr>
            <a:stCxn id="1015" idx="3"/>
            <a:endCxn id="1019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20"/>
          <p:cNvCxnSpPr>
            <a:stCxn id="1016" idx="4"/>
            <a:endCxn id="1018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20"/>
          <p:cNvCxnSpPr>
            <a:stCxn id="1016" idx="5"/>
            <a:endCxn id="1019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20"/>
          <p:cNvCxnSpPr>
            <a:stCxn id="1016" idx="3"/>
            <a:endCxn id="1022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20"/>
          <p:cNvCxnSpPr>
            <a:stCxn id="1018" idx="6"/>
            <a:endCxn id="1019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20"/>
          <p:cNvCxnSpPr>
            <a:stCxn id="1022" idx="5"/>
            <a:endCxn id="1017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20"/>
          <p:cNvCxnSpPr>
            <a:stCxn id="1022" idx="6"/>
            <a:endCxn id="1018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20"/>
          <p:cNvCxnSpPr>
            <a:stCxn id="1017" idx="7"/>
            <a:endCxn id="1019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20"/>
          <p:cNvCxnSpPr>
            <a:stCxn id="1022" idx="4"/>
            <a:endCxn id="1020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20"/>
          <p:cNvCxnSpPr>
            <a:stCxn id="1020" idx="6"/>
            <a:endCxn id="1021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20"/>
          <p:cNvCxnSpPr>
            <a:stCxn id="1017" idx="6"/>
            <a:endCxn id="1021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20"/>
          <p:cNvCxnSpPr>
            <a:stCxn id="1019" idx="4"/>
            <a:endCxn id="1021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0"/>
          <p:cNvCxnSpPr>
            <a:stCxn id="1021" idx="7"/>
            <a:endCxn id="1015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2" name="Google Shape;1042;p20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3" name="Google Shape;1043;p20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4" name="Google Shape;1044;p20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5" name="Google Shape;1045;p20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6" name="Google Shape;1046;p20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7" name="Google Shape;1047;p20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8" name="Google Shape;1048;p20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9" name="Google Shape;1049;p20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0" name="Google Shape;1050;p20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1" name="Google Shape;1051;p20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2" name="Google Shape;1052;p20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3" name="Google Shape;1053;p20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4" name="Google Shape;1054;p20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5" name="Google Shape;1055;p20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6" name="Google Shape;1056;p20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7" name="Google Shape;1057;p20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8" name="Google Shape;1058;p20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9" name="Google Shape;1059;p20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60" name="Google Shape;1060;p20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061" name="Google Shape;1061;p20"/>
          <p:cNvCxnSpPr>
            <a:stCxn id="1020" idx="7"/>
            <a:endCxn id="1017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2" name="Google Shape;1062;p20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063" name="Google Shape;1063;p20"/>
          <p:cNvCxnSpPr>
            <a:stCxn id="1018" idx="4"/>
            <a:endCxn id="1017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4" name="Google Shape;1064;p20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070" name="Google Shape;1070;p21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1" name="Google Shape;1071;p21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2" name="Google Shape;1072;p21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073" name="Google Shape;1073;p21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074" name="Google Shape;1074;p21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079" name="Google Shape;1079;p21"/>
              <p:cNvCxnSpPr>
                <a:stCxn id="1074" idx="6"/>
                <a:endCxn id="107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21"/>
              <p:cNvCxnSpPr>
                <a:stCxn id="1075" idx="6"/>
                <a:endCxn id="107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21"/>
              <p:cNvCxnSpPr>
                <a:stCxn id="1077" idx="6"/>
                <a:endCxn id="107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21"/>
              <p:cNvCxnSpPr>
                <a:stCxn id="1076" idx="6"/>
                <a:endCxn id="107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21"/>
              <p:cNvCxnSpPr>
                <a:stCxn id="1076" idx="7"/>
                <a:endCxn id="107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21"/>
              <p:cNvCxnSpPr>
                <a:stCxn id="1074" idx="5"/>
                <a:endCxn id="107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5" name="Google Shape;1085;p21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086" name="Google Shape;1086;p21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091" name="Google Shape;1091;p21"/>
              <p:cNvCxnSpPr>
                <a:stCxn id="1086" idx="6"/>
                <a:endCxn id="108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21"/>
              <p:cNvCxnSpPr>
                <a:stCxn id="1087" idx="6"/>
                <a:endCxn id="109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21"/>
              <p:cNvCxnSpPr>
                <a:stCxn id="1089" idx="6"/>
                <a:endCxn id="109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21"/>
              <p:cNvCxnSpPr>
                <a:stCxn id="1088" idx="6"/>
                <a:endCxn id="108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21"/>
              <p:cNvCxnSpPr>
                <a:stCxn id="1088" idx="7"/>
                <a:endCxn id="108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21"/>
              <p:cNvCxnSpPr>
                <a:stCxn id="1086" idx="5"/>
                <a:endCxn id="108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7" name="Google Shape;1097;p21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098" name="Google Shape;1098;p21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099" name="Google Shape;1099;p21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100" name="Google Shape;1100;p21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101" name="Google Shape;1101;p21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102" name="Google Shape;1102;p21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103" name="Google Shape;1103;p21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104" name="Google Shape;1104;p21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105" name="Google Shape;1105;p21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106" name="Google Shape;1106;p21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107" name="Google Shape;1107;p21"/>
          <p:cNvCxnSpPr>
            <a:stCxn id="1097" idx="4"/>
            <a:endCxn id="1098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21"/>
          <p:cNvCxnSpPr>
            <a:stCxn id="1097" idx="5"/>
            <a:endCxn id="1099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1"/>
          <p:cNvCxnSpPr>
            <a:stCxn id="1097" idx="3"/>
            <a:endCxn id="1100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0" name="Google Shape;1110;p21"/>
          <p:cNvCxnSpPr>
            <a:stCxn id="1100" idx="6"/>
            <a:endCxn id="1098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21"/>
          <p:cNvCxnSpPr>
            <a:stCxn id="1098" idx="6"/>
            <a:endCxn id="1099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21"/>
          <p:cNvCxnSpPr>
            <a:stCxn id="1098" idx="4"/>
            <a:endCxn id="1103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21"/>
          <p:cNvCxnSpPr>
            <a:stCxn id="1099" idx="3"/>
            <a:endCxn id="1103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21"/>
          <p:cNvCxnSpPr>
            <a:stCxn id="1100" idx="4"/>
            <a:endCxn id="1102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21"/>
          <p:cNvCxnSpPr>
            <a:stCxn id="1100" idx="5"/>
            <a:endCxn id="1103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21"/>
          <p:cNvCxnSpPr>
            <a:stCxn id="1100" idx="3"/>
            <a:endCxn id="1106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21"/>
          <p:cNvCxnSpPr>
            <a:stCxn id="1102" idx="6"/>
            <a:endCxn id="1103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8" name="Google Shape;1118;p21"/>
          <p:cNvCxnSpPr>
            <a:stCxn id="1106" idx="5"/>
            <a:endCxn id="1101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21"/>
          <p:cNvCxnSpPr>
            <a:stCxn id="1106" idx="6"/>
            <a:endCxn id="1102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21"/>
          <p:cNvCxnSpPr>
            <a:stCxn id="1101" idx="7"/>
            <a:endCxn id="1103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21"/>
          <p:cNvCxnSpPr>
            <a:stCxn id="1106" idx="4"/>
            <a:endCxn id="1104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21"/>
          <p:cNvCxnSpPr>
            <a:stCxn id="1104" idx="6"/>
            <a:endCxn id="1105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21"/>
          <p:cNvCxnSpPr>
            <a:stCxn id="1101" idx="6"/>
            <a:endCxn id="1105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21"/>
          <p:cNvCxnSpPr>
            <a:stCxn id="1103" idx="4"/>
            <a:endCxn id="1105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21"/>
          <p:cNvCxnSpPr>
            <a:stCxn id="1105" idx="7"/>
            <a:endCxn id="1099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6" name="Google Shape;1126;p21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7" name="Google Shape;1127;p21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8" name="Google Shape;1128;p21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9" name="Google Shape;1129;p21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0" name="Google Shape;1130;p21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1" name="Google Shape;1131;p21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2" name="Google Shape;1132;p21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3" name="Google Shape;1133;p21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4" name="Google Shape;1134;p21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5" name="Google Shape;1135;p21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6" name="Google Shape;1136;p21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7" name="Google Shape;1137;p21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8" name="Google Shape;1138;p21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9" name="Google Shape;1139;p21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0" name="Google Shape;1140;p21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1" name="Google Shape;1141;p21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2" name="Google Shape;1142;p21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3" name="Google Shape;1143;p21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4" name="Google Shape;1144;p21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145" name="Google Shape;1145;p21"/>
          <p:cNvCxnSpPr>
            <a:stCxn id="1104" idx="7"/>
            <a:endCxn id="1101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6" name="Google Shape;1146;p21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7" name="Google Shape;1147;p21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148" name="Google Shape;1148;p21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1149" name="Google Shape;1149;p21"/>
          <p:cNvCxnSpPr>
            <a:endCxn id="1148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21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1" name="Google Shape;1151;p21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152" name="Google Shape;1152;p21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153" name="Google Shape;1153;p21"/>
          <p:cNvCxnSpPr>
            <a:endCxn id="1152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4" name="Google Shape;1154;p21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5" name="Google Shape;1155;p21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156" name="Google Shape;1156;p21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157" name="Google Shape;1157;p21"/>
          <p:cNvCxnSpPr>
            <a:endCxn id="1156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9" name="Google Shape;1159;p21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161" name="Google Shape;1161;p21"/>
          <p:cNvCxnSpPr>
            <a:endCxn id="1160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2" name="Google Shape;1162;p21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3" name="Google Shape;1163;p21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164" name="Google Shape;1164;p21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165" name="Google Shape;1165;p21"/>
          <p:cNvCxnSpPr>
            <a:endCxn id="1164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6" name="Google Shape;1166;p21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7" name="Google Shape;1167;p21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168" name="Google Shape;1168;p21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169" name="Google Shape;1169;p21"/>
          <p:cNvCxnSpPr>
            <a:endCxn id="1168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0" name="Google Shape;1170;p21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1" name="Google Shape;1171;p21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172" name="Google Shape;1172;p21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173" name="Google Shape;1173;p21"/>
          <p:cNvCxnSpPr>
            <a:endCxn id="1172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4" name="Google Shape;1174;p21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5" name="Google Shape;1175;p21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176" name="Google Shape;1176;p21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177" name="Google Shape;1177;p21"/>
          <p:cNvCxnSpPr>
            <a:endCxn id="1176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8" name="Google Shape;1178;p21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9" name="Google Shape;1179;p21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180" name="Google Shape;1180;p21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181" name="Google Shape;1181;p21"/>
          <p:cNvCxnSpPr>
            <a:endCxn id="1180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2" name="Google Shape;1182;p21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3" name="Google Shape;1183;p21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184" name="Google Shape;1184;p21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185" name="Google Shape;1185;p21"/>
          <p:cNvCxnSpPr>
            <a:endCxn id="1184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21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7" name="Google Shape;1187;p21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188" name="Google Shape;1188;p21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189" name="Google Shape;1189;p21"/>
          <p:cNvCxnSpPr>
            <a:endCxn id="1188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0" name="Google Shape;1190;p21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1" name="Google Shape;1191;p21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192" name="Google Shape;1192;p21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193" name="Google Shape;1193;p21"/>
          <p:cNvCxnSpPr>
            <a:endCxn id="1192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5" name="Google Shape;1195;p21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196" name="Google Shape;1196;p21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197" name="Google Shape;1197;p21"/>
          <p:cNvCxnSpPr>
            <a:endCxn id="1196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21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9" name="Google Shape;1199;p21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200" name="Google Shape;1200;p21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201" name="Google Shape;1201;p21"/>
          <p:cNvCxnSpPr>
            <a:endCxn id="1200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2" name="Google Shape;1202;p21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3" name="Google Shape;1203;p21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204" name="Google Shape;1204;p21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205" name="Google Shape;1205;p21"/>
          <p:cNvCxnSpPr>
            <a:endCxn id="1204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6" name="Google Shape;1206;p21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7" name="Google Shape;1207;p21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208" name="Google Shape;1208;p21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209" name="Google Shape;1209;p21"/>
          <p:cNvCxnSpPr>
            <a:endCxn id="1208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0" name="Google Shape;1210;p21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1" name="Google Shape;1211;p21"/>
          <p:cNvSpPr/>
          <p:nvPr/>
        </p:nvSpPr>
        <p:spPr>
          <a:xfrm>
            <a:off x="79639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212" name="Google Shape;1212;p21"/>
          <p:cNvSpPr/>
          <p:nvPr/>
        </p:nvSpPr>
        <p:spPr>
          <a:xfrm>
            <a:off x="85735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213" name="Google Shape;1213;p21"/>
          <p:cNvCxnSpPr>
            <a:endCxn id="1212" idx="2"/>
          </p:cNvCxnSpPr>
          <p:nvPr/>
        </p:nvCxnSpPr>
        <p:spPr>
          <a:xfrm>
            <a:off x="8305050" y="214905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4" name="Google Shape;1214;p21"/>
          <p:cNvSpPr txBox="1"/>
          <p:nvPr/>
        </p:nvSpPr>
        <p:spPr>
          <a:xfrm>
            <a:off x="8173325" y="192280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15" name="Google Shape;1215;p21"/>
          <p:cNvCxnSpPr>
            <a:stCxn id="1102" idx="4"/>
            <a:endCxn id="1101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6" name="Google Shape;1216;p21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217" name="Google Shape;1217;p21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218" name="Google Shape;1218;p21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228" name="Google Shape;1228;p21"/>
          <p:cNvCxnSpPr>
            <a:stCxn id="1218" idx="4"/>
            <a:endCxn id="1219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1"/>
          <p:cNvCxnSpPr>
            <a:stCxn id="1218" idx="5"/>
            <a:endCxn id="1220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1"/>
          <p:cNvCxnSpPr>
            <a:stCxn id="1218" idx="3"/>
            <a:endCxn id="1221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21"/>
          <p:cNvCxnSpPr>
            <a:stCxn id="1221" idx="6"/>
            <a:endCxn id="1219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21"/>
          <p:cNvCxnSpPr>
            <a:stCxn id="1219" idx="6"/>
            <a:endCxn id="1220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21"/>
          <p:cNvCxnSpPr>
            <a:stCxn id="1219" idx="4"/>
            <a:endCxn id="1224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4" name="Google Shape;1234;p21"/>
          <p:cNvCxnSpPr>
            <a:stCxn id="1220" idx="3"/>
            <a:endCxn id="1224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5" name="Google Shape;1235;p21"/>
          <p:cNvCxnSpPr>
            <a:stCxn id="1221" idx="4"/>
            <a:endCxn id="1223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6" name="Google Shape;1236;p21"/>
          <p:cNvCxnSpPr>
            <a:stCxn id="1221" idx="5"/>
            <a:endCxn id="1224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21"/>
          <p:cNvCxnSpPr>
            <a:stCxn id="1221" idx="3"/>
            <a:endCxn id="1227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8" name="Google Shape;1238;p21"/>
          <p:cNvCxnSpPr>
            <a:stCxn id="1223" idx="6"/>
            <a:endCxn id="1224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21"/>
          <p:cNvCxnSpPr>
            <a:stCxn id="1227" idx="5"/>
            <a:endCxn id="1222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21"/>
          <p:cNvCxnSpPr>
            <a:stCxn id="1227" idx="6"/>
            <a:endCxn id="1223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21"/>
          <p:cNvCxnSpPr>
            <a:stCxn id="1222" idx="7"/>
            <a:endCxn id="1224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21"/>
          <p:cNvCxnSpPr>
            <a:stCxn id="1227" idx="4"/>
            <a:endCxn id="1225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21"/>
          <p:cNvCxnSpPr>
            <a:stCxn id="1225" idx="6"/>
            <a:endCxn id="1226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21"/>
          <p:cNvCxnSpPr>
            <a:stCxn id="1222" idx="6"/>
            <a:endCxn id="1226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21"/>
          <p:cNvCxnSpPr>
            <a:stCxn id="1224" idx="4"/>
            <a:endCxn id="1226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21"/>
          <p:cNvCxnSpPr>
            <a:stCxn id="1226" idx="7"/>
            <a:endCxn id="1220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7" name="Google Shape;1247;p21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8" name="Google Shape;1248;p21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49" name="Google Shape;1249;p21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0" name="Google Shape;1250;p21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1" name="Google Shape;1251;p21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2" name="Google Shape;1252;p21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3" name="Google Shape;1253;p21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4" name="Google Shape;1254;p21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5" name="Google Shape;1255;p21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6" name="Google Shape;1256;p21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7" name="Google Shape;1257;p21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8" name="Google Shape;1258;p21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9" name="Google Shape;1259;p21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0" name="Google Shape;1260;p21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1" name="Google Shape;1261;p21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2" name="Google Shape;1262;p21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3" name="Google Shape;1263;p21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4" name="Google Shape;1264;p21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5" name="Google Shape;1265;p21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266" name="Google Shape;1266;p21"/>
          <p:cNvCxnSpPr>
            <a:stCxn id="1225" idx="7"/>
            <a:endCxn id="1222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7" name="Google Shape;1267;p21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268" name="Google Shape;1268;p21"/>
          <p:cNvCxnSpPr>
            <a:stCxn id="1223" idx="4"/>
            <a:endCxn id="1222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9" name="Google Shape;1269;p21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9c67501a-3611-4fa5-9019-4ad452d2b50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D62A5450ECBA4BB1580F3E8BC7C801" ma:contentTypeVersion="13" ma:contentTypeDescription="Crear nuevo documento." ma:contentTypeScope="" ma:versionID="39b786a10e2cb7dfb38d1966537b2e3c">
  <xsd:schema xmlns:xsd="http://www.w3.org/2001/XMLSchema" xmlns:xs="http://www.w3.org/2001/XMLSchema" xmlns:p="http://schemas.microsoft.com/office/2006/metadata/properties" xmlns:ns2="9c67501a-3611-4fa5-9019-4ad452d2b50f" xmlns:ns3="0c2f789d-87d1-4dc9-9a51-1fd80dd83c97" targetNamespace="http://schemas.microsoft.com/office/2006/metadata/properties" ma:root="true" ma:fieldsID="0025d69433153cf112f46e079023a290" ns2:_="" ns3:_="">
    <xsd:import namespace="9c67501a-3611-4fa5-9019-4ad452d2b50f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7501a-3611-4fa5-9019-4ad452d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7576EB-419C-4022-A0DF-0C61276798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5411F6-DA3C-4E73-BDFC-36FFC87FF675}">
  <ds:schemaRefs>
    <ds:schemaRef ds:uri="http://schemas.microsoft.com/office/2006/metadata/properties"/>
    <ds:schemaRef ds:uri="http://schemas.microsoft.com/office/infopath/2007/PartnerControls"/>
    <ds:schemaRef ds:uri="0c2f789d-87d1-4dc9-9a51-1fd80dd83c97"/>
    <ds:schemaRef ds:uri="9c67501a-3611-4fa5-9019-4ad452d2b50f"/>
  </ds:schemaRefs>
</ds:datastoreItem>
</file>

<file path=customXml/itemProps3.xml><?xml version="1.0" encoding="utf-8"?>
<ds:datastoreItem xmlns:ds="http://schemas.openxmlformats.org/officeDocument/2006/customXml" ds:itemID="{C677D625-193A-4169-B861-A4664F68D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7501a-3611-4fa5-9019-4ad452d2b50f"/>
    <ds:schemaRef ds:uri="0c2f789d-87d1-4dc9-9a51-1fd80dd83c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2479</Words>
  <Application>Microsoft Office PowerPoint</Application>
  <PresentationFormat>Presentación en pantalla (16:9)</PresentationFormat>
  <Paragraphs>2063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Grafo - Kruskal</vt:lpstr>
      <vt:lpstr>Contenido</vt:lpstr>
      <vt:lpstr>Algoritmo de Kruskal</vt:lpstr>
      <vt:lpstr>Algoritmo de Kruskal: Descripción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Complejidad</vt:lpstr>
      <vt:lpstr>Práctica</vt:lpstr>
      <vt:lpstr>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PEREZ NICOLAS IGNACIO</cp:lastModifiedBy>
  <cp:revision>1</cp:revision>
  <dcterms:modified xsi:type="dcterms:W3CDTF">2025-06-06T06:27:11Z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0x01010068D62A5450ECBA4BB1580F3E8BC7C801</vt:lpwstr>
  </property>
</Properties>
</file>