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7aa376188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7aa376188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Nico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7aa376188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7aa376188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Nico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7aa37618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7aa37618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Yerko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7aa37618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7aa37618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Yerko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7aa376188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f7aa376188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Yerko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7aa376188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7aa376188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Nico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7aa376188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7aa376188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7aa37618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f7aa37618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f7aa37618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f7aa37618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7aa37618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7aa37618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Yerko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7aa37618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7aa37618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Vale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7aa37618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f7aa37618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7aa376188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7aa37618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Vale -añador referencias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7aa37618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7aa37618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7aa37618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7aa37618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Paula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abbd5f0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abbd5f0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7aa37618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7aa37618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Paula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7aa37618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7aa37618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Paula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7aa37618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7aa37618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Nico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Presentación Capstone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Fase 1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7F7F7F"/>
                </a:solidFill>
              </a:rPr>
              <a:t>Portal Fitness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5882925" y="3638700"/>
            <a:ext cx="3030600" cy="12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7F7F7F"/>
                </a:solidFill>
              </a:rPr>
              <a:t>Integrantes:</a:t>
            </a:r>
            <a:endParaRPr b="1">
              <a:solidFill>
                <a:srgbClr val="7F7F7F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b="1" lang="es-419">
                <a:solidFill>
                  <a:srgbClr val="7F7F7F"/>
                </a:solidFill>
              </a:rPr>
              <a:t>Nicolás Pino</a:t>
            </a:r>
            <a:endParaRPr b="1">
              <a:solidFill>
                <a:srgbClr val="7F7F7F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b="1" lang="es-419">
                <a:solidFill>
                  <a:srgbClr val="7F7F7F"/>
                </a:solidFill>
              </a:rPr>
              <a:t>Valentina Rivas</a:t>
            </a:r>
            <a:endParaRPr b="1">
              <a:solidFill>
                <a:srgbClr val="7F7F7F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b="1" lang="es-419">
                <a:solidFill>
                  <a:srgbClr val="7F7F7F"/>
                </a:solidFill>
              </a:rPr>
              <a:t>Yerko Valdivia</a:t>
            </a:r>
            <a:endParaRPr b="1">
              <a:solidFill>
                <a:srgbClr val="7F7F7F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b="1" lang="es-419">
                <a:solidFill>
                  <a:srgbClr val="7F7F7F"/>
                </a:solidFill>
              </a:rPr>
              <a:t>Paula Albornoz</a:t>
            </a:r>
            <a:endParaRPr b="1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7F7F7F"/>
                </a:solidFill>
              </a:rPr>
              <a:t>profesor:</a:t>
            </a:r>
            <a:endParaRPr b="1">
              <a:solidFill>
                <a:srgbClr val="7F7F7F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b="1" lang="es-419">
                <a:solidFill>
                  <a:srgbClr val="7F7F7F"/>
                </a:solidFill>
              </a:rPr>
              <a:t>Diego Garces</a:t>
            </a: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374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4 +1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900" y="1171225"/>
            <a:ext cx="4402204" cy="35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421575" y="374325"/>
            <a:ext cx="4340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arquitectura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972" y="285325"/>
            <a:ext cx="3924250" cy="459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612175" y="988275"/>
            <a:ext cx="71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Diagrama de despliegue</a:t>
            </a:r>
            <a:endParaRPr sz="2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725" y="1089300"/>
            <a:ext cx="6965626" cy="38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200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33"/>
              <a:t>Mockups</a:t>
            </a:r>
            <a:endParaRPr sz="3333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44"/>
              <a:t>View del formulario inicial</a:t>
            </a:r>
            <a:endParaRPr sz="2444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276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33"/>
              <a:t>Mockups</a:t>
            </a:r>
            <a:endParaRPr sz="3333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44"/>
              <a:t>View del plan de entrenamiento semanal</a:t>
            </a:r>
            <a:endParaRPr sz="2444"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600" y="1252100"/>
            <a:ext cx="7144807" cy="360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600" y="1227250"/>
            <a:ext cx="7144807" cy="360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272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33"/>
              <a:t>Mockups</a:t>
            </a:r>
            <a:endParaRPr sz="3333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44"/>
              <a:t>View del </a:t>
            </a:r>
            <a:r>
              <a:rPr lang="es-419" sz="2444"/>
              <a:t>desglose</a:t>
            </a:r>
            <a:r>
              <a:rPr lang="es-419" sz="2444"/>
              <a:t> de un </a:t>
            </a:r>
            <a:r>
              <a:rPr lang="es-419" sz="2444"/>
              <a:t>ejercicio</a:t>
            </a:r>
            <a:endParaRPr sz="2444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888" y="1289375"/>
            <a:ext cx="5554215" cy="360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>
            <p:ph type="title"/>
          </p:nvPr>
        </p:nvSpPr>
        <p:spPr>
          <a:xfrm>
            <a:off x="819150" y="276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33"/>
              <a:t>Mockups</a:t>
            </a:r>
            <a:endParaRPr sz="3333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44"/>
              <a:t>View del registro de macros</a:t>
            </a:r>
            <a:endParaRPr sz="2444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001" y="1116725"/>
            <a:ext cx="6874001" cy="3775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/>
          <p:nvPr>
            <p:ph type="title"/>
          </p:nvPr>
        </p:nvSpPr>
        <p:spPr>
          <a:xfrm>
            <a:off x="819150" y="276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33"/>
              <a:t>Mockups</a:t>
            </a:r>
            <a:endParaRPr sz="3333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44"/>
              <a:t>View de los registros de ejercicios</a:t>
            </a:r>
            <a:endParaRPr sz="2444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888" y="1276950"/>
            <a:ext cx="5554215" cy="360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>
            <p:ph type="title"/>
          </p:nvPr>
        </p:nvSpPr>
        <p:spPr>
          <a:xfrm>
            <a:off x="819150" y="276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33"/>
              <a:t>Mockups</a:t>
            </a:r>
            <a:endParaRPr sz="3333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44"/>
              <a:t>View de la </a:t>
            </a:r>
            <a:r>
              <a:rPr lang="es-419" sz="2444"/>
              <a:t>configuración</a:t>
            </a:r>
            <a:r>
              <a:rPr lang="es-419" sz="2444"/>
              <a:t> de la cuenta</a:t>
            </a:r>
            <a:endParaRPr sz="2444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-710700" y="37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Pasos a seguir fase 2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331175" y="1622175"/>
            <a:ext cx="7505700" cy="32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s-419" sz="1700"/>
              <a:t>Terminar las vistas faltantes.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➢"/>
            </a:pPr>
            <a:r>
              <a:rPr lang="es-419" sz="1700"/>
              <a:t>Terminar de definir los requerimientos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➢"/>
            </a:pPr>
            <a:r>
              <a:rPr lang="es-419" sz="1700"/>
              <a:t>Iniciar el primer Sprint:</a:t>
            </a:r>
            <a:endParaRPr sz="1700"/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-419" sz="1700"/>
              <a:t>Comenzar a desarrollar el Frontend y del Backend.</a:t>
            </a:r>
            <a:endParaRPr sz="1700"/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-419" sz="1700"/>
              <a:t>Comenzar a desarrollar la Base de datos.</a:t>
            </a:r>
            <a:endParaRPr sz="1700"/>
          </a:p>
        </p:txBody>
      </p:sp>
      <p:pic>
        <p:nvPicPr>
          <p:cNvPr id="239" name="Google Shape;239;p30"/>
          <p:cNvPicPr preferRelativeResize="0"/>
          <p:nvPr/>
        </p:nvPicPr>
        <p:blipFill rotWithShape="1">
          <a:blip r:embed="rId3">
            <a:alphaModFix/>
          </a:blip>
          <a:srcRect b="13804" l="43210" r="17532" t="6767"/>
          <a:stretch/>
        </p:blipFill>
        <p:spPr>
          <a:xfrm>
            <a:off x="5710600" y="544000"/>
            <a:ext cx="2861875" cy="289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279282">
            <a:off x="6423185" y="2331695"/>
            <a:ext cx="247711" cy="17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30726" y="2270938"/>
            <a:ext cx="162450" cy="20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0"/>
          <p:cNvCxnSpPr/>
          <p:nvPr/>
        </p:nvCxnSpPr>
        <p:spPr>
          <a:xfrm flipH="1" rot="10800000">
            <a:off x="7410450" y="1473100"/>
            <a:ext cx="336600" cy="6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3" name="Google Shape;24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8165973" y="2047202"/>
            <a:ext cx="578150" cy="2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819150" y="1990725"/>
            <a:ext cx="6305700" cy="15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Como equipo logramos contar con una buena </a:t>
            </a:r>
            <a:r>
              <a:rPr lang="es-419"/>
              <a:t>documentación</a:t>
            </a:r>
            <a:r>
              <a:rPr lang="es-419"/>
              <a:t> </a:t>
            </a:r>
            <a:r>
              <a:rPr lang="es-419"/>
              <a:t>inicial</a:t>
            </a:r>
            <a:r>
              <a:rPr lang="es-419"/>
              <a:t> para partir con el primer Sprint de desarrollo, lo cual nos garantiza contar con una base </a:t>
            </a:r>
            <a:r>
              <a:rPr lang="es-419"/>
              <a:t>sólida</a:t>
            </a:r>
            <a:r>
              <a:rPr lang="es-419"/>
              <a:t> para comenzar a desarrollar un producto de calidad y que represente el valor esperado por el </a:t>
            </a:r>
            <a:r>
              <a:rPr lang="es-419"/>
              <a:t>cliente, por ende si bien aún faltan unas pocas views y se estima que aún faltan unos pocos requerimientos, ya contamos con más del 90% de los datos y toda la documentación necesaria para partir, así que </a:t>
            </a:r>
            <a:r>
              <a:rPr b="1" lang="es-419"/>
              <a:t>“</a:t>
            </a:r>
            <a:r>
              <a:rPr b="1" lang="es-419" u="sng"/>
              <a:t>Damos la fase 1 por terminada de forma satisfactoria</a:t>
            </a:r>
            <a:r>
              <a:rPr b="1" lang="es-419"/>
              <a:t>”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Roles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557325"/>
            <a:ext cx="75628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819150" y="1853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 por su atencion!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Presentación del caso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673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90"/>
              <a:t>Problemática:</a:t>
            </a:r>
            <a:endParaRPr sz="609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6060">
                <a:solidFill>
                  <a:srgbClr val="000000"/>
                </a:solidFill>
              </a:rPr>
              <a:t>En Chile, la obesidad y los malos hábitos alimenticios han alcanzado niveles preocupantes, afectando gravemente la salud pública. Más del 74% de la población adulta sufre de sobrepeso u obesidad, una tendencia en aumento debido al sedentarismo y la alta disponibilidad de alimentos poco saludables. La situación se agrava por la falta de recursos y conocimiento para gestionar adecuadamente la actividad física y nutricional, y el limitado acceso a entrenadores y nutricionistas. Esto ha llevado al aumento de enfermedades crónicas como la diabetes, hipertensión y enfermedades cardíacas, afectando la calidad de vida de la población.</a:t>
            </a:r>
            <a:endParaRPr sz="606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1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Presentación del caso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Solución:</a:t>
            </a:r>
            <a:br>
              <a:rPr lang="es-419"/>
            </a:br>
            <a:r>
              <a:rPr lang="es-419"/>
              <a:t>La solución que ofrecemos para enfrentar la obesidad y los malos hábitos alimenticios en Chile es desarrollar una aplicación </a:t>
            </a:r>
            <a:r>
              <a:rPr lang="es-419"/>
              <a:t>web </a:t>
            </a:r>
            <a:r>
              <a:rPr lang="es-419"/>
              <a:t>que permita a los usuarios gestionar sus planes de entrenamiento y alimentación, proporcionando herramientas para adoptar un estilo de vida más saludable. Esta app facilitará la creación y seguimiento de rutinas de ejercicio, el registro de la alimentación diaria y la comunicación con entrenadores personales, lo que ayudará a combatir el sedentarismo y la falta de acceso a orientación especializada. Al ser accesible y fácil de usar, se espera que contribuya a mejorar la calidad de vida de la población y reducir la prevalencia de enfermedades crónicas relacionadas con la obesidad.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572425" y="374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 de trabajo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6963325" y="282800"/>
            <a:ext cx="18609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Fase 1</a:t>
            </a:r>
            <a:r>
              <a:rPr lang="es-419"/>
              <a:t>:  Semana 1 a 4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Fase 2</a:t>
            </a:r>
            <a:r>
              <a:rPr lang="es-419"/>
              <a:t>:  Semana 5 a 14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Fase 3:</a:t>
            </a:r>
            <a:r>
              <a:rPr lang="es-419"/>
              <a:t> Semana 15 a 18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88" y="1420400"/>
            <a:ext cx="8754811" cy="34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439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 de trabajo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26" y="1145725"/>
            <a:ext cx="7580349" cy="353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317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Metodología a Utilizar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875" y="1105075"/>
            <a:ext cx="7290102" cy="364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Tecnologías a utilizar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75" y="1714501"/>
            <a:ext cx="3857050" cy="10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120225"/>
            <a:ext cx="3522324" cy="13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5200" y="2571750"/>
            <a:ext cx="1508425" cy="3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4025" y="3936350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14325" y="1232025"/>
            <a:ext cx="3230900" cy="3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541125" y="439250"/>
            <a:ext cx="1995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relacional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600" y="211200"/>
            <a:ext cx="6389626" cy="47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