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96" r:id="rId6"/>
    <p:sldId id="262" r:id="rId7"/>
    <p:sldId id="297" r:id="rId8"/>
    <p:sldId id="264" r:id="rId9"/>
    <p:sldId id="298" r:id="rId10"/>
    <p:sldId id="263" r:id="rId11"/>
    <p:sldId id="299" r:id="rId12"/>
    <p:sldId id="300" r:id="rId13"/>
  </p:sldIdLst>
  <p:sldSz cx="9144000" cy="5143500" type="screen16x9"/>
  <p:notesSz cx="6858000" cy="9144000"/>
  <p:embeddedFontLst>
    <p:embeddedFont>
      <p:font typeface="Denk One" panose="02000506060000020004" pitchFamily="2" charset="0"/>
      <p:regular r:id="rId15"/>
    </p:embeddedFont>
    <p:embeddedFont>
      <p:font typeface="Fira Sans Extra Condensed" panose="020F0502020204030204" pitchFamily="34" charset="0"/>
      <p:regular r:id="rId16"/>
      <p:bold r:id="rId17"/>
      <p:italic r:id="rId18"/>
      <p:boldItalic r:id="rId19"/>
    </p:embeddedFont>
    <p:embeddedFont>
      <p:font typeface="Quantico" panose="02000000000000000000" pitchFamily="2" charset="77"/>
      <p:regular r:id="rId20"/>
      <p:bold r:id="rId21"/>
      <p:italic r:id="rId22"/>
      <p:bold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C6923A-4CC0-4C3D-BA41-06C4E3524D7D}">
  <a:tblStyle styleId="{27C6923A-4CC0-4C3D-BA41-06C4E3524D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B54CFC-91B9-45DC-BFCD-DBA42AD1B7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1"/>
    <p:restoredTop sz="94687"/>
  </p:normalViewPr>
  <p:slideViewPr>
    <p:cSldViewPr snapToGrid="0">
      <p:cViewPr>
        <p:scale>
          <a:sx n="113" d="100"/>
          <a:sy n="113" d="100"/>
        </p:scale>
        <p:origin x="2944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448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70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33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9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5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/>
              <a:t>Criando</a:t>
            </a:r>
            <a:r>
              <a:rPr lang="en" sz="2800" dirty="0"/>
              <a:t> Uma </a:t>
            </a:r>
            <a:r>
              <a:rPr lang="en" sz="2800" dirty="0" err="1"/>
              <a:t>Linguagem</a:t>
            </a:r>
            <a:r>
              <a:rPr lang="en" sz="2800" dirty="0"/>
              <a:t> de </a:t>
            </a:r>
            <a:r>
              <a:rPr lang="en" sz="2800" dirty="0" err="1"/>
              <a:t>Programação</a:t>
            </a:r>
            <a:r>
              <a:rPr lang="en" sz="2800" dirty="0"/>
              <a:t> do Zero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CS:GOLang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 err="1"/>
              <a:t>Exemplo</a:t>
            </a: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subTitle" idx="1"/>
          </p:nvPr>
        </p:nvSpPr>
        <p:spPr>
          <a:xfrm>
            <a:off x="717350" y="1031828"/>
            <a:ext cx="3728400" cy="3528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Esse</a:t>
            </a:r>
            <a:r>
              <a:rPr lang="en-US" sz="1050" dirty="0"/>
              <a:t> </a:t>
            </a:r>
            <a:r>
              <a:rPr lang="en-US" sz="1050" dirty="0" err="1"/>
              <a:t>código</a:t>
            </a:r>
            <a:r>
              <a:rPr lang="en-US" sz="1050" dirty="0"/>
              <a:t>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CS:GOLang</a:t>
            </a:r>
            <a:r>
              <a:rPr lang="en-US" sz="1050" dirty="0"/>
              <a:t> </a:t>
            </a:r>
            <a:r>
              <a:rPr lang="en-US" sz="1050" dirty="0" err="1"/>
              <a:t>é</a:t>
            </a:r>
            <a:r>
              <a:rPr lang="en-US" sz="1050" dirty="0"/>
              <a:t>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representação</a:t>
            </a:r>
            <a:r>
              <a:rPr lang="en-US" sz="1050" dirty="0"/>
              <a:t> </a:t>
            </a:r>
            <a:r>
              <a:rPr lang="en-US" sz="1050" dirty="0" err="1"/>
              <a:t>simplificada</a:t>
            </a:r>
            <a:r>
              <a:rPr lang="en-US" sz="1050" dirty="0"/>
              <a:t> de um script de </a:t>
            </a:r>
            <a:r>
              <a:rPr lang="en-US" sz="1050" dirty="0" err="1"/>
              <a:t>jogo</a:t>
            </a:r>
            <a:r>
              <a:rPr lang="en-US" sz="1050" dirty="0"/>
              <a:t> que </a:t>
            </a:r>
            <a:r>
              <a:rPr lang="en-US" sz="1050" dirty="0" err="1"/>
              <a:t>descreve</a:t>
            </a:r>
            <a:r>
              <a:rPr lang="en-US" sz="1050" dirty="0"/>
              <a:t>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estratégia</a:t>
            </a:r>
            <a:r>
              <a:rPr lang="en-US" sz="1050" dirty="0"/>
              <a:t> para um time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partida</a:t>
            </a:r>
            <a:r>
              <a:rPr lang="en-US" sz="1050" dirty="0"/>
              <a:t> de Counter-Strike: Global Offensive (CSGO).</a:t>
            </a:r>
          </a:p>
          <a:p>
            <a:pPr marL="0" indent="0"/>
            <a:endParaRPr lang="en-US" sz="1050" dirty="0"/>
          </a:p>
          <a:p>
            <a:pPr marL="0" indent="0"/>
            <a:r>
              <a:rPr lang="en-US" sz="1050" dirty="0"/>
              <a:t>Este </a:t>
            </a:r>
            <a:r>
              <a:rPr lang="en-US" sz="1050" dirty="0" err="1"/>
              <a:t>código</a:t>
            </a:r>
            <a:r>
              <a:rPr lang="en-US" sz="1050" dirty="0"/>
              <a:t>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CS:GOLang</a:t>
            </a:r>
            <a:r>
              <a:rPr lang="en-US" sz="1050" dirty="0"/>
              <a:t> </a:t>
            </a:r>
            <a:r>
              <a:rPr lang="en-US" sz="1050" dirty="0" err="1"/>
              <a:t>cria</a:t>
            </a:r>
            <a:r>
              <a:rPr lang="en-US" sz="1050" dirty="0"/>
              <a:t> </a:t>
            </a:r>
            <a:r>
              <a:rPr lang="en-US" sz="1050" dirty="0" err="1"/>
              <a:t>variáveis</a:t>
            </a:r>
            <a:r>
              <a:rPr lang="en-US" sz="1050" dirty="0"/>
              <a:t> para </a:t>
            </a:r>
            <a:r>
              <a:rPr lang="en-US" sz="1050" dirty="0" err="1"/>
              <a:t>armas</a:t>
            </a:r>
            <a:r>
              <a:rPr lang="en-US" sz="1050" dirty="0"/>
              <a:t> (AK-47 e AWP), </a:t>
            </a:r>
            <a:r>
              <a:rPr lang="en-US" sz="1050" dirty="0" err="1"/>
              <a:t>jogadores</a:t>
            </a:r>
            <a:r>
              <a:rPr lang="en-US" sz="1050" dirty="0"/>
              <a:t> (</a:t>
            </a:r>
            <a:r>
              <a:rPr lang="en-US" sz="1050" dirty="0" err="1"/>
              <a:t>FalleN</a:t>
            </a:r>
            <a:r>
              <a:rPr lang="en-US" sz="1050" dirty="0"/>
              <a:t> e </a:t>
            </a:r>
            <a:r>
              <a:rPr lang="en-US" sz="1050" dirty="0" err="1"/>
              <a:t>coldzera</a:t>
            </a:r>
            <a:r>
              <a:rPr lang="en-US" sz="1050" dirty="0"/>
              <a:t>), </a:t>
            </a:r>
            <a:r>
              <a:rPr lang="en-US" sz="1050" dirty="0" err="1"/>
              <a:t>equipes</a:t>
            </a:r>
            <a:r>
              <a:rPr lang="en-US" sz="1050" dirty="0"/>
              <a:t> (imp e fur), </a:t>
            </a:r>
            <a:r>
              <a:rPr lang="en-US" sz="1050" dirty="0" err="1"/>
              <a:t>bombas</a:t>
            </a:r>
            <a:r>
              <a:rPr lang="en-US" sz="1050" dirty="0"/>
              <a:t> (A e B), </a:t>
            </a:r>
            <a:r>
              <a:rPr lang="en-US" sz="1050" dirty="0" err="1"/>
              <a:t>rodadas</a:t>
            </a:r>
            <a:r>
              <a:rPr lang="en-US" sz="1050" dirty="0"/>
              <a:t> (1 a 16) e </a:t>
            </a:r>
            <a:r>
              <a:rPr lang="en-US" sz="1050" dirty="0" err="1"/>
              <a:t>dinheiro</a:t>
            </a:r>
            <a:r>
              <a:rPr lang="en-US" sz="1050" dirty="0"/>
              <a:t> (800).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seguida</a:t>
            </a:r>
            <a:r>
              <a:rPr lang="en-US" sz="1050" dirty="0"/>
              <a:t>, </a:t>
            </a:r>
            <a:r>
              <a:rPr lang="en-US" sz="1050" dirty="0" err="1"/>
              <a:t>há</a:t>
            </a:r>
            <a:r>
              <a:rPr lang="en-US" sz="1050" dirty="0"/>
              <a:t>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função</a:t>
            </a:r>
            <a:r>
              <a:rPr lang="en-US" sz="1050" dirty="0"/>
              <a:t> para </a:t>
            </a:r>
            <a:r>
              <a:rPr lang="en-US" sz="1050" dirty="0" err="1"/>
              <a:t>imprimir</a:t>
            </a:r>
            <a:r>
              <a:rPr lang="en-US" sz="1050" dirty="0"/>
              <a:t>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variável</a:t>
            </a:r>
            <a:r>
              <a:rPr lang="en-US" sz="1050" dirty="0"/>
              <a:t> do </a:t>
            </a:r>
            <a:r>
              <a:rPr lang="en-US" sz="1050" dirty="0" err="1"/>
              <a:t>tipo</a:t>
            </a:r>
            <a:r>
              <a:rPr lang="en-US" sz="1050" dirty="0"/>
              <a:t> </a:t>
            </a:r>
            <a:r>
              <a:rPr lang="en-US" sz="1050" dirty="0" err="1"/>
              <a:t>arma</a:t>
            </a:r>
            <a:r>
              <a:rPr lang="en-US" sz="1050" dirty="0"/>
              <a:t>,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função</a:t>
            </a:r>
            <a:r>
              <a:rPr lang="en-US" sz="1050" dirty="0"/>
              <a:t> para </a:t>
            </a:r>
            <a:r>
              <a:rPr lang="en-US" sz="1050" dirty="0" err="1"/>
              <a:t>comprar</a:t>
            </a:r>
            <a:r>
              <a:rPr lang="en-US" sz="1050" dirty="0"/>
              <a:t>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arma</a:t>
            </a:r>
            <a:r>
              <a:rPr lang="en-US" sz="1050" dirty="0"/>
              <a:t> para um </a:t>
            </a:r>
            <a:r>
              <a:rPr lang="en-US" sz="1050" dirty="0" err="1"/>
              <a:t>jogador</a:t>
            </a:r>
            <a:r>
              <a:rPr lang="en-US" sz="1050" dirty="0"/>
              <a:t> e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função</a:t>
            </a:r>
            <a:r>
              <a:rPr lang="en-US" sz="1050" dirty="0"/>
              <a:t> para </a:t>
            </a:r>
            <a:r>
              <a:rPr lang="en-US" sz="1050" dirty="0" err="1"/>
              <a:t>executar</a:t>
            </a:r>
            <a:r>
              <a:rPr lang="en-US" sz="1050" dirty="0"/>
              <a:t>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estratégia</a:t>
            </a:r>
            <a:r>
              <a:rPr lang="en-US" sz="1050" dirty="0"/>
              <a:t> </a:t>
            </a:r>
            <a:r>
              <a:rPr lang="en-US" sz="1050" dirty="0" err="1"/>
              <a:t>específica</a:t>
            </a:r>
            <a:r>
              <a:rPr lang="en-US" sz="1050" dirty="0"/>
              <a:t> </a:t>
            </a:r>
            <a:r>
              <a:rPr lang="en-US" sz="1050" dirty="0" err="1"/>
              <a:t>dependendo</a:t>
            </a:r>
            <a:r>
              <a:rPr lang="en-US" sz="1050" dirty="0"/>
              <a:t> da </a:t>
            </a:r>
            <a:r>
              <a:rPr lang="en-US" sz="1050" dirty="0" err="1"/>
              <a:t>rodada</a:t>
            </a:r>
            <a:r>
              <a:rPr lang="en-US" sz="1050" dirty="0"/>
              <a:t>. O </a:t>
            </a:r>
            <a:r>
              <a:rPr lang="en-US" sz="1050" dirty="0" err="1"/>
              <a:t>código</a:t>
            </a:r>
            <a:r>
              <a:rPr lang="en-US" sz="1050" dirty="0"/>
              <a:t> </a:t>
            </a:r>
            <a:r>
              <a:rPr lang="en-US" sz="1050" dirty="0" err="1"/>
              <a:t>imprime</a:t>
            </a:r>
            <a:r>
              <a:rPr lang="en-US" sz="1050" dirty="0"/>
              <a:t> a </a:t>
            </a:r>
            <a:r>
              <a:rPr lang="en-US" sz="1050" dirty="0" err="1"/>
              <a:t>arma</a:t>
            </a:r>
            <a:r>
              <a:rPr lang="en-US" sz="1050" dirty="0"/>
              <a:t> "AK-47" e,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seguida</a:t>
            </a:r>
            <a:r>
              <a:rPr lang="en-US" sz="1050" dirty="0"/>
              <a:t>, </a:t>
            </a:r>
            <a:r>
              <a:rPr lang="en-US" sz="1050" dirty="0" err="1"/>
              <a:t>inicia</a:t>
            </a:r>
            <a:r>
              <a:rPr lang="en-US" sz="1050" dirty="0"/>
              <a:t> um loop de </a:t>
            </a:r>
            <a:r>
              <a:rPr lang="en-US" sz="1050" dirty="0" err="1"/>
              <a:t>rodadas</a:t>
            </a:r>
            <a:r>
              <a:rPr lang="en-US" sz="1050" dirty="0"/>
              <a:t>, </a:t>
            </a:r>
            <a:r>
              <a:rPr lang="en-US" sz="1050" dirty="0" err="1"/>
              <a:t>onde</a:t>
            </a:r>
            <a:r>
              <a:rPr lang="en-US" sz="1050" dirty="0"/>
              <a:t> </a:t>
            </a:r>
            <a:r>
              <a:rPr lang="en-US" sz="1050" dirty="0" err="1"/>
              <a:t>ocorrem</a:t>
            </a:r>
            <a:r>
              <a:rPr lang="en-US" sz="1050" dirty="0"/>
              <a:t> a </a:t>
            </a:r>
            <a:r>
              <a:rPr lang="en-US" sz="1050" dirty="0" err="1"/>
              <a:t>compra</a:t>
            </a:r>
            <a:r>
              <a:rPr lang="en-US" sz="1050" dirty="0"/>
              <a:t> de </a:t>
            </a:r>
            <a:r>
              <a:rPr lang="en-US" sz="1050" dirty="0" err="1"/>
              <a:t>armas</a:t>
            </a:r>
            <a:r>
              <a:rPr lang="en-US" sz="1050" dirty="0"/>
              <a:t> e a </a:t>
            </a:r>
            <a:r>
              <a:rPr lang="en-US" sz="1050" dirty="0" err="1"/>
              <a:t>execução</a:t>
            </a:r>
            <a:r>
              <a:rPr lang="en-US" sz="1050" dirty="0"/>
              <a:t> da </a:t>
            </a:r>
            <a:r>
              <a:rPr lang="en-US" sz="1050" dirty="0" err="1"/>
              <a:t>estratégia</a:t>
            </a:r>
            <a:r>
              <a:rPr lang="en-US" sz="1050" dirty="0"/>
              <a:t>. O </a:t>
            </a:r>
            <a:r>
              <a:rPr lang="en-US" sz="1050" dirty="0" err="1"/>
              <a:t>código</a:t>
            </a:r>
            <a:r>
              <a:rPr lang="en-US" sz="1050" dirty="0"/>
              <a:t> termina com a </a:t>
            </a:r>
            <a:r>
              <a:rPr lang="en-US" sz="1050" dirty="0" err="1"/>
              <a:t>mensagem</a:t>
            </a:r>
            <a:r>
              <a:rPr lang="en-US" sz="1050" dirty="0"/>
              <a:t> "GGWP" (Good Game, Well Played).</a:t>
            </a:r>
            <a:br>
              <a:rPr lang="en-US" sz="1050" dirty="0"/>
            </a:b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</p:txBody>
      </p:sp>
      <p:pic>
        <p:nvPicPr>
          <p:cNvPr id="17" name="Picture 16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4B27A88-5228-7F12-9209-1191F946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11" y="459128"/>
            <a:ext cx="3193577" cy="4100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877324" y="1849535"/>
            <a:ext cx="4544926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Curiosidades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 err="1"/>
              <a:t>Curiosidades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6488611" y="1217429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Exploits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6488799" y="1512710"/>
            <a:ext cx="2257200" cy="2931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 </a:t>
            </a:r>
            <a:r>
              <a:rPr lang="en" sz="1100" dirty="0" err="1"/>
              <a:t>escolha</a:t>
            </a:r>
            <a:r>
              <a:rPr lang="en" sz="1100" dirty="0"/>
              <a:t> de </a:t>
            </a:r>
            <a:r>
              <a:rPr lang="en" sz="1100" dirty="0" err="1"/>
              <a:t>utiliz</a:t>
            </a:r>
            <a:r>
              <a:rPr lang="en-US" sz="1100" dirty="0"/>
              <a:t>a</a:t>
            </a:r>
            <a:r>
              <a:rPr lang="en" sz="1100" dirty="0"/>
              <a:t>r CS:GO </a:t>
            </a:r>
            <a:r>
              <a:rPr lang="en" sz="1100" dirty="0" err="1"/>
              <a:t>como</a:t>
            </a:r>
            <a:r>
              <a:rPr lang="en" sz="1100" dirty="0"/>
              <a:t> </a:t>
            </a:r>
            <a:r>
              <a:rPr lang="en" sz="1100" dirty="0" err="1"/>
              <a:t>tema</a:t>
            </a:r>
            <a:r>
              <a:rPr lang="en" sz="1100" dirty="0"/>
              <a:t> </a:t>
            </a:r>
            <a:r>
              <a:rPr lang="en" sz="1100" dirty="0" err="1"/>
              <a:t>partiu</a:t>
            </a:r>
            <a:r>
              <a:rPr lang="en" sz="1100" dirty="0"/>
              <a:t> de </a:t>
            </a:r>
            <a:r>
              <a:rPr lang="en" sz="1100" dirty="0" err="1"/>
              <a:t>uma</a:t>
            </a:r>
            <a:r>
              <a:rPr lang="en" sz="1100" dirty="0"/>
              <a:t> </a:t>
            </a:r>
            <a:r>
              <a:rPr lang="en" sz="1100" dirty="0" err="1"/>
              <a:t>admiração</a:t>
            </a:r>
            <a:r>
              <a:rPr lang="en" sz="1100" dirty="0"/>
              <a:t> </a:t>
            </a:r>
            <a:r>
              <a:rPr lang="en" sz="1100" dirty="0" err="1"/>
              <a:t>pessoal</a:t>
            </a:r>
            <a:r>
              <a:rPr lang="en" sz="1100" dirty="0"/>
              <a:t> </a:t>
            </a:r>
            <a:r>
              <a:rPr lang="en" sz="1100" dirty="0" err="1"/>
              <a:t>ao</a:t>
            </a:r>
            <a:r>
              <a:rPr lang="en" sz="1100" dirty="0"/>
              <a:t> </a:t>
            </a:r>
            <a:r>
              <a:rPr lang="en" sz="1100" dirty="0" err="1"/>
              <a:t>jogo</a:t>
            </a:r>
            <a:r>
              <a:rPr lang="en" sz="11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 </a:t>
            </a:r>
            <a:r>
              <a:rPr lang="en" sz="1100" dirty="0" err="1"/>
              <a:t>ideia</a:t>
            </a:r>
            <a:r>
              <a:rPr lang="en" sz="1100" dirty="0"/>
              <a:t> da </a:t>
            </a:r>
            <a:r>
              <a:rPr lang="en" sz="1100" dirty="0" err="1"/>
              <a:t>linguagem</a:t>
            </a:r>
            <a:r>
              <a:rPr lang="en" sz="1100" dirty="0"/>
              <a:t> </a:t>
            </a:r>
            <a:r>
              <a:rPr lang="en" sz="1100" dirty="0" err="1"/>
              <a:t>é</a:t>
            </a:r>
            <a:r>
              <a:rPr lang="en" sz="1100" dirty="0"/>
              <a:t> </a:t>
            </a:r>
            <a:r>
              <a:rPr lang="en" sz="1100" dirty="0" err="1"/>
              <a:t>conseguir</a:t>
            </a:r>
            <a:r>
              <a:rPr lang="en" sz="1100" dirty="0"/>
              <a:t> </a:t>
            </a:r>
            <a:r>
              <a:rPr lang="en" sz="1100" dirty="0" err="1"/>
              <a:t>mapear</a:t>
            </a:r>
            <a:r>
              <a:rPr lang="en" sz="1100" dirty="0"/>
              <a:t> </a:t>
            </a:r>
            <a:r>
              <a:rPr lang="en" sz="1100" dirty="0" err="1"/>
              <a:t>uma</a:t>
            </a:r>
            <a:r>
              <a:rPr lang="en" sz="1100" dirty="0"/>
              <a:t> </a:t>
            </a:r>
            <a:r>
              <a:rPr lang="en" sz="1100" dirty="0" err="1"/>
              <a:t>partida</a:t>
            </a:r>
            <a:r>
              <a:rPr lang="en" sz="1100" dirty="0"/>
              <a:t> com </a:t>
            </a:r>
            <a:r>
              <a:rPr lang="en" sz="1100" dirty="0" err="1"/>
              <a:t>seus</a:t>
            </a:r>
            <a:r>
              <a:rPr lang="en" sz="1100" dirty="0"/>
              <a:t> rounds, </a:t>
            </a:r>
            <a:r>
              <a:rPr lang="en" sz="1100" dirty="0" err="1"/>
              <a:t>onde</a:t>
            </a:r>
            <a:r>
              <a:rPr lang="en" sz="1100" dirty="0"/>
              <a:t> </a:t>
            </a:r>
            <a:r>
              <a:rPr lang="en" sz="1100" dirty="0" err="1"/>
              <a:t>cada</a:t>
            </a:r>
            <a:r>
              <a:rPr lang="en" sz="1100" dirty="0"/>
              <a:t> round </a:t>
            </a:r>
            <a:r>
              <a:rPr lang="en" sz="1100" dirty="0" err="1"/>
              <a:t>inclui</a:t>
            </a:r>
            <a:r>
              <a:rPr lang="en" sz="1100" dirty="0"/>
              <a:t> </a:t>
            </a:r>
            <a:r>
              <a:rPr lang="en" sz="1100" dirty="0" err="1"/>
              <a:t>ações</a:t>
            </a:r>
            <a:r>
              <a:rPr lang="en" sz="1100" dirty="0"/>
              <a:t> e </a:t>
            </a:r>
            <a:r>
              <a:rPr lang="en" sz="1100" dirty="0" err="1"/>
              <a:t>execuções</a:t>
            </a:r>
            <a:r>
              <a:rPr lang="en" sz="1100" dirty="0"/>
              <a:t> de </a:t>
            </a:r>
            <a:r>
              <a:rPr lang="en" sz="1100" dirty="0" err="1"/>
              <a:t>estratégias</a:t>
            </a:r>
            <a:r>
              <a:rPr lang="en" sz="1100" dirty="0"/>
              <a:t> (</a:t>
            </a:r>
            <a:r>
              <a:rPr lang="en" sz="1100" dirty="0" err="1"/>
              <a:t>funções</a:t>
            </a:r>
            <a:r>
              <a:rPr lang="en" sz="1100" dirty="0"/>
              <a:t>)</a:t>
            </a:r>
            <a:endParaRPr sz="1100"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" name="Google Shape;296;p33">
            <a:extLst>
              <a:ext uri="{FF2B5EF4-FFF2-40B4-BE49-F238E27FC236}">
                <a16:creationId xmlns:a16="http://schemas.microsoft.com/office/drawing/2014/main" id="{C51E16EC-F3B3-88ED-95F1-AA79C9D4B963}"/>
              </a:ext>
            </a:extLst>
          </p:cNvPr>
          <p:cNvSpPr txBox="1">
            <a:spLocks/>
          </p:cNvSpPr>
          <p:nvPr/>
        </p:nvSpPr>
        <p:spPr>
          <a:xfrm>
            <a:off x="3640218" y="1217429"/>
            <a:ext cx="2257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 err="1"/>
              <a:t>Premios</a:t>
            </a:r>
            <a:endParaRPr lang="en-US" dirty="0"/>
          </a:p>
        </p:txBody>
      </p:sp>
      <p:sp>
        <p:nvSpPr>
          <p:cNvPr id="7" name="Google Shape;297;p33">
            <a:extLst>
              <a:ext uri="{FF2B5EF4-FFF2-40B4-BE49-F238E27FC236}">
                <a16:creationId xmlns:a16="http://schemas.microsoft.com/office/drawing/2014/main" id="{16D09984-B126-C2F0-AAD9-004F8E805BE7}"/>
              </a:ext>
            </a:extLst>
          </p:cNvPr>
          <p:cNvSpPr txBox="1">
            <a:spLocks/>
          </p:cNvSpPr>
          <p:nvPr/>
        </p:nvSpPr>
        <p:spPr>
          <a:xfrm>
            <a:off x="3640394" y="1619729"/>
            <a:ext cx="2257200" cy="282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100" dirty="0"/>
              <a:t>O CS:GO </a:t>
            </a:r>
            <a:r>
              <a:rPr lang="en-US" sz="1100" dirty="0" err="1"/>
              <a:t>tem</a:t>
            </a:r>
            <a:r>
              <a:rPr lang="en-US" sz="1100" dirty="0"/>
              <a:t> </a:t>
            </a:r>
            <a:r>
              <a:rPr lang="en-US" sz="1100" dirty="0" err="1"/>
              <a:t>uma</a:t>
            </a:r>
            <a:r>
              <a:rPr lang="en-US" sz="1100" dirty="0"/>
              <a:t> das </a:t>
            </a:r>
            <a:r>
              <a:rPr lang="en-US" sz="1100" dirty="0" err="1"/>
              <a:t>maiores</a:t>
            </a:r>
            <a:r>
              <a:rPr lang="en-US" sz="1100" dirty="0"/>
              <a:t> </a:t>
            </a:r>
            <a:r>
              <a:rPr lang="en-US" sz="1100" dirty="0" err="1"/>
              <a:t>premiações</a:t>
            </a:r>
            <a:r>
              <a:rPr lang="en-US" sz="1100" dirty="0"/>
              <a:t> </a:t>
            </a:r>
            <a:r>
              <a:rPr lang="en-US" sz="1100" dirty="0" err="1"/>
              <a:t>em</a:t>
            </a:r>
            <a:r>
              <a:rPr lang="en-US" sz="1100" dirty="0"/>
              <a:t> </a:t>
            </a:r>
            <a:r>
              <a:rPr lang="en-US" sz="1100" dirty="0" err="1"/>
              <a:t>torneios</a:t>
            </a:r>
            <a:r>
              <a:rPr lang="en-US" sz="1100" dirty="0"/>
              <a:t> de </a:t>
            </a:r>
            <a:r>
              <a:rPr lang="en-US" sz="1100" dirty="0" err="1"/>
              <a:t>esportes</a:t>
            </a:r>
            <a:r>
              <a:rPr lang="en-US" sz="1100" dirty="0"/>
              <a:t> </a:t>
            </a:r>
            <a:r>
              <a:rPr lang="en-US" sz="1100" dirty="0" err="1"/>
              <a:t>eletrônicos</a:t>
            </a:r>
            <a:r>
              <a:rPr lang="en-US" sz="1100" dirty="0"/>
              <a:t>. O </a:t>
            </a:r>
            <a:r>
              <a:rPr lang="en-US" sz="1100" dirty="0" err="1"/>
              <a:t>evento</a:t>
            </a:r>
            <a:r>
              <a:rPr lang="en-US" sz="1100" dirty="0"/>
              <a:t> principal, o Campeonato Mundial de CS:GO, </a:t>
            </a:r>
            <a:r>
              <a:rPr lang="en-US" sz="1100" dirty="0" err="1"/>
              <a:t>conhecido</a:t>
            </a:r>
            <a:r>
              <a:rPr lang="en-US" sz="1100" dirty="0"/>
              <a:t> </a:t>
            </a:r>
            <a:r>
              <a:rPr lang="en-US" sz="1100" dirty="0" err="1"/>
              <a:t>como</a:t>
            </a:r>
            <a:r>
              <a:rPr lang="en-US" sz="1100" dirty="0"/>
              <a:t> "Majors", </a:t>
            </a:r>
            <a:r>
              <a:rPr lang="en-US" sz="1100" dirty="0" err="1"/>
              <a:t>oferece</a:t>
            </a:r>
            <a:r>
              <a:rPr lang="en-US" sz="1100" dirty="0"/>
              <a:t> </a:t>
            </a:r>
            <a:r>
              <a:rPr lang="en-US" sz="1100" dirty="0" err="1"/>
              <a:t>uma</a:t>
            </a:r>
            <a:r>
              <a:rPr lang="en-US" sz="1100" dirty="0"/>
              <a:t> </a:t>
            </a:r>
            <a:r>
              <a:rPr lang="en-US" sz="1100" dirty="0" err="1"/>
              <a:t>premiação</a:t>
            </a:r>
            <a:r>
              <a:rPr lang="en-US" sz="1100" dirty="0"/>
              <a:t> </a:t>
            </a:r>
            <a:r>
              <a:rPr lang="en-US" sz="1100" dirty="0" err="1"/>
              <a:t>milionária</a:t>
            </a:r>
            <a:r>
              <a:rPr lang="en-US" sz="1100" dirty="0"/>
              <a:t>. </a:t>
            </a:r>
            <a:r>
              <a:rPr lang="en-US" sz="1100" dirty="0" err="1"/>
              <a:t>Em</a:t>
            </a:r>
            <a:r>
              <a:rPr lang="en-US" sz="1100" dirty="0"/>
              <a:t> 2019, o time </a:t>
            </a:r>
            <a:r>
              <a:rPr lang="en-US" sz="1100" dirty="0" err="1"/>
              <a:t>vencedor</a:t>
            </a:r>
            <a:r>
              <a:rPr lang="en-US" sz="1100" dirty="0"/>
              <a:t> </a:t>
            </a:r>
            <a:r>
              <a:rPr lang="en-US" sz="1100" dirty="0" err="1"/>
              <a:t>levou</a:t>
            </a:r>
            <a:r>
              <a:rPr lang="en-US" sz="1100" dirty="0"/>
              <a:t> para casa a </a:t>
            </a:r>
            <a:r>
              <a:rPr lang="en-US" sz="1100" dirty="0" err="1"/>
              <a:t>incrível</a:t>
            </a:r>
            <a:r>
              <a:rPr lang="en-US" sz="1100" dirty="0"/>
              <a:t> </a:t>
            </a:r>
            <a:r>
              <a:rPr lang="en-US" sz="1100" dirty="0" err="1"/>
              <a:t>quantia</a:t>
            </a:r>
            <a:r>
              <a:rPr lang="en-US" sz="1100" dirty="0"/>
              <a:t> de 1 </a:t>
            </a:r>
            <a:r>
              <a:rPr lang="en-US" sz="1100" dirty="0" err="1"/>
              <a:t>milhão</a:t>
            </a:r>
            <a:r>
              <a:rPr lang="en-US" sz="1100" dirty="0"/>
              <a:t> de </a:t>
            </a:r>
            <a:r>
              <a:rPr lang="en-US" sz="1100" dirty="0" err="1"/>
              <a:t>dólares</a:t>
            </a:r>
            <a:r>
              <a:rPr lang="en-US" sz="1100" dirty="0"/>
              <a:t>.</a:t>
            </a:r>
          </a:p>
        </p:txBody>
      </p:sp>
      <p:sp>
        <p:nvSpPr>
          <p:cNvPr id="8" name="Google Shape;296;p33">
            <a:extLst>
              <a:ext uri="{FF2B5EF4-FFF2-40B4-BE49-F238E27FC236}">
                <a16:creationId xmlns:a16="http://schemas.microsoft.com/office/drawing/2014/main" id="{CCBB06CA-C82D-E10F-2B4E-49FFCAC07E54}"/>
              </a:ext>
            </a:extLst>
          </p:cNvPr>
          <p:cNvSpPr txBox="1">
            <a:spLocks/>
          </p:cNvSpPr>
          <p:nvPr/>
        </p:nvSpPr>
        <p:spPr>
          <a:xfrm>
            <a:off x="792189" y="1217429"/>
            <a:ext cx="2257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/>
              <a:t>DUST2</a:t>
            </a:r>
          </a:p>
        </p:txBody>
      </p:sp>
      <p:sp>
        <p:nvSpPr>
          <p:cNvPr id="9" name="Google Shape;297;p33">
            <a:extLst>
              <a:ext uri="{FF2B5EF4-FFF2-40B4-BE49-F238E27FC236}">
                <a16:creationId xmlns:a16="http://schemas.microsoft.com/office/drawing/2014/main" id="{7ABF9327-3151-DB65-4450-A540CEC11704}"/>
              </a:ext>
            </a:extLst>
          </p:cNvPr>
          <p:cNvSpPr txBox="1">
            <a:spLocks/>
          </p:cNvSpPr>
          <p:nvPr/>
        </p:nvSpPr>
        <p:spPr>
          <a:xfrm>
            <a:off x="792189" y="1512710"/>
            <a:ext cx="2257200" cy="233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100" dirty="0"/>
              <a:t>O </a:t>
            </a:r>
            <a:r>
              <a:rPr lang="en-US" sz="1100" dirty="0" err="1"/>
              <a:t>mapa</a:t>
            </a:r>
            <a:r>
              <a:rPr lang="en-US" sz="1100" dirty="0"/>
              <a:t> "Dust II" </a:t>
            </a:r>
            <a:r>
              <a:rPr lang="en-US" sz="1100" dirty="0" err="1"/>
              <a:t>é</a:t>
            </a:r>
            <a:r>
              <a:rPr lang="en-US" sz="1100" dirty="0"/>
              <a:t> um dos </a:t>
            </a:r>
            <a:r>
              <a:rPr lang="en-US" sz="1100" dirty="0" err="1"/>
              <a:t>mais</a:t>
            </a:r>
            <a:r>
              <a:rPr lang="en-US" sz="1100" dirty="0"/>
              <a:t> </a:t>
            </a:r>
            <a:r>
              <a:rPr lang="en-US" sz="1100" dirty="0" err="1"/>
              <a:t>famosos</a:t>
            </a:r>
            <a:r>
              <a:rPr lang="en-US" sz="1100" dirty="0"/>
              <a:t> e </a:t>
            </a:r>
            <a:r>
              <a:rPr lang="en-US" sz="1100" dirty="0" err="1"/>
              <a:t>populares</a:t>
            </a:r>
            <a:r>
              <a:rPr lang="en-US" sz="1100" dirty="0"/>
              <a:t> do CS:GO. No </a:t>
            </a:r>
            <a:r>
              <a:rPr lang="en-US" sz="1100" dirty="0" err="1"/>
              <a:t>entanto</a:t>
            </a:r>
            <a:r>
              <a:rPr lang="en-US" sz="1100" dirty="0"/>
              <a:t>, </a:t>
            </a:r>
            <a:r>
              <a:rPr lang="en-US" sz="1100" dirty="0" err="1"/>
              <a:t>você</a:t>
            </a:r>
            <a:r>
              <a:rPr lang="en-US" sz="1100" dirty="0"/>
              <a:t> sabia que </a:t>
            </a:r>
            <a:r>
              <a:rPr lang="en-US" sz="1100" dirty="0" err="1"/>
              <a:t>ele</a:t>
            </a:r>
            <a:r>
              <a:rPr lang="en-US" sz="1100" dirty="0"/>
              <a:t> </a:t>
            </a:r>
            <a:r>
              <a:rPr lang="en-US" sz="1100" dirty="0" err="1"/>
              <a:t>passou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algumas</a:t>
            </a:r>
            <a:r>
              <a:rPr lang="en-US" sz="1100" dirty="0"/>
              <a:t> </a:t>
            </a:r>
            <a:r>
              <a:rPr lang="en-US" sz="1100" dirty="0" err="1"/>
              <a:t>mudanças</a:t>
            </a:r>
            <a:r>
              <a:rPr lang="en-US" sz="1100" dirty="0"/>
              <a:t> </a:t>
            </a:r>
            <a:r>
              <a:rPr lang="en-US" sz="1100" dirty="0" err="1"/>
              <a:t>ao</a:t>
            </a:r>
            <a:r>
              <a:rPr lang="en-US" sz="1100" dirty="0"/>
              <a:t> </a:t>
            </a:r>
            <a:r>
              <a:rPr lang="en-US" sz="1100" dirty="0" err="1"/>
              <a:t>longo</a:t>
            </a:r>
            <a:r>
              <a:rPr lang="en-US" sz="1100" dirty="0"/>
              <a:t> dos </a:t>
            </a:r>
            <a:r>
              <a:rPr lang="en-US" sz="1100" dirty="0" err="1"/>
              <a:t>anos</a:t>
            </a:r>
            <a:r>
              <a:rPr lang="en-US" sz="1100" dirty="0"/>
              <a:t>? O </a:t>
            </a:r>
            <a:r>
              <a:rPr lang="en-US" sz="1100" dirty="0" err="1"/>
              <a:t>mapa</a:t>
            </a:r>
            <a:r>
              <a:rPr lang="en-US" sz="1100" dirty="0"/>
              <a:t> </a:t>
            </a:r>
            <a:r>
              <a:rPr lang="en-US" sz="1100" dirty="0" err="1"/>
              <a:t>foi</a:t>
            </a:r>
            <a:r>
              <a:rPr lang="en-US" sz="1100" dirty="0"/>
              <a:t> </a:t>
            </a:r>
            <a:r>
              <a:rPr lang="en-US" sz="1100" dirty="0" err="1"/>
              <a:t>reformulado</a:t>
            </a:r>
            <a:r>
              <a:rPr lang="en-US" sz="1100" dirty="0"/>
              <a:t> </a:t>
            </a:r>
            <a:r>
              <a:rPr lang="en-US" sz="1100" dirty="0" err="1"/>
              <a:t>duas</a:t>
            </a:r>
            <a:r>
              <a:rPr lang="en-US" sz="1100" dirty="0"/>
              <a:t> </a:t>
            </a:r>
            <a:r>
              <a:rPr lang="en-US" sz="1100" dirty="0" err="1"/>
              <a:t>vezes</a:t>
            </a:r>
            <a:r>
              <a:rPr lang="en-US" sz="1100" dirty="0"/>
              <a:t> </a:t>
            </a:r>
            <a:r>
              <a:rPr lang="en-US" sz="1100" dirty="0" err="1"/>
              <a:t>desde</a:t>
            </a:r>
            <a:r>
              <a:rPr lang="en-US" sz="1100" dirty="0"/>
              <a:t> o </a:t>
            </a:r>
            <a:r>
              <a:rPr lang="en-US" sz="1100" dirty="0" err="1"/>
              <a:t>seu</a:t>
            </a:r>
            <a:r>
              <a:rPr lang="en-US" sz="1100" dirty="0"/>
              <a:t> </a:t>
            </a:r>
            <a:r>
              <a:rPr lang="en-US" sz="1100" dirty="0" err="1"/>
              <a:t>lançamento</a:t>
            </a:r>
            <a:r>
              <a:rPr lang="en-US" sz="1100" dirty="0"/>
              <a:t> original, com </a:t>
            </a:r>
            <a:r>
              <a:rPr lang="en-US" sz="1100" dirty="0" err="1"/>
              <a:t>ajustes</a:t>
            </a:r>
            <a:r>
              <a:rPr lang="en-US" sz="1100" dirty="0"/>
              <a:t> no layout e </a:t>
            </a:r>
            <a:r>
              <a:rPr lang="en-US" sz="1100" dirty="0" err="1"/>
              <a:t>na</a:t>
            </a:r>
            <a:r>
              <a:rPr lang="en-US" sz="1100" dirty="0"/>
              <a:t> </a:t>
            </a:r>
            <a:r>
              <a:rPr lang="en-US" sz="1100" dirty="0" err="1"/>
              <a:t>aparência</a:t>
            </a:r>
            <a:r>
              <a:rPr lang="en-US" sz="1100" dirty="0"/>
              <a:t> visual, mas </a:t>
            </a:r>
            <a:r>
              <a:rPr lang="en-US" sz="1100" dirty="0" err="1"/>
              <a:t>manteve</a:t>
            </a:r>
            <a:r>
              <a:rPr lang="en-US" sz="1100" dirty="0"/>
              <a:t> </a:t>
            </a:r>
            <a:r>
              <a:rPr lang="en-US" sz="1100" dirty="0" err="1"/>
              <a:t>sua</a:t>
            </a:r>
            <a:r>
              <a:rPr lang="en-US" sz="1100" dirty="0"/>
              <a:t> </a:t>
            </a:r>
            <a:r>
              <a:rPr lang="en-US" sz="1100" dirty="0" err="1"/>
              <a:t>essência</a:t>
            </a:r>
            <a:r>
              <a:rPr lang="en-US" sz="1100" dirty="0"/>
              <a:t> </a:t>
            </a:r>
            <a:r>
              <a:rPr lang="en-US" sz="1100" dirty="0" err="1"/>
              <a:t>icônica</a:t>
            </a:r>
            <a:r>
              <a:rPr lang="en-US" sz="1100" dirty="0"/>
              <a:t>, </a:t>
            </a:r>
            <a:r>
              <a:rPr lang="en-US" sz="1100" dirty="0" err="1"/>
              <a:t>sendo</a:t>
            </a:r>
            <a:r>
              <a:rPr lang="en-US" sz="1100" dirty="0"/>
              <a:t> </a:t>
            </a:r>
            <a:r>
              <a:rPr lang="en-US" sz="1100" dirty="0" err="1"/>
              <a:t>adorado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jogadores</a:t>
            </a:r>
            <a:r>
              <a:rPr lang="en-US" sz="1100" dirty="0"/>
              <a:t> de </a:t>
            </a:r>
            <a:r>
              <a:rPr lang="en-US" sz="1100" dirty="0" err="1"/>
              <a:t>todo</a:t>
            </a:r>
            <a:r>
              <a:rPr lang="en-US" sz="1100" dirty="0"/>
              <a:t> o </a:t>
            </a:r>
            <a:r>
              <a:rPr lang="en-US" sz="1100" dirty="0" err="1"/>
              <a:t>mundo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6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Introdução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Motivação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Características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</a:t>
            </a:r>
            <a:r>
              <a:rPr lang="en" dirty="0"/>
              <a:t> de Código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 err="1"/>
              <a:t>Conteúdo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Curiosidades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05}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Introdução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 err="1"/>
              <a:t>Introdução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Proposta</a:t>
            </a:r>
            <a:endParaRPr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Ideia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com EBNF, a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rply</a:t>
            </a:r>
            <a:r>
              <a:rPr lang="en-US" dirty="0"/>
              <a:t> (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de Flex e Bison. </a:t>
            </a:r>
            <a:r>
              <a:rPr lang="en-US" dirty="0" err="1"/>
              <a:t>Incluímos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, </a:t>
            </a:r>
            <a:r>
              <a:rPr lang="en-US" dirty="0" err="1"/>
              <a:t>condicionais</a:t>
            </a:r>
            <a:r>
              <a:rPr lang="en-US" dirty="0"/>
              <a:t>, loops e </a:t>
            </a:r>
            <a:r>
              <a:rPr lang="en-US" dirty="0" err="1"/>
              <a:t>funções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destacando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.</a:t>
            </a:r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err="1"/>
              <a:t>ideia</a:t>
            </a:r>
            <a:r>
              <a:rPr lang="en" dirty="0"/>
              <a:t> </a:t>
            </a:r>
            <a:r>
              <a:rPr lang="en" dirty="0" err="1"/>
              <a:t>por</a:t>
            </a:r>
            <a:r>
              <a:rPr lang="en" dirty="0"/>
              <a:t> </a:t>
            </a:r>
            <a:r>
              <a:rPr lang="en" dirty="0" err="1"/>
              <a:t>trás</a:t>
            </a:r>
            <a:r>
              <a:rPr lang="en" dirty="0"/>
              <a:t> do </a:t>
            </a:r>
            <a:r>
              <a:rPr lang="en" dirty="0" err="1"/>
              <a:t>projeto</a:t>
            </a:r>
            <a:r>
              <a:rPr lang="en" dirty="0"/>
              <a:t> </a:t>
            </a:r>
            <a:r>
              <a:rPr lang="en" dirty="0" err="1"/>
              <a:t>é</a:t>
            </a:r>
            <a:r>
              <a:rPr lang="en" dirty="0"/>
              <a:t> </a:t>
            </a:r>
            <a:r>
              <a:rPr lang="en" dirty="0" err="1"/>
              <a:t>entender</a:t>
            </a:r>
            <a:r>
              <a:rPr lang="en" dirty="0"/>
              <a:t> o </a:t>
            </a:r>
            <a:r>
              <a:rPr lang="en" dirty="0" err="1"/>
              <a:t>processo</a:t>
            </a:r>
            <a:r>
              <a:rPr lang="en" dirty="0"/>
              <a:t> de </a:t>
            </a:r>
            <a:r>
              <a:rPr lang="en" dirty="0" err="1"/>
              <a:t>criação</a:t>
            </a:r>
            <a:r>
              <a:rPr lang="en" dirty="0"/>
              <a:t> de um </a:t>
            </a:r>
            <a:r>
              <a:rPr lang="en" dirty="0" err="1"/>
              <a:t>compilador</a:t>
            </a:r>
            <a:r>
              <a:rPr lang="en" dirty="0"/>
              <a:t> para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linguagem</a:t>
            </a:r>
            <a:r>
              <a:rPr lang="en" dirty="0"/>
              <a:t> de </a:t>
            </a:r>
            <a:r>
              <a:rPr lang="en" dirty="0" err="1"/>
              <a:t>programação</a:t>
            </a:r>
            <a:r>
              <a:rPr lang="en" dirty="0"/>
              <a:t> para que, </a:t>
            </a:r>
            <a:r>
              <a:rPr lang="en" dirty="0" err="1"/>
              <a:t>ao</a:t>
            </a:r>
            <a:r>
              <a:rPr lang="en" dirty="0"/>
              <a:t> final, fosse </a:t>
            </a:r>
            <a:r>
              <a:rPr lang="en" dirty="0" err="1"/>
              <a:t>possível</a:t>
            </a:r>
            <a:r>
              <a:rPr lang="en" dirty="0"/>
              <a:t> </a:t>
            </a:r>
            <a:r>
              <a:rPr lang="en" dirty="0" err="1"/>
              <a:t>criar</a:t>
            </a:r>
            <a:r>
              <a:rPr lang="en" dirty="0"/>
              <a:t>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linguagem</a:t>
            </a:r>
            <a:r>
              <a:rPr lang="en" dirty="0"/>
              <a:t> original do zero.</a:t>
            </a:r>
            <a:endParaRPr dirty="0"/>
          </a:p>
        </p:txBody>
      </p:sp>
      <p:sp>
        <p:nvSpPr>
          <p:cNvPr id="289" name="Google Shape;289;p32"/>
          <p:cNvSpPr txBox="1"/>
          <p:nvPr/>
        </p:nvSpPr>
        <p:spPr>
          <a:xfrm>
            <a:off x="4965600" y="1625188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885350" y="162517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/&gt;</a:t>
            </a:r>
            <a:r>
              <a:rPr lang="en" sz="3600">
                <a:solidFill>
                  <a:schemeClr val="dk1"/>
                </a:solidFill>
              </a:rPr>
              <a:t> **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Motivação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3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 err="1"/>
              <a:t>Motivação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err="1"/>
              <a:t>Escolha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err="1"/>
              <a:t>escolha</a:t>
            </a:r>
            <a:r>
              <a:rPr lang="en" dirty="0"/>
              <a:t> de </a:t>
            </a:r>
            <a:r>
              <a:rPr lang="en" dirty="0" err="1"/>
              <a:t>utiliz</a:t>
            </a:r>
            <a:r>
              <a:rPr lang="en-US" dirty="0"/>
              <a:t>a</a:t>
            </a:r>
            <a:r>
              <a:rPr lang="en" dirty="0"/>
              <a:t>r CS:GO </a:t>
            </a:r>
            <a:r>
              <a:rPr lang="en" dirty="0" err="1"/>
              <a:t>como</a:t>
            </a:r>
            <a:r>
              <a:rPr lang="en" dirty="0"/>
              <a:t> </a:t>
            </a:r>
            <a:r>
              <a:rPr lang="en" dirty="0" err="1"/>
              <a:t>tema</a:t>
            </a:r>
            <a:r>
              <a:rPr lang="en" dirty="0"/>
              <a:t> </a:t>
            </a:r>
            <a:r>
              <a:rPr lang="en" dirty="0" err="1"/>
              <a:t>partiu</a:t>
            </a:r>
            <a:r>
              <a:rPr lang="en" dirty="0"/>
              <a:t> de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admiração</a:t>
            </a:r>
            <a:r>
              <a:rPr lang="en" dirty="0"/>
              <a:t> </a:t>
            </a:r>
            <a:r>
              <a:rPr lang="en" dirty="0" err="1"/>
              <a:t>pessoal</a:t>
            </a:r>
            <a:r>
              <a:rPr lang="en" dirty="0"/>
              <a:t> </a:t>
            </a:r>
            <a:r>
              <a:rPr lang="en" dirty="0" err="1"/>
              <a:t>ao</a:t>
            </a:r>
            <a:r>
              <a:rPr lang="en" dirty="0"/>
              <a:t> </a:t>
            </a:r>
            <a:r>
              <a:rPr lang="en" dirty="0" err="1"/>
              <a:t>jogo</a:t>
            </a:r>
            <a:r>
              <a:rPr lang="en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err="1"/>
              <a:t>ideia</a:t>
            </a:r>
            <a:r>
              <a:rPr lang="en" dirty="0"/>
              <a:t> da </a:t>
            </a:r>
            <a:r>
              <a:rPr lang="en" dirty="0" err="1"/>
              <a:t>linguagem</a:t>
            </a:r>
            <a:r>
              <a:rPr lang="en" dirty="0"/>
              <a:t> </a:t>
            </a:r>
            <a:r>
              <a:rPr lang="en" dirty="0" err="1"/>
              <a:t>é</a:t>
            </a:r>
            <a:r>
              <a:rPr lang="en" dirty="0"/>
              <a:t> </a:t>
            </a:r>
            <a:r>
              <a:rPr lang="en" dirty="0" err="1"/>
              <a:t>conseguir</a:t>
            </a:r>
            <a:r>
              <a:rPr lang="en" dirty="0"/>
              <a:t> </a:t>
            </a:r>
            <a:r>
              <a:rPr lang="en" dirty="0" err="1"/>
              <a:t>mapear</a:t>
            </a:r>
            <a:r>
              <a:rPr lang="en" dirty="0"/>
              <a:t>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partida</a:t>
            </a:r>
            <a:r>
              <a:rPr lang="en" dirty="0"/>
              <a:t> com </a:t>
            </a:r>
            <a:r>
              <a:rPr lang="en" dirty="0" err="1"/>
              <a:t>seus</a:t>
            </a:r>
            <a:r>
              <a:rPr lang="en" dirty="0"/>
              <a:t> rounds, </a:t>
            </a:r>
            <a:r>
              <a:rPr lang="en" dirty="0" err="1"/>
              <a:t>onde</a:t>
            </a:r>
            <a:r>
              <a:rPr lang="en" dirty="0"/>
              <a:t> </a:t>
            </a:r>
            <a:r>
              <a:rPr lang="en" dirty="0" err="1"/>
              <a:t>cada</a:t>
            </a:r>
            <a:r>
              <a:rPr lang="en" dirty="0"/>
              <a:t> round </a:t>
            </a:r>
            <a:r>
              <a:rPr lang="en" dirty="0" err="1"/>
              <a:t>inclui</a:t>
            </a:r>
            <a:r>
              <a:rPr lang="en" dirty="0"/>
              <a:t> </a:t>
            </a:r>
            <a:r>
              <a:rPr lang="en" dirty="0" err="1"/>
              <a:t>ações</a:t>
            </a:r>
            <a:r>
              <a:rPr lang="en" dirty="0"/>
              <a:t> e </a:t>
            </a:r>
            <a:r>
              <a:rPr lang="en" dirty="0" err="1"/>
              <a:t>execuções</a:t>
            </a:r>
            <a:r>
              <a:rPr lang="en" dirty="0"/>
              <a:t> de </a:t>
            </a:r>
            <a:r>
              <a:rPr lang="en" dirty="0" err="1"/>
              <a:t>estratégias</a:t>
            </a:r>
            <a:r>
              <a:rPr lang="en" dirty="0"/>
              <a:t> (</a:t>
            </a:r>
            <a:r>
              <a:rPr lang="en" dirty="0" err="1"/>
              <a:t>funções</a:t>
            </a:r>
            <a:r>
              <a:rPr lang="en" dirty="0"/>
              <a:t>)</a:t>
            </a:r>
            <a:endParaRPr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Jogo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4931874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Apesar</a:t>
            </a:r>
            <a:r>
              <a:rPr lang="en-US" dirty="0"/>
              <a:t> de simples, CS:GO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jogo</a:t>
            </a:r>
            <a:r>
              <a:rPr lang="en-US" dirty="0"/>
              <a:t> que </a:t>
            </a:r>
            <a:r>
              <a:rPr lang="en-US" dirty="0" err="1"/>
              <a:t>requer</a:t>
            </a:r>
            <a:r>
              <a:rPr lang="en-US" dirty="0"/>
              <a:t> um </a:t>
            </a:r>
            <a:r>
              <a:rPr lang="en-US" dirty="0" err="1"/>
              <a:t>planejamento</a:t>
            </a:r>
            <a:r>
              <a:rPr lang="en-US" dirty="0"/>
              <a:t> </a:t>
            </a:r>
            <a:r>
              <a:rPr lang="en-US" dirty="0" err="1"/>
              <a:t>extremo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teammates de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partida</a:t>
            </a:r>
            <a:r>
              <a:rPr lang="en-US" dirty="0"/>
              <a:t> e </a:t>
            </a:r>
            <a:r>
              <a:rPr lang="en-US" dirty="0" err="1"/>
              <a:t>cada</a:t>
            </a:r>
            <a:r>
              <a:rPr lang="en-US" dirty="0"/>
              <a:t> round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. Como </a:t>
            </a:r>
            <a:r>
              <a:rPr lang="en-US" dirty="0" err="1"/>
              <a:t>economiizar</a:t>
            </a:r>
            <a:r>
              <a:rPr lang="en-US" dirty="0"/>
              <a:t> </a:t>
            </a:r>
            <a:r>
              <a:rPr lang="en-US" dirty="0" err="1"/>
              <a:t>dinheiro</a:t>
            </a:r>
            <a:r>
              <a:rPr lang="en-US" dirty="0"/>
              <a:t> para </a:t>
            </a:r>
            <a:r>
              <a:rPr lang="en-US" dirty="0" err="1"/>
              <a:t>momentos</a:t>
            </a:r>
            <a:r>
              <a:rPr lang="en-US" dirty="0"/>
              <a:t> </a:t>
            </a:r>
            <a:r>
              <a:rPr lang="en-US" dirty="0" err="1"/>
              <a:t>decisivos</a:t>
            </a:r>
            <a:r>
              <a:rPr lang="en-US" dirty="0"/>
              <a:t>, 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teammate </a:t>
            </a:r>
            <a:r>
              <a:rPr lang="en-US" dirty="0" err="1"/>
              <a:t>jogará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round.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 visa </a:t>
            </a:r>
            <a:r>
              <a:rPr lang="en-US" dirty="0" err="1"/>
              <a:t>codificar</a:t>
            </a:r>
            <a:r>
              <a:rPr lang="en-US" dirty="0"/>
              <a:t> as </a:t>
            </a:r>
            <a:r>
              <a:rPr lang="en-US" dirty="0" err="1"/>
              <a:t>ações</a:t>
            </a:r>
            <a:r>
              <a:rPr lang="en-US" dirty="0"/>
              <a:t> e </a:t>
            </a:r>
            <a:r>
              <a:rPr lang="en-US" dirty="0" err="1"/>
              <a:t>mecânicas</a:t>
            </a:r>
            <a:r>
              <a:rPr lang="en-US" dirty="0"/>
              <a:t> presents no </a:t>
            </a:r>
            <a:r>
              <a:rPr lang="en-US" dirty="0" err="1"/>
              <a:t>decorrer</a:t>
            </a:r>
            <a:r>
              <a:rPr lang="en-US" dirty="0"/>
              <a:t> do </a:t>
            </a:r>
            <a:r>
              <a:rPr lang="en-US" dirty="0" err="1"/>
              <a:t>jogo</a:t>
            </a: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877324" y="1849535"/>
            <a:ext cx="4544926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Características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8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 err="1"/>
              <a:t>Características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Programa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728425" y="1606278"/>
            <a:ext cx="268759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</a:t>
            </a:r>
            <a:r>
              <a:rPr lang="en" dirty="0" err="1"/>
              <a:t>programa</a:t>
            </a:r>
            <a:r>
              <a:rPr lang="en" dirty="0"/>
              <a:t> sempre </a:t>
            </a:r>
            <a:r>
              <a:rPr lang="en" dirty="0" err="1"/>
              <a:t>iniciará</a:t>
            </a:r>
            <a:r>
              <a:rPr lang="en" dirty="0"/>
              <a:t> com “</a:t>
            </a:r>
            <a:r>
              <a:rPr lang="en" dirty="0" err="1"/>
              <a:t>Lets_get_this_done</a:t>
            </a:r>
            <a:r>
              <a:rPr lang="en" dirty="0"/>
              <a:t>” e sempre </a:t>
            </a:r>
            <a:r>
              <a:rPr lang="en" dirty="0" err="1"/>
              <a:t>acabará</a:t>
            </a:r>
            <a:r>
              <a:rPr lang="en" dirty="0"/>
              <a:t> com “GGWP”, o </a:t>
            </a:r>
            <a:r>
              <a:rPr lang="en" dirty="0" err="1"/>
              <a:t>programa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si</a:t>
            </a:r>
            <a:r>
              <a:rPr lang="en" dirty="0"/>
              <a:t> </a:t>
            </a:r>
            <a:r>
              <a:rPr lang="en" dirty="0" err="1"/>
              <a:t>vai</a:t>
            </a:r>
            <a:r>
              <a:rPr lang="en" dirty="0"/>
              <a:t> entre as </a:t>
            </a:r>
            <a:r>
              <a:rPr lang="en" dirty="0" err="1"/>
              <a:t>duas</a:t>
            </a:r>
            <a:r>
              <a:rPr lang="en" dirty="0"/>
              <a:t> </a:t>
            </a:r>
            <a:r>
              <a:rPr lang="en" dirty="0" err="1"/>
              <a:t>palavras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2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Condicionais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3"/>
          </p:nvPr>
        </p:nvSpPr>
        <p:spPr>
          <a:xfrm>
            <a:off x="3294875" y="1606278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err="1"/>
              <a:t>condicional</a:t>
            </a:r>
            <a:r>
              <a:rPr lang="en" dirty="0"/>
              <a:t> </a:t>
            </a:r>
            <a:r>
              <a:rPr lang="en" dirty="0" err="1"/>
              <a:t>funciona</a:t>
            </a:r>
            <a:r>
              <a:rPr lang="en" dirty="0"/>
              <a:t> </a:t>
            </a:r>
            <a:r>
              <a:rPr lang="en" dirty="0" err="1"/>
              <a:t>como</a:t>
            </a:r>
            <a:r>
              <a:rPr lang="en" dirty="0"/>
              <a:t> a </a:t>
            </a:r>
            <a:r>
              <a:rPr lang="en" dirty="0" err="1"/>
              <a:t>maioria</a:t>
            </a:r>
            <a:r>
              <a:rPr lang="en" dirty="0"/>
              <a:t> das </a:t>
            </a:r>
            <a:r>
              <a:rPr lang="en" dirty="0" err="1"/>
              <a:t>linguagens</a:t>
            </a:r>
            <a:r>
              <a:rPr lang="en" dirty="0"/>
              <a:t> com if/else, </a:t>
            </a:r>
            <a:r>
              <a:rPr lang="en" dirty="0" err="1"/>
              <a:t>onde</a:t>
            </a:r>
            <a:r>
              <a:rPr lang="en" dirty="0"/>
              <a:t> a </a:t>
            </a:r>
            <a:r>
              <a:rPr lang="en" dirty="0" err="1"/>
              <a:t>condição</a:t>
            </a:r>
            <a:r>
              <a:rPr lang="en" dirty="0"/>
              <a:t> do if segue entre </a:t>
            </a:r>
            <a:r>
              <a:rPr lang="en" dirty="0" err="1"/>
              <a:t>parênteses</a:t>
            </a:r>
            <a:r>
              <a:rPr lang="en" dirty="0"/>
              <a:t> apos a </a:t>
            </a:r>
            <a:r>
              <a:rPr lang="en" dirty="0" err="1"/>
              <a:t>palavra</a:t>
            </a:r>
            <a:r>
              <a:rPr lang="en" dirty="0"/>
              <a:t> “if”</a:t>
            </a:r>
            <a:endParaRPr dirty="0"/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 idx="4"/>
          </p:nvPr>
        </p:nvSpPr>
        <p:spPr>
          <a:xfrm>
            <a:off x="1598751" y="2682078"/>
            <a:ext cx="310294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Funções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5"/>
          </p:nvPr>
        </p:nvSpPr>
        <p:spPr>
          <a:xfrm>
            <a:off x="1602826" y="3332619"/>
            <a:ext cx="310294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err="1"/>
              <a:t>criação</a:t>
            </a:r>
            <a:r>
              <a:rPr lang="en" dirty="0"/>
              <a:t> de </a:t>
            </a:r>
            <a:r>
              <a:rPr lang="en" dirty="0" err="1"/>
              <a:t>funções</a:t>
            </a:r>
            <a:r>
              <a:rPr lang="en" dirty="0"/>
              <a:t> </a:t>
            </a:r>
            <a:r>
              <a:rPr lang="en" dirty="0" err="1"/>
              <a:t>é</a:t>
            </a:r>
            <a:r>
              <a:rPr lang="en" dirty="0"/>
              <a:t> a base para que o </a:t>
            </a:r>
            <a:r>
              <a:rPr lang="en" dirty="0" err="1"/>
              <a:t>programa</a:t>
            </a:r>
            <a:r>
              <a:rPr lang="en" dirty="0"/>
              <a:t> execute </a:t>
            </a:r>
            <a:r>
              <a:rPr lang="en" dirty="0" err="1"/>
              <a:t>corretamente</a:t>
            </a:r>
            <a:r>
              <a:rPr lang="en" dirty="0"/>
              <a:t> com</a:t>
            </a:r>
            <a:r>
              <a:rPr lang="en-US" dirty="0"/>
              <a:t>m</a:t>
            </a:r>
            <a:r>
              <a:rPr lang="en" dirty="0" err="1"/>
              <a:t>andos</a:t>
            </a:r>
            <a:r>
              <a:rPr lang="en" dirty="0"/>
              <a:t> para </a:t>
            </a:r>
            <a:r>
              <a:rPr lang="en" dirty="0" err="1"/>
              <a:t>cada</a:t>
            </a:r>
            <a:r>
              <a:rPr lang="en" dirty="0"/>
              <a:t> round. As </a:t>
            </a:r>
            <a:r>
              <a:rPr lang="en" dirty="0" err="1"/>
              <a:t>funções</a:t>
            </a:r>
            <a:r>
              <a:rPr lang="en" dirty="0"/>
              <a:t> </a:t>
            </a:r>
            <a:r>
              <a:rPr lang="en" dirty="0" err="1"/>
              <a:t>podem</a:t>
            </a:r>
            <a:r>
              <a:rPr lang="en" dirty="0"/>
              <a:t> </a:t>
            </a:r>
            <a:r>
              <a:rPr lang="en" dirty="0" err="1"/>
              <a:t>ou</a:t>
            </a:r>
            <a:r>
              <a:rPr lang="en" dirty="0"/>
              <a:t> </a:t>
            </a:r>
            <a:r>
              <a:rPr lang="en" dirty="0" err="1"/>
              <a:t>não</a:t>
            </a:r>
            <a:r>
              <a:rPr lang="en" dirty="0"/>
              <a:t> </a:t>
            </a:r>
            <a:r>
              <a:rPr lang="en" dirty="0" err="1"/>
              <a:t>retornar</a:t>
            </a:r>
            <a:r>
              <a:rPr lang="en" dirty="0"/>
              <a:t> um valor</a:t>
            </a:r>
            <a:endParaRPr dirty="0"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6"/>
          </p:nvPr>
        </p:nvSpPr>
        <p:spPr>
          <a:xfrm>
            <a:off x="4705766" y="2682078"/>
            <a:ext cx="3414652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Resultado</a:t>
            </a: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7"/>
          </p:nvPr>
        </p:nvSpPr>
        <p:spPr>
          <a:xfrm>
            <a:off x="4709841" y="3332615"/>
            <a:ext cx="3414652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resultados</a:t>
            </a:r>
            <a:r>
              <a:rPr lang="en" dirty="0"/>
              <a:t> </a:t>
            </a:r>
            <a:r>
              <a:rPr lang="en" dirty="0" err="1"/>
              <a:t>serão</a:t>
            </a:r>
            <a:r>
              <a:rPr lang="en" dirty="0"/>
              <a:t> </a:t>
            </a:r>
            <a:r>
              <a:rPr lang="en" dirty="0" err="1"/>
              <a:t>printados</a:t>
            </a:r>
            <a:r>
              <a:rPr lang="en" dirty="0"/>
              <a:t> no terminal do </a:t>
            </a:r>
            <a:r>
              <a:rPr lang="en" dirty="0" err="1"/>
              <a:t>usuário</a:t>
            </a:r>
            <a:r>
              <a:rPr lang="en" dirty="0"/>
              <a:t> com o com</a:t>
            </a:r>
            <a:r>
              <a:rPr lang="en-US" dirty="0"/>
              <a:t>m</a:t>
            </a:r>
            <a:r>
              <a:rPr lang="en" dirty="0" err="1"/>
              <a:t>ando</a:t>
            </a:r>
            <a:r>
              <a:rPr lang="en" dirty="0"/>
              <a:t> “</a:t>
            </a:r>
            <a:r>
              <a:rPr lang="en" dirty="0" err="1"/>
              <a:t>voip</a:t>
            </a:r>
            <a:r>
              <a:rPr lang="en" dirty="0"/>
              <a:t>” no </a:t>
            </a:r>
            <a:r>
              <a:rPr lang="en" dirty="0" err="1"/>
              <a:t>decorrer</a:t>
            </a:r>
            <a:r>
              <a:rPr lang="en" dirty="0"/>
              <a:t> do </a:t>
            </a:r>
            <a:r>
              <a:rPr lang="en" dirty="0" err="1"/>
              <a:t>programa</a:t>
            </a:r>
            <a:r>
              <a:rPr lang="en" dirty="0"/>
              <a:t>, para que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comunicação</a:t>
            </a:r>
            <a:r>
              <a:rPr lang="en" dirty="0"/>
              <a:t> </a:t>
            </a:r>
            <a:r>
              <a:rPr lang="en" dirty="0" err="1"/>
              <a:t>exista</a:t>
            </a:r>
            <a:r>
              <a:rPr lang="en" dirty="0"/>
              <a:t> entre </a:t>
            </a:r>
            <a:r>
              <a:rPr lang="en" dirty="0" err="1"/>
              <a:t>jogadores</a:t>
            </a:r>
            <a:endParaRPr dirty="0"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8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Round Loop</a:t>
            </a:r>
            <a:endParaRPr dirty="0"/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9"/>
          </p:nvPr>
        </p:nvSpPr>
        <p:spPr>
          <a:xfrm>
            <a:off x="5856452" y="1606278"/>
            <a:ext cx="2977724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</a:t>
            </a:r>
            <a:r>
              <a:rPr lang="en" dirty="0" err="1"/>
              <a:t>mapear</a:t>
            </a:r>
            <a:r>
              <a:rPr lang="en" dirty="0"/>
              <a:t>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rounds do </a:t>
            </a:r>
            <a:r>
              <a:rPr lang="en" dirty="0" err="1"/>
              <a:t>jogo</a:t>
            </a:r>
            <a:r>
              <a:rPr lang="en" dirty="0"/>
              <a:t>, </a:t>
            </a:r>
            <a:r>
              <a:rPr lang="en" dirty="0" err="1"/>
              <a:t>foi</a:t>
            </a:r>
            <a:r>
              <a:rPr lang="en" dirty="0"/>
              <a:t> </a:t>
            </a:r>
            <a:r>
              <a:rPr lang="en" dirty="0" err="1"/>
              <a:t>utilizada</a:t>
            </a:r>
            <a:r>
              <a:rPr lang="en" dirty="0"/>
              <a:t> a </a:t>
            </a:r>
            <a:r>
              <a:rPr lang="en" dirty="0" err="1"/>
              <a:t>mecânica</a:t>
            </a:r>
            <a:r>
              <a:rPr lang="en" dirty="0"/>
              <a:t> </a:t>
            </a:r>
            <a:r>
              <a:rPr lang="en" dirty="0" err="1"/>
              <a:t>como</a:t>
            </a:r>
            <a:r>
              <a:rPr lang="en" dirty="0"/>
              <a:t> um while, </a:t>
            </a:r>
            <a:r>
              <a:rPr lang="en" dirty="0" err="1"/>
              <a:t>onde</a:t>
            </a:r>
            <a:r>
              <a:rPr lang="en" dirty="0"/>
              <a:t> as </a:t>
            </a:r>
            <a:r>
              <a:rPr lang="en" dirty="0" err="1"/>
              <a:t>condições</a:t>
            </a:r>
            <a:r>
              <a:rPr lang="en" dirty="0"/>
              <a:t> </a:t>
            </a:r>
            <a:r>
              <a:rPr lang="en" dirty="0" err="1"/>
              <a:t>podem</a:t>
            </a:r>
            <a:r>
              <a:rPr lang="en" dirty="0"/>
              <a:t> ser </a:t>
            </a:r>
            <a:r>
              <a:rPr lang="en" dirty="0" err="1"/>
              <a:t>diferentes</a:t>
            </a:r>
            <a:r>
              <a:rPr lang="en" dirty="0"/>
              <a:t>, mas </a:t>
            </a:r>
            <a:r>
              <a:rPr lang="en" dirty="0" err="1"/>
              <a:t>como</a:t>
            </a:r>
            <a:r>
              <a:rPr lang="en" dirty="0"/>
              <a:t> </a:t>
            </a:r>
            <a:r>
              <a:rPr lang="en" dirty="0" err="1"/>
              <a:t>padrão</a:t>
            </a:r>
            <a:r>
              <a:rPr lang="en" dirty="0"/>
              <a:t>, </a:t>
            </a:r>
            <a:r>
              <a:rPr lang="en" dirty="0" err="1"/>
              <a:t>seria</a:t>
            </a:r>
            <a:r>
              <a:rPr lang="en" dirty="0"/>
              <a:t> do round </a:t>
            </a:r>
            <a:r>
              <a:rPr lang="en" dirty="0" err="1"/>
              <a:t>inicial</a:t>
            </a:r>
            <a:r>
              <a:rPr lang="en" dirty="0"/>
              <a:t> </a:t>
            </a:r>
            <a:r>
              <a:rPr lang="en" dirty="0" err="1"/>
              <a:t>até</a:t>
            </a:r>
            <a:r>
              <a:rPr lang="en" dirty="0"/>
              <a:t> o final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877324" y="1849535"/>
            <a:ext cx="4544926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25915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769</Words>
  <Application>Microsoft Macintosh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Quantico</vt:lpstr>
      <vt:lpstr>Denk One</vt:lpstr>
      <vt:lpstr>Fira Sans Extra Condensed</vt:lpstr>
      <vt:lpstr>Arial</vt:lpstr>
      <vt:lpstr>Source Code Pro</vt:lpstr>
      <vt:lpstr>New Operating System Design Pitch Deck by Slidesgo</vt:lpstr>
      <vt:lpstr>Criando Uma Linguagem de Programação do Zero</vt:lpstr>
      <vt:lpstr>Introdução</vt:lpstr>
      <vt:lpstr>Introdução</vt:lpstr>
      <vt:lpstr>&lt;/ Introdução</vt:lpstr>
      <vt:lpstr>Motivação</vt:lpstr>
      <vt:lpstr>&lt;/ Motivação</vt:lpstr>
      <vt:lpstr>Características</vt:lpstr>
      <vt:lpstr>&lt;/ Características</vt:lpstr>
      <vt:lpstr>Exemplo</vt:lpstr>
      <vt:lpstr>&lt;/ Exemplo</vt:lpstr>
      <vt:lpstr>Curiosidades</vt:lpstr>
      <vt:lpstr>&lt;/ Curiosidades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Uma Linguagem de Programação do Zero</dc:title>
  <cp:lastModifiedBy>Nicolas Maciel Queiroga</cp:lastModifiedBy>
  <cp:revision>4</cp:revision>
  <dcterms:modified xsi:type="dcterms:W3CDTF">2023-06-12T21:46:08Z</dcterms:modified>
</cp:coreProperties>
</file>